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70"/>
  </p:notesMasterIdLst>
  <p:handoutMasterIdLst>
    <p:handoutMasterId r:id="rId71"/>
  </p:handoutMasterIdLst>
  <p:sldIdLst>
    <p:sldId id="266" r:id="rId2"/>
    <p:sldId id="336" r:id="rId3"/>
    <p:sldId id="268" r:id="rId4"/>
    <p:sldId id="269" r:id="rId5"/>
    <p:sldId id="286" r:id="rId6"/>
    <p:sldId id="287" r:id="rId7"/>
    <p:sldId id="290" r:id="rId8"/>
    <p:sldId id="270" r:id="rId9"/>
    <p:sldId id="271" r:id="rId10"/>
    <p:sldId id="291" r:id="rId11"/>
    <p:sldId id="272" r:id="rId12"/>
    <p:sldId id="292" r:id="rId13"/>
    <p:sldId id="273" r:id="rId14"/>
    <p:sldId id="274" r:id="rId15"/>
    <p:sldId id="293" r:id="rId16"/>
    <p:sldId id="275" r:id="rId17"/>
    <p:sldId id="294" r:id="rId18"/>
    <p:sldId id="276" r:id="rId19"/>
    <p:sldId id="277" r:id="rId20"/>
    <p:sldId id="295" r:id="rId21"/>
    <p:sldId id="278" r:id="rId22"/>
    <p:sldId id="296" r:id="rId23"/>
    <p:sldId id="279" r:id="rId24"/>
    <p:sldId id="280" r:id="rId25"/>
    <p:sldId id="281" r:id="rId26"/>
    <p:sldId id="282" r:id="rId27"/>
    <p:sldId id="283" r:id="rId28"/>
    <p:sldId id="284" r:id="rId29"/>
    <p:sldId id="297" r:id="rId30"/>
    <p:sldId id="298" r:id="rId31"/>
    <p:sldId id="337" r:id="rId32"/>
    <p:sldId id="333" r:id="rId33"/>
    <p:sldId id="301" r:id="rId34"/>
    <p:sldId id="302" r:id="rId35"/>
    <p:sldId id="303" r:id="rId36"/>
    <p:sldId id="285" r:id="rId37"/>
    <p:sldId id="306" r:id="rId38"/>
    <p:sldId id="307" r:id="rId39"/>
    <p:sldId id="304" r:id="rId40"/>
    <p:sldId id="261" r:id="rId41"/>
    <p:sldId id="262" r:id="rId42"/>
    <p:sldId id="263" r:id="rId43"/>
    <p:sldId id="264" r:id="rId44"/>
    <p:sldId id="265" r:id="rId45"/>
    <p:sldId id="309" r:id="rId46"/>
    <p:sldId id="310" r:id="rId47"/>
    <p:sldId id="311" r:id="rId48"/>
    <p:sldId id="312" r:id="rId49"/>
    <p:sldId id="313" r:id="rId50"/>
    <p:sldId id="315" r:id="rId51"/>
    <p:sldId id="316" r:id="rId52"/>
    <p:sldId id="317" r:id="rId53"/>
    <p:sldId id="318"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4" r:id="rId67"/>
    <p:sldId id="335" r:id="rId68"/>
    <p:sldId id="25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319">
          <p15:clr>
            <a:srgbClr val="A4A3A4"/>
          </p15:clr>
        </p15:guide>
        <p15:guide id="4" pos="767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C24F"/>
    <a:srgbClr val="2B8A53"/>
    <a:srgbClr val="2A323A"/>
    <a:srgbClr val="8996A0"/>
    <a:srgbClr val="FFA02F"/>
    <a:srgbClr val="00B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8" autoAdjust="0"/>
    <p:restoredTop sz="82830" autoAdjust="0"/>
  </p:normalViewPr>
  <p:slideViewPr>
    <p:cSldViewPr snapToGrid="0" snapToObjects="1">
      <p:cViewPr>
        <p:scale>
          <a:sx n="81" d="100"/>
          <a:sy n="81" d="100"/>
        </p:scale>
        <p:origin x="448" y="672"/>
      </p:cViewPr>
      <p:guideLst>
        <p:guide orient="horz" pos="2160"/>
        <p:guide pos="3840"/>
        <p:guide orient="horz" pos="4319"/>
        <p:guide pos="767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3" d="100"/>
          <a:sy n="153" d="100"/>
        </p:scale>
        <p:origin x="460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8023A-3A8E-344C-ABEA-AAF839C97721}"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EA114B28-6257-9C41-878D-8D09965B4FBD}">
      <dgm:prSet phldrT="[Text]" custT="1"/>
      <dgm:spPr/>
      <dgm:t>
        <a:bodyPr/>
        <a:lstStyle/>
        <a:p>
          <a:r>
            <a:rPr lang="en-US" altLang="en-US" sz="2400" dirty="0" smtClean="0"/>
            <a:t>Improves skills in communication and self-expression.</a:t>
          </a:r>
          <a:endParaRPr lang="en-US" sz="2400" dirty="0"/>
        </a:p>
      </dgm:t>
    </dgm:pt>
    <dgm:pt modelId="{1E91E5CB-76E1-A84F-9BF9-DFB7964CB06E}" type="parTrans" cxnId="{8ACA9460-E037-5942-95C1-B199B43ED446}">
      <dgm:prSet/>
      <dgm:spPr/>
      <dgm:t>
        <a:bodyPr/>
        <a:lstStyle/>
        <a:p>
          <a:endParaRPr lang="en-US" sz="1800">
            <a:solidFill>
              <a:schemeClr val="tx1"/>
            </a:solidFill>
          </a:endParaRPr>
        </a:p>
      </dgm:t>
    </dgm:pt>
    <dgm:pt modelId="{EC7951B0-D10C-4C4B-8B29-83572093B54E}" type="sibTrans" cxnId="{8ACA9460-E037-5942-95C1-B199B43ED446}">
      <dgm:prSet/>
      <dgm:spPr/>
      <dgm:t>
        <a:bodyPr/>
        <a:lstStyle/>
        <a:p>
          <a:endParaRPr lang="en-US" sz="1800">
            <a:solidFill>
              <a:schemeClr val="tx1"/>
            </a:solidFill>
          </a:endParaRPr>
        </a:p>
      </dgm:t>
    </dgm:pt>
    <dgm:pt modelId="{D0EE3F1A-C2E2-0047-BCA9-CE5F3163F4E7}">
      <dgm:prSet phldrT="[Text]" custT="1"/>
      <dgm:spPr/>
      <dgm:t>
        <a:bodyPr/>
        <a:lstStyle/>
        <a:p>
          <a:r>
            <a:rPr lang="en-US" altLang="en-US" sz="2400" dirty="0" smtClean="0"/>
            <a:t>Increases leadership abilities.</a:t>
          </a:r>
          <a:endParaRPr lang="en-US" sz="2400" dirty="0"/>
        </a:p>
      </dgm:t>
    </dgm:pt>
    <dgm:pt modelId="{441B3616-593B-8545-B5F6-C4A05A01D037}" type="parTrans" cxnId="{5221D328-92CC-5F49-A2DA-31E150A9840F}">
      <dgm:prSet/>
      <dgm:spPr/>
      <dgm:t>
        <a:bodyPr/>
        <a:lstStyle/>
        <a:p>
          <a:endParaRPr lang="en-US" sz="1800">
            <a:solidFill>
              <a:schemeClr val="tx1"/>
            </a:solidFill>
          </a:endParaRPr>
        </a:p>
      </dgm:t>
    </dgm:pt>
    <dgm:pt modelId="{47E7E1C6-1D05-E64F-A504-1189127946E0}" type="sibTrans" cxnId="{5221D328-92CC-5F49-A2DA-31E150A9840F}">
      <dgm:prSet/>
      <dgm:spPr/>
      <dgm:t>
        <a:bodyPr/>
        <a:lstStyle/>
        <a:p>
          <a:endParaRPr lang="en-US" sz="1800">
            <a:solidFill>
              <a:schemeClr val="tx1"/>
            </a:solidFill>
          </a:endParaRPr>
        </a:p>
      </dgm:t>
    </dgm:pt>
    <dgm:pt modelId="{DB9F3FCB-38B7-D744-BA39-0B365FDFA3F5}">
      <dgm:prSet phldrT="[Text]" custT="1"/>
      <dgm:spPr/>
      <dgm:t>
        <a:bodyPr/>
        <a:lstStyle/>
        <a:p>
          <a:r>
            <a:rPr lang="en-US" altLang="en-US" sz="2400" dirty="0" smtClean="0"/>
            <a:t>Develops socially acceptable behaviors and personal standards.</a:t>
          </a:r>
          <a:endParaRPr lang="en-US" sz="2400" dirty="0"/>
        </a:p>
      </dgm:t>
    </dgm:pt>
    <dgm:pt modelId="{E2E75020-3D86-4642-BAD2-2D0289895FCC}" type="parTrans" cxnId="{6357793C-C2BF-4C43-94E6-25D8612E0015}">
      <dgm:prSet/>
      <dgm:spPr/>
      <dgm:t>
        <a:bodyPr/>
        <a:lstStyle/>
        <a:p>
          <a:endParaRPr lang="en-US" sz="1800">
            <a:solidFill>
              <a:schemeClr val="tx1"/>
            </a:solidFill>
          </a:endParaRPr>
        </a:p>
      </dgm:t>
    </dgm:pt>
    <dgm:pt modelId="{7DA9515E-08E2-9343-A39A-F4EF208EF1DA}" type="sibTrans" cxnId="{6357793C-C2BF-4C43-94E6-25D8612E0015}">
      <dgm:prSet/>
      <dgm:spPr/>
      <dgm:t>
        <a:bodyPr/>
        <a:lstStyle/>
        <a:p>
          <a:endParaRPr lang="en-US" sz="1800">
            <a:solidFill>
              <a:schemeClr val="tx1"/>
            </a:solidFill>
          </a:endParaRPr>
        </a:p>
      </dgm:t>
    </dgm:pt>
    <dgm:pt modelId="{802AAF31-834B-0240-A4BB-1CAB9E6B84AE}">
      <dgm:prSet custT="1"/>
      <dgm:spPr/>
      <dgm:t>
        <a:bodyPr/>
        <a:lstStyle/>
        <a:p>
          <a:r>
            <a:rPr lang="en-US" altLang="en-US" sz="2400" dirty="0" smtClean="0"/>
            <a:t>Develops effective and positive interpersonal relationships. </a:t>
          </a:r>
          <a:endParaRPr lang="en-US" sz="2400" dirty="0"/>
        </a:p>
      </dgm:t>
    </dgm:pt>
    <dgm:pt modelId="{6CCC4E59-41B1-F242-AC69-4708451CBD35}" type="parTrans" cxnId="{5E5C0D85-ECED-314A-9CAE-80C0D7FF9740}">
      <dgm:prSet/>
      <dgm:spPr/>
      <dgm:t>
        <a:bodyPr/>
        <a:lstStyle/>
        <a:p>
          <a:endParaRPr lang="en-US" sz="1800">
            <a:solidFill>
              <a:schemeClr val="tx1"/>
            </a:solidFill>
          </a:endParaRPr>
        </a:p>
      </dgm:t>
    </dgm:pt>
    <dgm:pt modelId="{1CCB5E2F-7543-B94B-8FEF-92374988B1CC}" type="sibTrans" cxnId="{5E5C0D85-ECED-314A-9CAE-80C0D7FF9740}">
      <dgm:prSet/>
      <dgm:spPr/>
      <dgm:t>
        <a:bodyPr/>
        <a:lstStyle/>
        <a:p>
          <a:endParaRPr lang="en-US" sz="1800">
            <a:solidFill>
              <a:schemeClr val="tx1"/>
            </a:solidFill>
          </a:endParaRPr>
        </a:p>
      </dgm:t>
    </dgm:pt>
    <dgm:pt modelId="{16B873C8-FF22-FE46-934A-CF74D0A93425}">
      <dgm:prSet custT="1"/>
      <dgm:spPr/>
      <dgm:t>
        <a:bodyPr/>
        <a:lstStyle/>
        <a:p>
          <a:r>
            <a:rPr lang="en-US" altLang="en-US" sz="2400" dirty="0" smtClean="0"/>
            <a:t>Helps youth “give back” to their communities.</a:t>
          </a:r>
          <a:endParaRPr lang="en-US" sz="2400" dirty="0"/>
        </a:p>
      </dgm:t>
    </dgm:pt>
    <dgm:pt modelId="{00C4BF0B-F3DA-5546-BA97-52B0A9CDA53A}" type="parTrans" cxnId="{7D53DCAB-92C2-A348-A95A-CB9A59BBB6A6}">
      <dgm:prSet/>
      <dgm:spPr/>
      <dgm:t>
        <a:bodyPr/>
        <a:lstStyle/>
        <a:p>
          <a:endParaRPr lang="en-US" sz="1800">
            <a:solidFill>
              <a:schemeClr val="tx1"/>
            </a:solidFill>
          </a:endParaRPr>
        </a:p>
      </dgm:t>
    </dgm:pt>
    <dgm:pt modelId="{FD749FF5-618B-B443-B631-6D903D135B98}" type="sibTrans" cxnId="{7D53DCAB-92C2-A348-A95A-CB9A59BBB6A6}">
      <dgm:prSet/>
      <dgm:spPr/>
      <dgm:t>
        <a:bodyPr/>
        <a:lstStyle/>
        <a:p>
          <a:endParaRPr lang="en-US" sz="1800">
            <a:solidFill>
              <a:schemeClr val="tx1"/>
            </a:solidFill>
          </a:endParaRPr>
        </a:p>
      </dgm:t>
    </dgm:pt>
    <dgm:pt modelId="{D048B589-95BF-6448-9C03-23F2B4ECC452}">
      <dgm:prSet custT="1"/>
      <dgm:spPr/>
      <dgm:t>
        <a:bodyPr/>
        <a:lstStyle/>
        <a:p>
          <a:r>
            <a:rPr lang="en-US" altLang="en-US" sz="2400" dirty="0" smtClean="0"/>
            <a:t>Develops abilities to perform as productive, contributing citizens.</a:t>
          </a:r>
          <a:endParaRPr lang="en-US" sz="2400" dirty="0"/>
        </a:p>
      </dgm:t>
    </dgm:pt>
    <dgm:pt modelId="{65B92C11-A103-D543-A13A-60205C9D1867}" type="parTrans" cxnId="{EF4C3167-DFD5-2843-9901-5258C8FA848B}">
      <dgm:prSet/>
      <dgm:spPr/>
      <dgm:t>
        <a:bodyPr/>
        <a:lstStyle/>
        <a:p>
          <a:endParaRPr lang="en-US" sz="1800">
            <a:solidFill>
              <a:schemeClr val="tx1"/>
            </a:solidFill>
          </a:endParaRPr>
        </a:p>
      </dgm:t>
    </dgm:pt>
    <dgm:pt modelId="{B06651D0-925A-3042-BD56-5815BE96BAC6}" type="sibTrans" cxnId="{EF4C3167-DFD5-2843-9901-5258C8FA848B}">
      <dgm:prSet/>
      <dgm:spPr/>
      <dgm:t>
        <a:bodyPr/>
        <a:lstStyle/>
        <a:p>
          <a:endParaRPr lang="en-US" sz="1800">
            <a:solidFill>
              <a:schemeClr val="tx1"/>
            </a:solidFill>
          </a:endParaRPr>
        </a:p>
      </dgm:t>
    </dgm:pt>
    <dgm:pt modelId="{0BB2692B-8FA3-2847-B40A-75A7CD0E9788}" type="pres">
      <dgm:prSet presAssocID="{6FA8023A-3A8E-344C-ABEA-AAF839C97721}" presName="linear" presStyleCnt="0">
        <dgm:presLayoutVars>
          <dgm:dir/>
          <dgm:animLvl val="lvl"/>
          <dgm:resizeHandles val="exact"/>
        </dgm:presLayoutVars>
      </dgm:prSet>
      <dgm:spPr/>
      <dgm:t>
        <a:bodyPr/>
        <a:lstStyle/>
        <a:p>
          <a:endParaRPr lang="en-US"/>
        </a:p>
      </dgm:t>
    </dgm:pt>
    <dgm:pt modelId="{1ECD082D-9CF9-B44B-95D4-0A5FB26CF618}" type="pres">
      <dgm:prSet presAssocID="{EA114B28-6257-9C41-878D-8D09965B4FBD}" presName="parentLin" presStyleCnt="0"/>
      <dgm:spPr/>
      <dgm:t>
        <a:bodyPr/>
        <a:lstStyle/>
        <a:p>
          <a:endParaRPr lang="en-US"/>
        </a:p>
      </dgm:t>
    </dgm:pt>
    <dgm:pt modelId="{CB7CE1AA-4720-E340-B2E0-A1665C9D4BD0}" type="pres">
      <dgm:prSet presAssocID="{EA114B28-6257-9C41-878D-8D09965B4FBD}" presName="parentLeftMargin" presStyleLbl="node1" presStyleIdx="0" presStyleCnt="6"/>
      <dgm:spPr/>
      <dgm:t>
        <a:bodyPr/>
        <a:lstStyle/>
        <a:p>
          <a:endParaRPr lang="en-US"/>
        </a:p>
      </dgm:t>
    </dgm:pt>
    <dgm:pt modelId="{C90ED106-7101-364B-9D9D-571D840F62C6}" type="pres">
      <dgm:prSet presAssocID="{EA114B28-6257-9C41-878D-8D09965B4FBD}" presName="parentText" presStyleLbl="node1" presStyleIdx="0" presStyleCnt="6" custScaleX="142857" custScaleY="246382" custLinFactNeighborX="-78481">
        <dgm:presLayoutVars>
          <dgm:chMax val="0"/>
          <dgm:bulletEnabled val="1"/>
        </dgm:presLayoutVars>
      </dgm:prSet>
      <dgm:spPr/>
      <dgm:t>
        <a:bodyPr/>
        <a:lstStyle/>
        <a:p>
          <a:endParaRPr lang="en-US"/>
        </a:p>
      </dgm:t>
    </dgm:pt>
    <dgm:pt modelId="{4F619E77-90A1-0E41-AA39-28F278A853C2}" type="pres">
      <dgm:prSet presAssocID="{EA114B28-6257-9C41-878D-8D09965B4FBD}" presName="negativeSpace" presStyleCnt="0"/>
      <dgm:spPr/>
      <dgm:t>
        <a:bodyPr/>
        <a:lstStyle/>
        <a:p>
          <a:endParaRPr lang="en-US"/>
        </a:p>
      </dgm:t>
    </dgm:pt>
    <dgm:pt modelId="{41F92982-62FC-E545-9799-23A4FCAFD645}" type="pres">
      <dgm:prSet presAssocID="{EA114B28-6257-9C41-878D-8D09965B4FBD}" presName="childText" presStyleLbl="conFgAcc1" presStyleIdx="0" presStyleCnt="6" custScaleY="210948" custLinFactY="-11298" custLinFactNeighborX="60" custLinFactNeighborY="-100000">
        <dgm:presLayoutVars>
          <dgm:bulletEnabled val="1"/>
        </dgm:presLayoutVars>
      </dgm:prSet>
      <dgm:spPr/>
      <dgm:t>
        <a:bodyPr/>
        <a:lstStyle/>
        <a:p>
          <a:endParaRPr lang="en-US"/>
        </a:p>
      </dgm:t>
    </dgm:pt>
    <dgm:pt modelId="{C1925E65-7541-C041-B48B-6A174FB42349}" type="pres">
      <dgm:prSet presAssocID="{EC7951B0-D10C-4C4B-8B29-83572093B54E}" presName="spaceBetweenRectangles" presStyleCnt="0"/>
      <dgm:spPr/>
      <dgm:t>
        <a:bodyPr/>
        <a:lstStyle/>
        <a:p>
          <a:endParaRPr lang="en-US"/>
        </a:p>
      </dgm:t>
    </dgm:pt>
    <dgm:pt modelId="{A6402490-0DEC-0046-849A-DA77564E8B52}" type="pres">
      <dgm:prSet presAssocID="{802AAF31-834B-0240-A4BB-1CAB9E6B84AE}" presName="parentLin" presStyleCnt="0"/>
      <dgm:spPr/>
      <dgm:t>
        <a:bodyPr/>
        <a:lstStyle/>
        <a:p>
          <a:endParaRPr lang="en-US"/>
        </a:p>
      </dgm:t>
    </dgm:pt>
    <dgm:pt modelId="{792BDEBA-79F3-7B42-9055-CE226D986124}" type="pres">
      <dgm:prSet presAssocID="{802AAF31-834B-0240-A4BB-1CAB9E6B84AE}" presName="parentLeftMargin" presStyleLbl="node1" presStyleIdx="0" presStyleCnt="6"/>
      <dgm:spPr/>
      <dgm:t>
        <a:bodyPr/>
        <a:lstStyle/>
        <a:p>
          <a:endParaRPr lang="en-US"/>
        </a:p>
      </dgm:t>
    </dgm:pt>
    <dgm:pt modelId="{5A8333F3-14AD-4949-A06C-FAF51063F536}" type="pres">
      <dgm:prSet presAssocID="{802AAF31-834B-0240-A4BB-1CAB9E6B84AE}" presName="parentText" presStyleLbl="node1" presStyleIdx="1" presStyleCnt="6" custScaleX="142857" custScaleY="299844" custLinFactNeighborX="-78481">
        <dgm:presLayoutVars>
          <dgm:chMax val="0"/>
          <dgm:bulletEnabled val="1"/>
        </dgm:presLayoutVars>
      </dgm:prSet>
      <dgm:spPr/>
      <dgm:t>
        <a:bodyPr/>
        <a:lstStyle/>
        <a:p>
          <a:endParaRPr lang="en-US"/>
        </a:p>
      </dgm:t>
    </dgm:pt>
    <dgm:pt modelId="{F92C794C-5C08-D645-80B7-87DB926D7F39}" type="pres">
      <dgm:prSet presAssocID="{802AAF31-834B-0240-A4BB-1CAB9E6B84AE}" presName="negativeSpace" presStyleCnt="0"/>
      <dgm:spPr/>
      <dgm:t>
        <a:bodyPr/>
        <a:lstStyle/>
        <a:p>
          <a:endParaRPr lang="en-US"/>
        </a:p>
      </dgm:t>
    </dgm:pt>
    <dgm:pt modelId="{7A5534A6-15D8-274C-88A0-682F38470B18}" type="pres">
      <dgm:prSet presAssocID="{802AAF31-834B-0240-A4BB-1CAB9E6B84AE}" presName="childText" presStyleLbl="conFgAcc1" presStyleIdx="1" presStyleCnt="6" custScaleY="210948" custLinFactY="-11298" custLinFactNeighborX="60" custLinFactNeighborY="-100000">
        <dgm:presLayoutVars>
          <dgm:bulletEnabled val="1"/>
        </dgm:presLayoutVars>
      </dgm:prSet>
      <dgm:spPr/>
      <dgm:t>
        <a:bodyPr/>
        <a:lstStyle/>
        <a:p>
          <a:endParaRPr lang="en-US"/>
        </a:p>
      </dgm:t>
    </dgm:pt>
    <dgm:pt modelId="{06FD0A05-B269-EA45-BAD6-6520F75A4D55}" type="pres">
      <dgm:prSet presAssocID="{1CCB5E2F-7543-B94B-8FEF-92374988B1CC}" presName="spaceBetweenRectangles" presStyleCnt="0"/>
      <dgm:spPr/>
      <dgm:t>
        <a:bodyPr/>
        <a:lstStyle/>
        <a:p>
          <a:endParaRPr lang="en-US"/>
        </a:p>
      </dgm:t>
    </dgm:pt>
    <dgm:pt modelId="{6F36193D-AE08-724D-832C-1B6A22BB2D8F}" type="pres">
      <dgm:prSet presAssocID="{16B873C8-FF22-FE46-934A-CF74D0A93425}" presName="parentLin" presStyleCnt="0"/>
      <dgm:spPr/>
      <dgm:t>
        <a:bodyPr/>
        <a:lstStyle/>
        <a:p>
          <a:endParaRPr lang="en-US"/>
        </a:p>
      </dgm:t>
    </dgm:pt>
    <dgm:pt modelId="{3E7F7ED3-8318-9C45-A473-36693B0E1490}" type="pres">
      <dgm:prSet presAssocID="{16B873C8-FF22-FE46-934A-CF74D0A93425}" presName="parentLeftMargin" presStyleLbl="node1" presStyleIdx="1" presStyleCnt="6"/>
      <dgm:spPr/>
      <dgm:t>
        <a:bodyPr/>
        <a:lstStyle/>
        <a:p>
          <a:endParaRPr lang="en-US"/>
        </a:p>
      </dgm:t>
    </dgm:pt>
    <dgm:pt modelId="{EDD58F35-9984-D444-81D9-369D4F51A413}" type="pres">
      <dgm:prSet presAssocID="{16B873C8-FF22-FE46-934A-CF74D0A93425}" presName="parentText" presStyleLbl="node1" presStyleIdx="2" presStyleCnt="6" custScaleX="142857" custScaleY="276320" custLinFactNeighborX="-78481">
        <dgm:presLayoutVars>
          <dgm:chMax val="0"/>
          <dgm:bulletEnabled val="1"/>
        </dgm:presLayoutVars>
      </dgm:prSet>
      <dgm:spPr/>
      <dgm:t>
        <a:bodyPr/>
        <a:lstStyle/>
        <a:p>
          <a:endParaRPr lang="en-US"/>
        </a:p>
      </dgm:t>
    </dgm:pt>
    <dgm:pt modelId="{A3D7FA05-21C2-9046-999F-F3413C9334B8}" type="pres">
      <dgm:prSet presAssocID="{16B873C8-FF22-FE46-934A-CF74D0A93425}" presName="negativeSpace" presStyleCnt="0"/>
      <dgm:spPr/>
      <dgm:t>
        <a:bodyPr/>
        <a:lstStyle/>
        <a:p>
          <a:endParaRPr lang="en-US"/>
        </a:p>
      </dgm:t>
    </dgm:pt>
    <dgm:pt modelId="{D0331626-7E15-BF4B-A84B-CFDF182145FB}" type="pres">
      <dgm:prSet presAssocID="{16B873C8-FF22-FE46-934A-CF74D0A93425}" presName="childText" presStyleLbl="conFgAcc1" presStyleIdx="2" presStyleCnt="6" custScaleY="210948" custLinFactY="-11298" custLinFactNeighborX="60" custLinFactNeighborY="-100000">
        <dgm:presLayoutVars>
          <dgm:bulletEnabled val="1"/>
        </dgm:presLayoutVars>
      </dgm:prSet>
      <dgm:spPr/>
      <dgm:t>
        <a:bodyPr/>
        <a:lstStyle/>
        <a:p>
          <a:endParaRPr lang="en-US"/>
        </a:p>
      </dgm:t>
    </dgm:pt>
    <dgm:pt modelId="{A7A27947-C78D-384A-A993-8DCC3BE69FB1}" type="pres">
      <dgm:prSet presAssocID="{FD749FF5-618B-B443-B631-6D903D135B98}" presName="spaceBetweenRectangles" presStyleCnt="0"/>
      <dgm:spPr/>
      <dgm:t>
        <a:bodyPr/>
        <a:lstStyle/>
        <a:p>
          <a:endParaRPr lang="en-US"/>
        </a:p>
      </dgm:t>
    </dgm:pt>
    <dgm:pt modelId="{BB42E14F-8C05-DF4B-97DA-235406F5A1C6}" type="pres">
      <dgm:prSet presAssocID="{D0EE3F1A-C2E2-0047-BCA9-CE5F3163F4E7}" presName="parentLin" presStyleCnt="0"/>
      <dgm:spPr/>
      <dgm:t>
        <a:bodyPr/>
        <a:lstStyle/>
        <a:p>
          <a:endParaRPr lang="en-US"/>
        </a:p>
      </dgm:t>
    </dgm:pt>
    <dgm:pt modelId="{9A4C0B70-ECEE-8F41-96D9-69496925B9A4}" type="pres">
      <dgm:prSet presAssocID="{D0EE3F1A-C2E2-0047-BCA9-CE5F3163F4E7}" presName="parentLeftMargin" presStyleLbl="node1" presStyleIdx="2" presStyleCnt="6"/>
      <dgm:spPr/>
      <dgm:t>
        <a:bodyPr/>
        <a:lstStyle/>
        <a:p>
          <a:endParaRPr lang="en-US"/>
        </a:p>
      </dgm:t>
    </dgm:pt>
    <dgm:pt modelId="{35CD0299-1EF5-8748-A80F-9F3128AF7C99}" type="pres">
      <dgm:prSet presAssocID="{D0EE3F1A-C2E2-0047-BCA9-CE5F3163F4E7}" presName="parentText" presStyleLbl="node1" presStyleIdx="3" presStyleCnt="6" custScaleX="142857" custScaleY="300124" custLinFactNeighborX="-78481">
        <dgm:presLayoutVars>
          <dgm:chMax val="0"/>
          <dgm:bulletEnabled val="1"/>
        </dgm:presLayoutVars>
      </dgm:prSet>
      <dgm:spPr/>
      <dgm:t>
        <a:bodyPr/>
        <a:lstStyle/>
        <a:p>
          <a:endParaRPr lang="en-US"/>
        </a:p>
      </dgm:t>
    </dgm:pt>
    <dgm:pt modelId="{832DA901-954C-8449-9B85-E703A06C4F0B}" type="pres">
      <dgm:prSet presAssocID="{D0EE3F1A-C2E2-0047-BCA9-CE5F3163F4E7}" presName="negativeSpace" presStyleCnt="0"/>
      <dgm:spPr/>
      <dgm:t>
        <a:bodyPr/>
        <a:lstStyle/>
        <a:p>
          <a:endParaRPr lang="en-US"/>
        </a:p>
      </dgm:t>
    </dgm:pt>
    <dgm:pt modelId="{5463FAD3-FF08-E34E-BBBA-B1D1155E7BCA}" type="pres">
      <dgm:prSet presAssocID="{D0EE3F1A-C2E2-0047-BCA9-CE5F3163F4E7}" presName="childText" presStyleLbl="conFgAcc1" presStyleIdx="3" presStyleCnt="6" custScaleY="210948" custLinFactY="-11298" custLinFactNeighborX="60" custLinFactNeighborY="-100000">
        <dgm:presLayoutVars>
          <dgm:bulletEnabled val="1"/>
        </dgm:presLayoutVars>
      </dgm:prSet>
      <dgm:spPr/>
      <dgm:t>
        <a:bodyPr/>
        <a:lstStyle/>
        <a:p>
          <a:endParaRPr lang="en-US"/>
        </a:p>
      </dgm:t>
    </dgm:pt>
    <dgm:pt modelId="{F0C8A003-4AE9-0A43-BE52-475FB30E7343}" type="pres">
      <dgm:prSet presAssocID="{47E7E1C6-1D05-E64F-A504-1189127946E0}" presName="spaceBetweenRectangles" presStyleCnt="0"/>
      <dgm:spPr/>
      <dgm:t>
        <a:bodyPr/>
        <a:lstStyle/>
        <a:p>
          <a:endParaRPr lang="en-US"/>
        </a:p>
      </dgm:t>
    </dgm:pt>
    <dgm:pt modelId="{5EAF38BC-0A12-5F48-9A92-4369762BB273}" type="pres">
      <dgm:prSet presAssocID="{DB9F3FCB-38B7-D744-BA39-0B365FDFA3F5}" presName="parentLin" presStyleCnt="0"/>
      <dgm:spPr/>
      <dgm:t>
        <a:bodyPr/>
        <a:lstStyle/>
        <a:p>
          <a:endParaRPr lang="en-US"/>
        </a:p>
      </dgm:t>
    </dgm:pt>
    <dgm:pt modelId="{8A024EA4-1AD8-274B-8E69-22EE88426E50}" type="pres">
      <dgm:prSet presAssocID="{DB9F3FCB-38B7-D744-BA39-0B365FDFA3F5}" presName="parentLeftMargin" presStyleLbl="node1" presStyleIdx="3" presStyleCnt="6"/>
      <dgm:spPr/>
      <dgm:t>
        <a:bodyPr/>
        <a:lstStyle/>
        <a:p>
          <a:endParaRPr lang="en-US"/>
        </a:p>
      </dgm:t>
    </dgm:pt>
    <dgm:pt modelId="{8E2C12FE-A93A-9941-8772-E9098357A545}" type="pres">
      <dgm:prSet presAssocID="{DB9F3FCB-38B7-D744-BA39-0B365FDFA3F5}" presName="parentText" presStyleLbl="node1" presStyleIdx="4" presStyleCnt="6" custScaleX="142857" custScaleY="343325" custLinFactNeighborX="-78481">
        <dgm:presLayoutVars>
          <dgm:chMax val="0"/>
          <dgm:bulletEnabled val="1"/>
        </dgm:presLayoutVars>
      </dgm:prSet>
      <dgm:spPr/>
      <dgm:t>
        <a:bodyPr/>
        <a:lstStyle/>
        <a:p>
          <a:endParaRPr lang="en-US"/>
        </a:p>
      </dgm:t>
    </dgm:pt>
    <dgm:pt modelId="{29265DAA-8ADC-E24E-88B1-1A848F22EC60}" type="pres">
      <dgm:prSet presAssocID="{DB9F3FCB-38B7-D744-BA39-0B365FDFA3F5}" presName="negativeSpace" presStyleCnt="0"/>
      <dgm:spPr/>
      <dgm:t>
        <a:bodyPr/>
        <a:lstStyle/>
        <a:p>
          <a:endParaRPr lang="en-US"/>
        </a:p>
      </dgm:t>
    </dgm:pt>
    <dgm:pt modelId="{84CDB9C4-4726-E54E-886F-9B6E1C426219}" type="pres">
      <dgm:prSet presAssocID="{DB9F3FCB-38B7-D744-BA39-0B365FDFA3F5}" presName="childText" presStyleLbl="conFgAcc1" presStyleIdx="4" presStyleCnt="6" custScaleY="210948" custLinFactY="-11298" custLinFactNeighborX="60" custLinFactNeighborY="-100000">
        <dgm:presLayoutVars>
          <dgm:bulletEnabled val="1"/>
        </dgm:presLayoutVars>
      </dgm:prSet>
      <dgm:spPr/>
      <dgm:t>
        <a:bodyPr/>
        <a:lstStyle/>
        <a:p>
          <a:endParaRPr lang="en-US"/>
        </a:p>
      </dgm:t>
    </dgm:pt>
    <dgm:pt modelId="{9846541E-161F-3145-AE6F-9D4A76028ECA}" type="pres">
      <dgm:prSet presAssocID="{7DA9515E-08E2-9343-A39A-F4EF208EF1DA}" presName="spaceBetweenRectangles" presStyleCnt="0"/>
      <dgm:spPr/>
      <dgm:t>
        <a:bodyPr/>
        <a:lstStyle/>
        <a:p>
          <a:endParaRPr lang="en-US"/>
        </a:p>
      </dgm:t>
    </dgm:pt>
    <dgm:pt modelId="{20E69842-45D8-AD4B-9D0E-E902E0649EBA}" type="pres">
      <dgm:prSet presAssocID="{D048B589-95BF-6448-9C03-23F2B4ECC452}" presName="parentLin" presStyleCnt="0"/>
      <dgm:spPr/>
      <dgm:t>
        <a:bodyPr/>
        <a:lstStyle/>
        <a:p>
          <a:endParaRPr lang="en-US"/>
        </a:p>
      </dgm:t>
    </dgm:pt>
    <dgm:pt modelId="{922F5359-2D73-A949-9875-EA43F6623B90}" type="pres">
      <dgm:prSet presAssocID="{D048B589-95BF-6448-9C03-23F2B4ECC452}" presName="parentLeftMargin" presStyleLbl="node1" presStyleIdx="4" presStyleCnt="6"/>
      <dgm:spPr/>
      <dgm:t>
        <a:bodyPr/>
        <a:lstStyle/>
        <a:p>
          <a:endParaRPr lang="en-US"/>
        </a:p>
      </dgm:t>
    </dgm:pt>
    <dgm:pt modelId="{947BC87A-DE1E-CD4A-9D8B-1CA2D751DE99}" type="pres">
      <dgm:prSet presAssocID="{D048B589-95BF-6448-9C03-23F2B4ECC452}" presName="parentText" presStyleLbl="node1" presStyleIdx="5" presStyleCnt="6" custScaleX="142857" custScaleY="323841" custLinFactNeighborX="-78481">
        <dgm:presLayoutVars>
          <dgm:chMax val="0"/>
          <dgm:bulletEnabled val="1"/>
        </dgm:presLayoutVars>
      </dgm:prSet>
      <dgm:spPr/>
      <dgm:t>
        <a:bodyPr/>
        <a:lstStyle/>
        <a:p>
          <a:endParaRPr lang="en-US"/>
        </a:p>
      </dgm:t>
    </dgm:pt>
    <dgm:pt modelId="{39CBA990-96AF-B749-99FB-3C71F1470444}" type="pres">
      <dgm:prSet presAssocID="{D048B589-95BF-6448-9C03-23F2B4ECC452}" presName="negativeSpace" presStyleCnt="0"/>
      <dgm:spPr/>
      <dgm:t>
        <a:bodyPr/>
        <a:lstStyle/>
        <a:p>
          <a:endParaRPr lang="en-US"/>
        </a:p>
      </dgm:t>
    </dgm:pt>
    <dgm:pt modelId="{C9F86F8E-D7D3-CD42-9C75-AC884331F440}" type="pres">
      <dgm:prSet presAssocID="{D048B589-95BF-6448-9C03-23F2B4ECC452}" presName="childText" presStyleLbl="conFgAcc1" presStyleIdx="5" presStyleCnt="6" custScaleY="210948" custLinFactNeighborX="60" custLinFactNeighborY="-55874">
        <dgm:presLayoutVars>
          <dgm:bulletEnabled val="1"/>
        </dgm:presLayoutVars>
      </dgm:prSet>
      <dgm:spPr/>
      <dgm:t>
        <a:bodyPr/>
        <a:lstStyle/>
        <a:p>
          <a:endParaRPr lang="en-US"/>
        </a:p>
      </dgm:t>
    </dgm:pt>
  </dgm:ptLst>
  <dgm:cxnLst>
    <dgm:cxn modelId="{69AC8DC8-BEB3-7347-8392-CE6A8231013C}" type="presOf" srcId="{D0EE3F1A-C2E2-0047-BCA9-CE5F3163F4E7}" destId="{35CD0299-1EF5-8748-A80F-9F3128AF7C99}" srcOrd="1" destOrd="0" presId="urn:microsoft.com/office/officeart/2005/8/layout/list1"/>
    <dgm:cxn modelId="{8ACA9460-E037-5942-95C1-B199B43ED446}" srcId="{6FA8023A-3A8E-344C-ABEA-AAF839C97721}" destId="{EA114B28-6257-9C41-878D-8D09965B4FBD}" srcOrd="0" destOrd="0" parTransId="{1E91E5CB-76E1-A84F-9BF9-DFB7964CB06E}" sibTransId="{EC7951B0-D10C-4C4B-8B29-83572093B54E}"/>
    <dgm:cxn modelId="{7D53DCAB-92C2-A348-A95A-CB9A59BBB6A6}" srcId="{6FA8023A-3A8E-344C-ABEA-AAF839C97721}" destId="{16B873C8-FF22-FE46-934A-CF74D0A93425}" srcOrd="2" destOrd="0" parTransId="{00C4BF0B-F3DA-5546-BA97-52B0A9CDA53A}" sibTransId="{FD749FF5-618B-B443-B631-6D903D135B98}"/>
    <dgm:cxn modelId="{0951E8DC-7C90-E34D-84FC-A5B38E9DC941}" type="presOf" srcId="{16B873C8-FF22-FE46-934A-CF74D0A93425}" destId="{3E7F7ED3-8318-9C45-A473-36693B0E1490}" srcOrd="0" destOrd="0" presId="urn:microsoft.com/office/officeart/2005/8/layout/list1"/>
    <dgm:cxn modelId="{A9303672-9340-7648-A738-91ACD121319E}" type="presOf" srcId="{DB9F3FCB-38B7-D744-BA39-0B365FDFA3F5}" destId="{8A024EA4-1AD8-274B-8E69-22EE88426E50}" srcOrd="0" destOrd="0" presId="urn:microsoft.com/office/officeart/2005/8/layout/list1"/>
    <dgm:cxn modelId="{5E5C0D85-ECED-314A-9CAE-80C0D7FF9740}" srcId="{6FA8023A-3A8E-344C-ABEA-AAF839C97721}" destId="{802AAF31-834B-0240-A4BB-1CAB9E6B84AE}" srcOrd="1" destOrd="0" parTransId="{6CCC4E59-41B1-F242-AC69-4708451CBD35}" sibTransId="{1CCB5E2F-7543-B94B-8FEF-92374988B1CC}"/>
    <dgm:cxn modelId="{37949EB7-C56E-424A-9494-D4285B2DD2FE}" type="presOf" srcId="{DB9F3FCB-38B7-D744-BA39-0B365FDFA3F5}" destId="{8E2C12FE-A93A-9941-8772-E9098357A545}" srcOrd="1" destOrd="0" presId="urn:microsoft.com/office/officeart/2005/8/layout/list1"/>
    <dgm:cxn modelId="{EF4C3167-DFD5-2843-9901-5258C8FA848B}" srcId="{6FA8023A-3A8E-344C-ABEA-AAF839C97721}" destId="{D048B589-95BF-6448-9C03-23F2B4ECC452}" srcOrd="5" destOrd="0" parTransId="{65B92C11-A103-D543-A13A-60205C9D1867}" sibTransId="{B06651D0-925A-3042-BD56-5815BE96BAC6}"/>
    <dgm:cxn modelId="{32534BCB-CFBA-B048-81E8-77C8857A5CC6}" type="presOf" srcId="{802AAF31-834B-0240-A4BB-1CAB9E6B84AE}" destId="{5A8333F3-14AD-4949-A06C-FAF51063F536}" srcOrd="1" destOrd="0" presId="urn:microsoft.com/office/officeart/2005/8/layout/list1"/>
    <dgm:cxn modelId="{3A91B878-EC70-8A47-8AF9-3A7B8A7D0530}" type="presOf" srcId="{EA114B28-6257-9C41-878D-8D09965B4FBD}" destId="{CB7CE1AA-4720-E340-B2E0-A1665C9D4BD0}" srcOrd="0" destOrd="0" presId="urn:microsoft.com/office/officeart/2005/8/layout/list1"/>
    <dgm:cxn modelId="{B8D16709-6F25-004C-92F5-CDD34D87068F}" type="presOf" srcId="{D0EE3F1A-C2E2-0047-BCA9-CE5F3163F4E7}" destId="{9A4C0B70-ECEE-8F41-96D9-69496925B9A4}" srcOrd="0" destOrd="0" presId="urn:microsoft.com/office/officeart/2005/8/layout/list1"/>
    <dgm:cxn modelId="{6357793C-C2BF-4C43-94E6-25D8612E0015}" srcId="{6FA8023A-3A8E-344C-ABEA-AAF839C97721}" destId="{DB9F3FCB-38B7-D744-BA39-0B365FDFA3F5}" srcOrd="4" destOrd="0" parTransId="{E2E75020-3D86-4642-BAD2-2D0289895FCC}" sibTransId="{7DA9515E-08E2-9343-A39A-F4EF208EF1DA}"/>
    <dgm:cxn modelId="{5221D328-92CC-5F49-A2DA-31E150A9840F}" srcId="{6FA8023A-3A8E-344C-ABEA-AAF839C97721}" destId="{D0EE3F1A-C2E2-0047-BCA9-CE5F3163F4E7}" srcOrd="3" destOrd="0" parTransId="{441B3616-593B-8545-B5F6-C4A05A01D037}" sibTransId="{47E7E1C6-1D05-E64F-A504-1189127946E0}"/>
    <dgm:cxn modelId="{DF6A0BF4-240A-9B45-88F4-D51BA149873A}" type="presOf" srcId="{D048B589-95BF-6448-9C03-23F2B4ECC452}" destId="{922F5359-2D73-A949-9875-EA43F6623B90}" srcOrd="0" destOrd="0" presId="urn:microsoft.com/office/officeart/2005/8/layout/list1"/>
    <dgm:cxn modelId="{E8EA8B57-4891-3B4B-B572-2AAAC090258B}" type="presOf" srcId="{802AAF31-834B-0240-A4BB-1CAB9E6B84AE}" destId="{792BDEBA-79F3-7B42-9055-CE226D986124}" srcOrd="0" destOrd="0" presId="urn:microsoft.com/office/officeart/2005/8/layout/list1"/>
    <dgm:cxn modelId="{F000AA3B-94DA-6243-9601-140B22C98A31}" type="presOf" srcId="{D048B589-95BF-6448-9C03-23F2B4ECC452}" destId="{947BC87A-DE1E-CD4A-9D8B-1CA2D751DE99}" srcOrd="1" destOrd="0" presId="urn:microsoft.com/office/officeart/2005/8/layout/list1"/>
    <dgm:cxn modelId="{FEA798A4-7DBD-7142-83F3-EB1A5BAC5DA6}" type="presOf" srcId="{6FA8023A-3A8E-344C-ABEA-AAF839C97721}" destId="{0BB2692B-8FA3-2847-B40A-75A7CD0E9788}" srcOrd="0" destOrd="0" presId="urn:microsoft.com/office/officeart/2005/8/layout/list1"/>
    <dgm:cxn modelId="{FEB5FC54-40F7-8A45-810C-59D396550E77}" type="presOf" srcId="{EA114B28-6257-9C41-878D-8D09965B4FBD}" destId="{C90ED106-7101-364B-9D9D-571D840F62C6}" srcOrd="1" destOrd="0" presId="urn:microsoft.com/office/officeart/2005/8/layout/list1"/>
    <dgm:cxn modelId="{B55D3EBB-06D0-9240-9A78-5AF8C24A758D}" type="presOf" srcId="{16B873C8-FF22-FE46-934A-CF74D0A93425}" destId="{EDD58F35-9984-D444-81D9-369D4F51A413}" srcOrd="1" destOrd="0" presId="urn:microsoft.com/office/officeart/2005/8/layout/list1"/>
    <dgm:cxn modelId="{0D174040-2A3F-8141-82C8-E9148825EAF8}" type="presParOf" srcId="{0BB2692B-8FA3-2847-B40A-75A7CD0E9788}" destId="{1ECD082D-9CF9-B44B-95D4-0A5FB26CF618}" srcOrd="0" destOrd="0" presId="urn:microsoft.com/office/officeart/2005/8/layout/list1"/>
    <dgm:cxn modelId="{C4D1BC1F-2EE9-BC4E-8023-CDC23452E209}" type="presParOf" srcId="{1ECD082D-9CF9-B44B-95D4-0A5FB26CF618}" destId="{CB7CE1AA-4720-E340-B2E0-A1665C9D4BD0}" srcOrd="0" destOrd="0" presId="urn:microsoft.com/office/officeart/2005/8/layout/list1"/>
    <dgm:cxn modelId="{F8E2FF8B-B0BE-C341-8BE2-508929DC45BE}" type="presParOf" srcId="{1ECD082D-9CF9-B44B-95D4-0A5FB26CF618}" destId="{C90ED106-7101-364B-9D9D-571D840F62C6}" srcOrd="1" destOrd="0" presId="urn:microsoft.com/office/officeart/2005/8/layout/list1"/>
    <dgm:cxn modelId="{C20CA3D5-4DDE-6745-9424-3BEAF8B182DA}" type="presParOf" srcId="{0BB2692B-8FA3-2847-B40A-75A7CD0E9788}" destId="{4F619E77-90A1-0E41-AA39-28F278A853C2}" srcOrd="1" destOrd="0" presId="urn:microsoft.com/office/officeart/2005/8/layout/list1"/>
    <dgm:cxn modelId="{E7197914-8B7F-CC4C-8035-FE1CCFF45B2D}" type="presParOf" srcId="{0BB2692B-8FA3-2847-B40A-75A7CD0E9788}" destId="{41F92982-62FC-E545-9799-23A4FCAFD645}" srcOrd="2" destOrd="0" presId="urn:microsoft.com/office/officeart/2005/8/layout/list1"/>
    <dgm:cxn modelId="{062E35C5-57E0-8341-AAF1-699DEE6C00D6}" type="presParOf" srcId="{0BB2692B-8FA3-2847-B40A-75A7CD0E9788}" destId="{C1925E65-7541-C041-B48B-6A174FB42349}" srcOrd="3" destOrd="0" presId="urn:microsoft.com/office/officeart/2005/8/layout/list1"/>
    <dgm:cxn modelId="{2CC24F95-2BA3-CF4C-8A91-B13A5629B410}" type="presParOf" srcId="{0BB2692B-8FA3-2847-B40A-75A7CD0E9788}" destId="{A6402490-0DEC-0046-849A-DA77564E8B52}" srcOrd="4" destOrd="0" presId="urn:microsoft.com/office/officeart/2005/8/layout/list1"/>
    <dgm:cxn modelId="{44B4AC4C-E7C5-3343-B147-83F5DA18C6C1}" type="presParOf" srcId="{A6402490-0DEC-0046-849A-DA77564E8B52}" destId="{792BDEBA-79F3-7B42-9055-CE226D986124}" srcOrd="0" destOrd="0" presId="urn:microsoft.com/office/officeart/2005/8/layout/list1"/>
    <dgm:cxn modelId="{4CFB4E38-2BA2-3149-9D87-EA9A3C81AD19}" type="presParOf" srcId="{A6402490-0DEC-0046-849A-DA77564E8B52}" destId="{5A8333F3-14AD-4949-A06C-FAF51063F536}" srcOrd="1" destOrd="0" presId="urn:microsoft.com/office/officeart/2005/8/layout/list1"/>
    <dgm:cxn modelId="{8C66C0A4-4DC8-1B49-AF65-C044F5C72A16}" type="presParOf" srcId="{0BB2692B-8FA3-2847-B40A-75A7CD0E9788}" destId="{F92C794C-5C08-D645-80B7-87DB926D7F39}" srcOrd="5" destOrd="0" presId="urn:microsoft.com/office/officeart/2005/8/layout/list1"/>
    <dgm:cxn modelId="{C7A13C5C-CBA4-C041-8269-0652C49038E9}" type="presParOf" srcId="{0BB2692B-8FA3-2847-B40A-75A7CD0E9788}" destId="{7A5534A6-15D8-274C-88A0-682F38470B18}" srcOrd="6" destOrd="0" presId="urn:microsoft.com/office/officeart/2005/8/layout/list1"/>
    <dgm:cxn modelId="{B18AAA40-5592-5544-8D3C-7D99DE8D8C48}" type="presParOf" srcId="{0BB2692B-8FA3-2847-B40A-75A7CD0E9788}" destId="{06FD0A05-B269-EA45-BAD6-6520F75A4D55}" srcOrd="7" destOrd="0" presId="urn:microsoft.com/office/officeart/2005/8/layout/list1"/>
    <dgm:cxn modelId="{40AF00FA-C391-8344-9D3A-7022B46C615C}" type="presParOf" srcId="{0BB2692B-8FA3-2847-B40A-75A7CD0E9788}" destId="{6F36193D-AE08-724D-832C-1B6A22BB2D8F}" srcOrd="8" destOrd="0" presId="urn:microsoft.com/office/officeart/2005/8/layout/list1"/>
    <dgm:cxn modelId="{2A76CC42-61D4-8243-B521-9088CD8D6B37}" type="presParOf" srcId="{6F36193D-AE08-724D-832C-1B6A22BB2D8F}" destId="{3E7F7ED3-8318-9C45-A473-36693B0E1490}" srcOrd="0" destOrd="0" presId="urn:microsoft.com/office/officeart/2005/8/layout/list1"/>
    <dgm:cxn modelId="{80F8FA46-66C4-9344-9DDB-2931B1DB6001}" type="presParOf" srcId="{6F36193D-AE08-724D-832C-1B6A22BB2D8F}" destId="{EDD58F35-9984-D444-81D9-369D4F51A413}" srcOrd="1" destOrd="0" presId="urn:microsoft.com/office/officeart/2005/8/layout/list1"/>
    <dgm:cxn modelId="{2834A1AB-4EA2-3143-A88B-E97BD8697948}" type="presParOf" srcId="{0BB2692B-8FA3-2847-B40A-75A7CD0E9788}" destId="{A3D7FA05-21C2-9046-999F-F3413C9334B8}" srcOrd="9" destOrd="0" presId="urn:microsoft.com/office/officeart/2005/8/layout/list1"/>
    <dgm:cxn modelId="{F9F6FF94-DC63-5541-8DD2-DE05EA87FF71}" type="presParOf" srcId="{0BB2692B-8FA3-2847-B40A-75A7CD0E9788}" destId="{D0331626-7E15-BF4B-A84B-CFDF182145FB}" srcOrd="10" destOrd="0" presId="urn:microsoft.com/office/officeart/2005/8/layout/list1"/>
    <dgm:cxn modelId="{07F78796-5378-4E41-B953-397FE3CE67B5}" type="presParOf" srcId="{0BB2692B-8FA3-2847-B40A-75A7CD0E9788}" destId="{A7A27947-C78D-384A-A993-8DCC3BE69FB1}" srcOrd="11" destOrd="0" presId="urn:microsoft.com/office/officeart/2005/8/layout/list1"/>
    <dgm:cxn modelId="{53AAA496-8D10-3949-B275-5E3D33275BC7}" type="presParOf" srcId="{0BB2692B-8FA3-2847-B40A-75A7CD0E9788}" destId="{BB42E14F-8C05-DF4B-97DA-235406F5A1C6}" srcOrd="12" destOrd="0" presId="urn:microsoft.com/office/officeart/2005/8/layout/list1"/>
    <dgm:cxn modelId="{10DE7ED6-49A9-6448-BC86-0444EF56B0DE}" type="presParOf" srcId="{BB42E14F-8C05-DF4B-97DA-235406F5A1C6}" destId="{9A4C0B70-ECEE-8F41-96D9-69496925B9A4}" srcOrd="0" destOrd="0" presId="urn:microsoft.com/office/officeart/2005/8/layout/list1"/>
    <dgm:cxn modelId="{3F4179F8-8EB2-4746-923B-E59E7B0B8990}" type="presParOf" srcId="{BB42E14F-8C05-DF4B-97DA-235406F5A1C6}" destId="{35CD0299-1EF5-8748-A80F-9F3128AF7C99}" srcOrd="1" destOrd="0" presId="urn:microsoft.com/office/officeart/2005/8/layout/list1"/>
    <dgm:cxn modelId="{FEEDBF33-E734-B945-A476-2C0253778D9F}" type="presParOf" srcId="{0BB2692B-8FA3-2847-B40A-75A7CD0E9788}" destId="{832DA901-954C-8449-9B85-E703A06C4F0B}" srcOrd="13" destOrd="0" presId="urn:microsoft.com/office/officeart/2005/8/layout/list1"/>
    <dgm:cxn modelId="{EB2D2458-1AB6-0E46-A766-C070F50DCB62}" type="presParOf" srcId="{0BB2692B-8FA3-2847-B40A-75A7CD0E9788}" destId="{5463FAD3-FF08-E34E-BBBA-B1D1155E7BCA}" srcOrd="14" destOrd="0" presId="urn:microsoft.com/office/officeart/2005/8/layout/list1"/>
    <dgm:cxn modelId="{816CCEBC-0752-C843-90B9-564F865F7416}" type="presParOf" srcId="{0BB2692B-8FA3-2847-B40A-75A7CD0E9788}" destId="{F0C8A003-4AE9-0A43-BE52-475FB30E7343}" srcOrd="15" destOrd="0" presId="urn:microsoft.com/office/officeart/2005/8/layout/list1"/>
    <dgm:cxn modelId="{D466EFFF-7B35-ED4E-9CF2-B364438C44BF}" type="presParOf" srcId="{0BB2692B-8FA3-2847-B40A-75A7CD0E9788}" destId="{5EAF38BC-0A12-5F48-9A92-4369762BB273}" srcOrd="16" destOrd="0" presId="urn:microsoft.com/office/officeart/2005/8/layout/list1"/>
    <dgm:cxn modelId="{AE826E16-C2EA-DC44-8FF4-9D0A7952EC1C}" type="presParOf" srcId="{5EAF38BC-0A12-5F48-9A92-4369762BB273}" destId="{8A024EA4-1AD8-274B-8E69-22EE88426E50}" srcOrd="0" destOrd="0" presId="urn:microsoft.com/office/officeart/2005/8/layout/list1"/>
    <dgm:cxn modelId="{8474AC33-561A-924F-BB9A-F1B66811FC2D}" type="presParOf" srcId="{5EAF38BC-0A12-5F48-9A92-4369762BB273}" destId="{8E2C12FE-A93A-9941-8772-E9098357A545}" srcOrd="1" destOrd="0" presId="urn:microsoft.com/office/officeart/2005/8/layout/list1"/>
    <dgm:cxn modelId="{A008CE79-B9D0-6B45-A9E7-4CCC9AC298DC}" type="presParOf" srcId="{0BB2692B-8FA3-2847-B40A-75A7CD0E9788}" destId="{29265DAA-8ADC-E24E-88B1-1A848F22EC60}" srcOrd="17" destOrd="0" presId="urn:microsoft.com/office/officeart/2005/8/layout/list1"/>
    <dgm:cxn modelId="{9237F78B-2163-154B-A2D8-78E5D0A85743}" type="presParOf" srcId="{0BB2692B-8FA3-2847-B40A-75A7CD0E9788}" destId="{84CDB9C4-4726-E54E-886F-9B6E1C426219}" srcOrd="18" destOrd="0" presId="urn:microsoft.com/office/officeart/2005/8/layout/list1"/>
    <dgm:cxn modelId="{3E699EAE-13BD-F549-BC7E-2263A4B4B44C}" type="presParOf" srcId="{0BB2692B-8FA3-2847-B40A-75A7CD0E9788}" destId="{9846541E-161F-3145-AE6F-9D4A76028ECA}" srcOrd="19" destOrd="0" presId="urn:microsoft.com/office/officeart/2005/8/layout/list1"/>
    <dgm:cxn modelId="{4285BBD7-4DA3-454E-A10F-A16C67484B53}" type="presParOf" srcId="{0BB2692B-8FA3-2847-B40A-75A7CD0E9788}" destId="{20E69842-45D8-AD4B-9D0E-E902E0649EBA}" srcOrd="20" destOrd="0" presId="urn:microsoft.com/office/officeart/2005/8/layout/list1"/>
    <dgm:cxn modelId="{20FCB5F1-10CC-114E-B011-A8EDCEF8F489}" type="presParOf" srcId="{20E69842-45D8-AD4B-9D0E-E902E0649EBA}" destId="{922F5359-2D73-A949-9875-EA43F6623B90}" srcOrd="0" destOrd="0" presId="urn:microsoft.com/office/officeart/2005/8/layout/list1"/>
    <dgm:cxn modelId="{E588925F-86FF-7F42-A5C7-FF3C12201585}" type="presParOf" srcId="{20E69842-45D8-AD4B-9D0E-E902E0649EBA}" destId="{947BC87A-DE1E-CD4A-9D8B-1CA2D751DE99}" srcOrd="1" destOrd="0" presId="urn:microsoft.com/office/officeart/2005/8/layout/list1"/>
    <dgm:cxn modelId="{263C16EE-C023-6B44-BCC2-A84CD350BB8B}" type="presParOf" srcId="{0BB2692B-8FA3-2847-B40A-75A7CD0E9788}" destId="{39CBA990-96AF-B749-99FB-3C71F1470444}" srcOrd="21" destOrd="0" presId="urn:microsoft.com/office/officeart/2005/8/layout/list1"/>
    <dgm:cxn modelId="{E2BBA1BC-4DD4-864F-9C0A-727B71C46C50}" type="presParOf" srcId="{0BB2692B-8FA3-2847-B40A-75A7CD0E9788}" destId="{C9F86F8E-D7D3-CD42-9C75-AC884331F44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A33AC-D0F9-CF4C-B5B6-6C326D3BE6E6}" type="doc">
      <dgm:prSet loTypeId="urn:microsoft.com/office/officeart/2005/8/layout/list1" loCatId="" qsTypeId="urn:microsoft.com/office/officeart/2005/8/quickstyle/simple2" qsCatId="simple" csTypeId="urn:microsoft.com/office/officeart/2005/8/colors/accent5_1" csCatId="accent5" phldr="1"/>
      <dgm:spPr/>
      <dgm:t>
        <a:bodyPr/>
        <a:lstStyle/>
        <a:p>
          <a:endParaRPr lang="en-US"/>
        </a:p>
      </dgm:t>
    </dgm:pt>
    <dgm:pt modelId="{18BF151B-BD9F-2442-8EEB-F1112AA6D348}">
      <dgm:prSet phldrT="[Text]" custT="1"/>
      <dgm:spPr/>
      <dgm:t>
        <a:bodyPr/>
        <a:lstStyle/>
        <a:p>
          <a:r>
            <a:rPr lang="en-US" altLang="en-US" sz="2400" dirty="0" smtClean="0"/>
            <a:t>Immigrant parents are new to the United States’ educational system.</a:t>
          </a:r>
          <a:endParaRPr lang="en-US" sz="2400" dirty="0"/>
        </a:p>
      </dgm:t>
    </dgm:pt>
    <dgm:pt modelId="{ED56C916-A9E2-3044-B541-BE624B06BEA8}" type="parTrans" cxnId="{5C99791E-876D-F64A-A0E8-6911AE444722}">
      <dgm:prSet/>
      <dgm:spPr/>
      <dgm:t>
        <a:bodyPr/>
        <a:lstStyle/>
        <a:p>
          <a:endParaRPr lang="en-US" sz="1800">
            <a:solidFill>
              <a:schemeClr val="tx1"/>
            </a:solidFill>
          </a:endParaRPr>
        </a:p>
      </dgm:t>
    </dgm:pt>
    <dgm:pt modelId="{928A791F-B85F-4D4B-9562-E65704F2A8E7}" type="sibTrans" cxnId="{5C99791E-876D-F64A-A0E8-6911AE444722}">
      <dgm:prSet/>
      <dgm:spPr/>
      <dgm:t>
        <a:bodyPr/>
        <a:lstStyle/>
        <a:p>
          <a:endParaRPr lang="en-US" sz="1800">
            <a:solidFill>
              <a:schemeClr val="tx1"/>
            </a:solidFill>
          </a:endParaRPr>
        </a:p>
      </dgm:t>
    </dgm:pt>
    <dgm:pt modelId="{CF7A565A-EA26-3540-810A-4C8A112F096C}">
      <dgm:prSet phldrT="[Text]" custT="1"/>
      <dgm:spPr/>
      <dgm:t>
        <a:bodyPr/>
        <a:lstStyle/>
        <a:p>
          <a:r>
            <a:rPr lang="en-US" altLang="en-US" sz="2400" dirty="0" smtClean="0"/>
            <a:t>Importance of parent involvement in their child’s academic career.  </a:t>
          </a:r>
          <a:endParaRPr lang="en-US" sz="2400" dirty="0"/>
        </a:p>
      </dgm:t>
    </dgm:pt>
    <dgm:pt modelId="{005C7620-A3C7-FD48-BADB-F443FFD70A9E}" type="parTrans" cxnId="{AB657FA2-7EE1-CF45-9DE7-9C320F541871}">
      <dgm:prSet/>
      <dgm:spPr/>
      <dgm:t>
        <a:bodyPr/>
        <a:lstStyle/>
        <a:p>
          <a:endParaRPr lang="en-US" sz="1800">
            <a:solidFill>
              <a:schemeClr val="tx1"/>
            </a:solidFill>
          </a:endParaRPr>
        </a:p>
      </dgm:t>
    </dgm:pt>
    <dgm:pt modelId="{EAB7F73F-6E06-1C4E-9AA7-653244E31841}" type="sibTrans" cxnId="{AB657FA2-7EE1-CF45-9DE7-9C320F541871}">
      <dgm:prSet/>
      <dgm:spPr/>
      <dgm:t>
        <a:bodyPr/>
        <a:lstStyle/>
        <a:p>
          <a:endParaRPr lang="en-US" sz="1800">
            <a:solidFill>
              <a:schemeClr val="tx1"/>
            </a:solidFill>
          </a:endParaRPr>
        </a:p>
      </dgm:t>
    </dgm:pt>
    <dgm:pt modelId="{9FC50CA5-06B2-FD48-83C8-D29517EE3E2A}">
      <dgm:prSet phldrT="[Text]" custT="1"/>
      <dgm:spPr/>
      <dgm:t>
        <a:bodyPr/>
        <a:lstStyle/>
        <a:p>
          <a:r>
            <a:rPr lang="en-US" altLang="en-US" sz="2400" dirty="0" smtClean="0"/>
            <a:t>Parents = the strongest support system for youth.</a:t>
          </a:r>
          <a:endParaRPr lang="en-US" sz="2400" dirty="0"/>
        </a:p>
      </dgm:t>
    </dgm:pt>
    <dgm:pt modelId="{D47A47A5-018A-954F-9E11-90AEA82465C4}" type="parTrans" cxnId="{3434C0B2-EDCE-794F-A84A-724C8A8F46CC}">
      <dgm:prSet/>
      <dgm:spPr/>
      <dgm:t>
        <a:bodyPr/>
        <a:lstStyle/>
        <a:p>
          <a:endParaRPr lang="en-US" sz="1800">
            <a:solidFill>
              <a:schemeClr val="tx1"/>
            </a:solidFill>
          </a:endParaRPr>
        </a:p>
      </dgm:t>
    </dgm:pt>
    <dgm:pt modelId="{051A2504-3E16-FE4F-B9AA-8E6F90271623}" type="sibTrans" cxnId="{3434C0B2-EDCE-794F-A84A-724C8A8F46CC}">
      <dgm:prSet/>
      <dgm:spPr/>
      <dgm:t>
        <a:bodyPr/>
        <a:lstStyle/>
        <a:p>
          <a:endParaRPr lang="en-US" sz="1800">
            <a:solidFill>
              <a:schemeClr val="tx1"/>
            </a:solidFill>
          </a:endParaRPr>
        </a:p>
      </dgm:t>
    </dgm:pt>
    <dgm:pt modelId="{F776A354-A6BA-9843-B16B-80D09EF230AA}">
      <dgm:prSet custT="1"/>
      <dgm:spPr/>
      <dgm:t>
        <a:bodyPr/>
        <a:lstStyle/>
        <a:p>
          <a:r>
            <a:rPr lang="en-US" altLang="en-US" sz="2400" dirty="0" smtClean="0"/>
            <a:t>Empowering parents and youth to come </a:t>
          </a:r>
          <a:r>
            <a:rPr lang="en-US" altLang="en-US" sz="2400" i="1" dirty="0" smtClean="0"/>
            <a:t>together</a:t>
          </a:r>
          <a:r>
            <a:rPr lang="en-US" altLang="en-US" sz="2400" dirty="0" smtClean="0"/>
            <a:t> and take ownership of their educational dreams and goals.</a:t>
          </a:r>
          <a:endParaRPr lang="en-US" sz="2400" dirty="0"/>
        </a:p>
      </dgm:t>
    </dgm:pt>
    <dgm:pt modelId="{47E9B2BA-583D-BE45-8790-8997B71A308C}" type="parTrans" cxnId="{6C39347E-BC41-404A-88F7-9B0D57E5E2D5}">
      <dgm:prSet/>
      <dgm:spPr/>
      <dgm:t>
        <a:bodyPr/>
        <a:lstStyle/>
        <a:p>
          <a:endParaRPr lang="en-US" sz="1800">
            <a:solidFill>
              <a:schemeClr val="tx1"/>
            </a:solidFill>
          </a:endParaRPr>
        </a:p>
      </dgm:t>
    </dgm:pt>
    <dgm:pt modelId="{1D982EBA-8C17-064B-9D7F-A48859244C8B}" type="sibTrans" cxnId="{6C39347E-BC41-404A-88F7-9B0D57E5E2D5}">
      <dgm:prSet/>
      <dgm:spPr/>
      <dgm:t>
        <a:bodyPr/>
        <a:lstStyle/>
        <a:p>
          <a:endParaRPr lang="en-US" sz="1800">
            <a:solidFill>
              <a:schemeClr val="tx1"/>
            </a:solidFill>
          </a:endParaRPr>
        </a:p>
      </dgm:t>
    </dgm:pt>
    <dgm:pt modelId="{74743BEA-5DEB-3A40-A2D6-0DCD81CDC018}" type="pres">
      <dgm:prSet presAssocID="{69DA33AC-D0F9-CF4C-B5B6-6C326D3BE6E6}" presName="linear" presStyleCnt="0">
        <dgm:presLayoutVars>
          <dgm:dir/>
          <dgm:animLvl val="lvl"/>
          <dgm:resizeHandles val="exact"/>
        </dgm:presLayoutVars>
      </dgm:prSet>
      <dgm:spPr/>
      <dgm:t>
        <a:bodyPr/>
        <a:lstStyle/>
        <a:p>
          <a:endParaRPr lang="en-US"/>
        </a:p>
      </dgm:t>
    </dgm:pt>
    <dgm:pt modelId="{6CF2B8A7-4109-4146-AE95-FF1B3E09A200}" type="pres">
      <dgm:prSet presAssocID="{18BF151B-BD9F-2442-8EEB-F1112AA6D348}" presName="parentLin" presStyleCnt="0"/>
      <dgm:spPr/>
    </dgm:pt>
    <dgm:pt modelId="{44CCADF5-6458-F141-8D9E-108378478A45}" type="pres">
      <dgm:prSet presAssocID="{18BF151B-BD9F-2442-8EEB-F1112AA6D348}" presName="parentLeftMargin" presStyleLbl="node1" presStyleIdx="0" presStyleCnt="4"/>
      <dgm:spPr/>
      <dgm:t>
        <a:bodyPr/>
        <a:lstStyle/>
        <a:p>
          <a:endParaRPr lang="en-US"/>
        </a:p>
      </dgm:t>
    </dgm:pt>
    <dgm:pt modelId="{FEAB2917-9B62-844D-BBCF-5B7A8244B62B}" type="pres">
      <dgm:prSet presAssocID="{18BF151B-BD9F-2442-8EEB-F1112AA6D348}" presName="parentText" presStyleLbl="node1" presStyleIdx="0" presStyleCnt="4" custScaleX="131531">
        <dgm:presLayoutVars>
          <dgm:chMax val="0"/>
          <dgm:bulletEnabled val="1"/>
        </dgm:presLayoutVars>
      </dgm:prSet>
      <dgm:spPr/>
      <dgm:t>
        <a:bodyPr/>
        <a:lstStyle/>
        <a:p>
          <a:endParaRPr lang="en-US"/>
        </a:p>
      </dgm:t>
    </dgm:pt>
    <dgm:pt modelId="{A7B92AD8-00FF-E448-943A-B0BA44A69AFA}" type="pres">
      <dgm:prSet presAssocID="{18BF151B-BD9F-2442-8EEB-F1112AA6D348}" presName="negativeSpace" presStyleCnt="0"/>
      <dgm:spPr/>
    </dgm:pt>
    <dgm:pt modelId="{AD51809A-9816-2E41-BB5B-C953B6B075BE}" type="pres">
      <dgm:prSet presAssocID="{18BF151B-BD9F-2442-8EEB-F1112AA6D348}" presName="childText" presStyleLbl="conFgAcc1" presStyleIdx="0" presStyleCnt="4">
        <dgm:presLayoutVars>
          <dgm:bulletEnabled val="1"/>
        </dgm:presLayoutVars>
      </dgm:prSet>
      <dgm:spPr/>
    </dgm:pt>
    <dgm:pt modelId="{CDBEE09A-7C6D-B741-9010-5F4C3E9710E3}" type="pres">
      <dgm:prSet presAssocID="{928A791F-B85F-4D4B-9562-E65704F2A8E7}" presName="spaceBetweenRectangles" presStyleCnt="0"/>
      <dgm:spPr/>
    </dgm:pt>
    <dgm:pt modelId="{FF9C02E3-2929-284E-951E-CCAE462CB60F}" type="pres">
      <dgm:prSet presAssocID="{CF7A565A-EA26-3540-810A-4C8A112F096C}" presName="parentLin" presStyleCnt="0"/>
      <dgm:spPr/>
    </dgm:pt>
    <dgm:pt modelId="{85F117A4-303C-2948-9ABE-36022A556FEF}" type="pres">
      <dgm:prSet presAssocID="{CF7A565A-EA26-3540-810A-4C8A112F096C}" presName="parentLeftMargin" presStyleLbl="node1" presStyleIdx="0" presStyleCnt="4"/>
      <dgm:spPr/>
      <dgm:t>
        <a:bodyPr/>
        <a:lstStyle/>
        <a:p>
          <a:endParaRPr lang="en-US"/>
        </a:p>
      </dgm:t>
    </dgm:pt>
    <dgm:pt modelId="{330C5744-90AE-4149-800F-BA3005A2AA5E}" type="pres">
      <dgm:prSet presAssocID="{CF7A565A-EA26-3540-810A-4C8A112F096C}" presName="parentText" presStyleLbl="node1" presStyleIdx="1" presStyleCnt="4" custScaleX="131531">
        <dgm:presLayoutVars>
          <dgm:chMax val="0"/>
          <dgm:bulletEnabled val="1"/>
        </dgm:presLayoutVars>
      </dgm:prSet>
      <dgm:spPr/>
      <dgm:t>
        <a:bodyPr/>
        <a:lstStyle/>
        <a:p>
          <a:endParaRPr lang="en-US"/>
        </a:p>
      </dgm:t>
    </dgm:pt>
    <dgm:pt modelId="{409F618F-BBE2-9F42-8171-55F26793F7B8}" type="pres">
      <dgm:prSet presAssocID="{CF7A565A-EA26-3540-810A-4C8A112F096C}" presName="negativeSpace" presStyleCnt="0"/>
      <dgm:spPr/>
    </dgm:pt>
    <dgm:pt modelId="{42B2F5E5-B61B-F14F-BA03-2B3ACB593FF5}" type="pres">
      <dgm:prSet presAssocID="{CF7A565A-EA26-3540-810A-4C8A112F096C}" presName="childText" presStyleLbl="conFgAcc1" presStyleIdx="1" presStyleCnt="4">
        <dgm:presLayoutVars>
          <dgm:bulletEnabled val="1"/>
        </dgm:presLayoutVars>
      </dgm:prSet>
      <dgm:spPr/>
    </dgm:pt>
    <dgm:pt modelId="{309F4F7F-D63E-E94A-9B91-F8AFD72BFDD8}" type="pres">
      <dgm:prSet presAssocID="{EAB7F73F-6E06-1C4E-9AA7-653244E31841}" presName="spaceBetweenRectangles" presStyleCnt="0"/>
      <dgm:spPr/>
    </dgm:pt>
    <dgm:pt modelId="{D5D81154-A501-1B4D-A4AC-94D01155BAA2}" type="pres">
      <dgm:prSet presAssocID="{9FC50CA5-06B2-FD48-83C8-D29517EE3E2A}" presName="parentLin" presStyleCnt="0"/>
      <dgm:spPr/>
    </dgm:pt>
    <dgm:pt modelId="{85287A99-277C-8E49-8612-536402ECA48B}" type="pres">
      <dgm:prSet presAssocID="{9FC50CA5-06B2-FD48-83C8-D29517EE3E2A}" presName="parentLeftMargin" presStyleLbl="node1" presStyleIdx="1" presStyleCnt="4"/>
      <dgm:spPr/>
      <dgm:t>
        <a:bodyPr/>
        <a:lstStyle/>
        <a:p>
          <a:endParaRPr lang="en-US"/>
        </a:p>
      </dgm:t>
    </dgm:pt>
    <dgm:pt modelId="{153AA2C0-BF7B-9D4E-94AF-93254FCB4882}" type="pres">
      <dgm:prSet presAssocID="{9FC50CA5-06B2-FD48-83C8-D29517EE3E2A}" presName="parentText" presStyleLbl="node1" presStyleIdx="2" presStyleCnt="4" custScaleX="131531">
        <dgm:presLayoutVars>
          <dgm:chMax val="0"/>
          <dgm:bulletEnabled val="1"/>
        </dgm:presLayoutVars>
      </dgm:prSet>
      <dgm:spPr/>
      <dgm:t>
        <a:bodyPr/>
        <a:lstStyle/>
        <a:p>
          <a:endParaRPr lang="en-US"/>
        </a:p>
      </dgm:t>
    </dgm:pt>
    <dgm:pt modelId="{02EC246B-499F-A346-A343-912F67F5FF00}" type="pres">
      <dgm:prSet presAssocID="{9FC50CA5-06B2-FD48-83C8-D29517EE3E2A}" presName="negativeSpace" presStyleCnt="0"/>
      <dgm:spPr/>
    </dgm:pt>
    <dgm:pt modelId="{FE7A339E-5133-7042-96F4-9EDBBF692F90}" type="pres">
      <dgm:prSet presAssocID="{9FC50CA5-06B2-FD48-83C8-D29517EE3E2A}" presName="childText" presStyleLbl="conFgAcc1" presStyleIdx="2" presStyleCnt="4">
        <dgm:presLayoutVars>
          <dgm:bulletEnabled val="1"/>
        </dgm:presLayoutVars>
      </dgm:prSet>
      <dgm:spPr/>
    </dgm:pt>
    <dgm:pt modelId="{0C254261-B58C-BB44-AC4B-92F729592500}" type="pres">
      <dgm:prSet presAssocID="{051A2504-3E16-FE4F-B9AA-8E6F90271623}" presName="spaceBetweenRectangles" presStyleCnt="0"/>
      <dgm:spPr/>
    </dgm:pt>
    <dgm:pt modelId="{4EFADD7E-2809-4A42-AD10-25C842FFE37E}" type="pres">
      <dgm:prSet presAssocID="{F776A354-A6BA-9843-B16B-80D09EF230AA}" presName="parentLin" presStyleCnt="0"/>
      <dgm:spPr/>
    </dgm:pt>
    <dgm:pt modelId="{DD989852-88BA-3347-B226-3FCAD9E64F6F}" type="pres">
      <dgm:prSet presAssocID="{F776A354-A6BA-9843-B16B-80D09EF230AA}" presName="parentLeftMargin" presStyleLbl="node1" presStyleIdx="2" presStyleCnt="4"/>
      <dgm:spPr/>
      <dgm:t>
        <a:bodyPr/>
        <a:lstStyle/>
        <a:p>
          <a:endParaRPr lang="en-US"/>
        </a:p>
      </dgm:t>
    </dgm:pt>
    <dgm:pt modelId="{4E826D85-A4F1-F94C-945F-B55D5FBC30C5}" type="pres">
      <dgm:prSet presAssocID="{F776A354-A6BA-9843-B16B-80D09EF230AA}" presName="parentText" presStyleLbl="node1" presStyleIdx="3" presStyleCnt="4" custScaleX="131531" custScaleY="123663">
        <dgm:presLayoutVars>
          <dgm:chMax val="0"/>
          <dgm:bulletEnabled val="1"/>
        </dgm:presLayoutVars>
      </dgm:prSet>
      <dgm:spPr/>
      <dgm:t>
        <a:bodyPr/>
        <a:lstStyle/>
        <a:p>
          <a:endParaRPr lang="en-US"/>
        </a:p>
      </dgm:t>
    </dgm:pt>
    <dgm:pt modelId="{5EBEA907-671C-4F4B-9A89-170976E0F56C}" type="pres">
      <dgm:prSet presAssocID="{F776A354-A6BA-9843-B16B-80D09EF230AA}" presName="negativeSpace" presStyleCnt="0"/>
      <dgm:spPr/>
    </dgm:pt>
    <dgm:pt modelId="{7BC1A01B-6E19-1143-BBD9-20FE5F8069FB}" type="pres">
      <dgm:prSet presAssocID="{F776A354-A6BA-9843-B16B-80D09EF230AA}" presName="childText" presStyleLbl="conFgAcc1" presStyleIdx="3" presStyleCnt="4">
        <dgm:presLayoutVars>
          <dgm:bulletEnabled val="1"/>
        </dgm:presLayoutVars>
      </dgm:prSet>
      <dgm:spPr/>
    </dgm:pt>
  </dgm:ptLst>
  <dgm:cxnLst>
    <dgm:cxn modelId="{72B65814-05F8-0046-9A91-4D5B48CBA37A}" type="presOf" srcId="{CF7A565A-EA26-3540-810A-4C8A112F096C}" destId="{85F117A4-303C-2948-9ABE-36022A556FEF}" srcOrd="0" destOrd="0" presId="urn:microsoft.com/office/officeart/2005/8/layout/list1"/>
    <dgm:cxn modelId="{5C99791E-876D-F64A-A0E8-6911AE444722}" srcId="{69DA33AC-D0F9-CF4C-B5B6-6C326D3BE6E6}" destId="{18BF151B-BD9F-2442-8EEB-F1112AA6D348}" srcOrd="0" destOrd="0" parTransId="{ED56C916-A9E2-3044-B541-BE624B06BEA8}" sibTransId="{928A791F-B85F-4D4B-9562-E65704F2A8E7}"/>
    <dgm:cxn modelId="{1E85FA82-17E2-3146-88C0-C38863BFF79C}" type="presOf" srcId="{69DA33AC-D0F9-CF4C-B5B6-6C326D3BE6E6}" destId="{74743BEA-5DEB-3A40-A2D6-0DCD81CDC018}" srcOrd="0" destOrd="0" presId="urn:microsoft.com/office/officeart/2005/8/layout/list1"/>
    <dgm:cxn modelId="{E9C61281-1B2B-E44C-AE25-BC24698DA311}" type="presOf" srcId="{9FC50CA5-06B2-FD48-83C8-D29517EE3E2A}" destId="{85287A99-277C-8E49-8612-536402ECA48B}" srcOrd="0" destOrd="0" presId="urn:microsoft.com/office/officeart/2005/8/layout/list1"/>
    <dgm:cxn modelId="{3434C0B2-EDCE-794F-A84A-724C8A8F46CC}" srcId="{69DA33AC-D0F9-CF4C-B5B6-6C326D3BE6E6}" destId="{9FC50CA5-06B2-FD48-83C8-D29517EE3E2A}" srcOrd="2" destOrd="0" parTransId="{D47A47A5-018A-954F-9E11-90AEA82465C4}" sibTransId="{051A2504-3E16-FE4F-B9AA-8E6F90271623}"/>
    <dgm:cxn modelId="{AB657FA2-7EE1-CF45-9DE7-9C320F541871}" srcId="{69DA33AC-D0F9-CF4C-B5B6-6C326D3BE6E6}" destId="{CF7A565A-EA26-3540-810A-4C8A112F096C}" srcOrd="1" destOrd="0" parTransId="{005C7620-A3C7-FD48-BADB-F443FFD70A9E}" sibTransId="{EAB7F73F-6E06-1C4E-9AA7-653244E31841}"/>
    <dgm:cxn modelId="{229E917B-10A2-5E42-A53D-5075B0D2FD1D}" type="presOf" srcId="{18BF151B-BD9F-2442-8EEB-F1112AA6D348}" destId="{FEAB2917-9B62-844D-BBCF-5B7A8244B62B}" srcOrd="1" destOrd="0" presId="urn:microsoft.com/office/officeart/2005/8/layout/list1"/>
    <dgm:cxn modelId="{03CF730D-A3BF-784A-A0B3-2B4A8ED46622}" type="presOf" srcId="{CF7A565A-EA26-3540-810A-4C8A112F096C}" destId="{330C5744-90AE-4149-800F-BA3005A2AA5E}" srcOrd="1" destOrd="0" presId="urn:microsoft.com/office/officeart/2005/8/layout/list1"/>
    <dgm:cxn modelId="{3B1B25FD-FDF2-EE46-B256-F0ED66B510B0}" type="presOf" srcId="{9FC50CA5-06B2-FD48-83C8-D29517EE3E2A}" destId="{153AA2C0-BF7B-9D4E-94AF-93254FCB4882}" srcOrd="1" destOrd="0" presId="urn:microsoft.com/office/officeart/2005/8/layout/list1"/>
    <dgm:cxn modelId="{6C39347E-BC41-404A-88F7-9B0D57E5E2D5}" srcId="{69DA33AC-D0F9-CF4C-B5B6-6C326D3BE6E6}" destId="{F776A354-A6BA-9843-B16B-80D09EF230AA}" srcOrd="3" destOrd="0" parTransId="{47E9B2BA-583D-BE45-8790-8997B71A308C}" sibTransId="{1D982EBA-8C17-064B-9D7F-A48859244C8B}"/>
    <dgm:cxn modelId="{36C843B8-6B9B-394E-A129-992A8C36D476}" type="presOf" srcId="{18BF151B-BD9F-2442-8EEB-F1112AA6D348}" destId="{44CCADF5-6458-F141-8D9E-108378478A45}" srcOrd="0" destOrd="0" presId="urn:microsoft.com/office/officeart/2005/8/layout/list1"/>
    <dgm:cxn modelId="{6E5B76E8-BE64-9C45-B92C-2390A46A9884}" type="presOf" srcId="{F776A354-A6BA-9843-B16B-80D09EF230AA}" destId="{DD989852-88BA-3347-B226-3FCAD9E64F6F}" srcOrd="0" destOrd="0" presId="urn:microsoft.com/office/officeart/2005/8/layout/list1"/>
    <dgm:cxn modelId="{6E5F56C4-82C3-784B-A4B5-B1938A2D887E}" type="presOf" srcId="{F776A354-A6BA-9843-B16B-80D09EF230AA}" destId="{4E826D85-A4F1-F94C-945F-B55D5FBC30C5}" srcOrd="1" destOrd="0" presId="urn:microsoft.com/office/officeart/2005/8/layout/list1"/>
    <dgm:cxn modelId="{08291F17-842F-EC47-8B86-C90034CAABC1}" type="presParOf" srcId="{74743BEA-5DEB-3A40-A2D6-0DCD81CDC018}" destId="{6CF2B8A7-4109-4146-AE95-FF1B3E09A200}" srcOrd="0" destOrd="0" presId="urn:microsoft.com/office/officeart/2005/8/layout/list1"/>
    <dgm:cxn modelId="{3309C37E-8A08-354D-A683-3A70BF03FCA9}" type="presParOf" srcId="{6CF2B8A7-4109-4146-AE95-FF1B3E09A200}" destId="{44CCADF5-6458-F141-8D9E-108378478A45}" srcOrd="0" destOrd="0" presId="urn:microsoft.com/office/officeart/2005/8/layout/list1"/>
    <dgm:cxn modelId="{E0CE6B1D-1882-3E4A-9B89-2B2D6C21C3C1}" type="presParOf" srcId="{6CF2B8A7-4109-4146-AE95-FF1B3E09A200}" destId="{FEAB2917-9B62-844D-BBCF-5B7A8244B62B}" srcOrd="1" destOrd="0" presId="urn:microsoft.com/office/officeart/2005/8/layout/list1"/>
    <dgm:cxn modelId="{F8483A64-28FC-F647-BCB3-8812178F8B1C}" type="presParOf" srcId="{74743BEA-5DEB-3A40-A2D6-0DCD81CDC018}" destId="{A7B92AD8-00FF-E448-943A-B0BA44A69AFA}" srcOrd="1" destOrd="0" presId="urn:microsoft.com/office/officeart/2005/8/layout/list1"/>
    <dgm:cxn modelId="{DFD0E6ED-77A3-6B40-A551-FB055A34693A}" type="presParOf" srcId="{74743BEA-5DEB-3A40-A2D6-0DCD81CDC018}" destId="{AD51809A-9816-2E41-BB5B-C953B6B075BE}" srcOrd="2" destOrd="0" presId="urn:microsoft.com/office/officeart/2005/8/layout/list1"/>
    <dgm:cxn modelId="{DBE6C7F2-8C43-2747-B43C-0986076DC6DE}" type="presParOf" srcId="{74743BEA-5DEB-3A40-A2D6-0DCD81CDC018}" destId="{CDBEE09A-7C6D-B741-9010-5F4C3E9710E3}" srcOrd="3" destOrd="0" presId="urn:microsoft.com/office/officeart/2005/8/layout/list1"/>
    <dgm:cxn modelId="{0BC0ACAF-1D6F-C340-BEA7-71315523E606}" type="presParOf" srcId="{74743BEA-5DEB-3A40-A2D6-0DCD81CDC018}" destId="{FF9C02E3-2929-284E-951E-CCAE462CB60F}" srcOrd="4" destOrd="0" presId="urn:microsoft.com/office/officeart/2005/8/layout/list1"/>
    <dgm:cxn modelId="{FE0AEB51-201A-A449-81EA-45C382689F12}" type="presParOf" srcId="{FF9C02E3-2929-284E-951E-CCAE462CB60F}" destId="{85F117A4-303C-2948-9ABE-36022A556FEF}" srcOrd="0" destOrd="0" presId="urn:microsoft.com/office/officeart/2005/8/layout/list1"/>
    <dgm:cxn modelId="{99B38904-791A-BB47-B79E-296302E75511}" type="presParOf" srcId="{FF9C02E3-2929-284E-951E-CCAE462CB60F}" destId="{330C5744-90AE-4149-800F-BA3005A2AA5E}" srcOrd="1" destOrd="0" presId="urn:microsoft.com/office/officeart/2005/8/layout/list1"/>
    <dgm:cxn modelId="{0A4A34DB-4EE0-2D4C-8BE9-C15A82D188CF}" type="presParOf" srcId="{74743BEA-5DEB-3A40-A2D6-0DCD81CDC018}" destId="{409F618F-BBE2-9F42-8171-55F26793F7B8}" srcOrd="5" destOrd="0" presId="urn:microsoft.com/office/officeart/2005/8/layout/list1"/>
    <dgm:cxn modelId="{3FB8E607-0891-3B4B-8877-43DF10B9C4FC}" type="presParOf" srcId="{74743BEA-5DEB-3A40-A2D6-0DCD81CDC018}" destId="{42B2F5E5-B61B-F14F-BA03-2B3ACB593FF5}" srcOrd="6" destOrd="0" presId="urn:microsoft.com/office/officeart/2005/8/layout/list1"/>
    <dgm:cxn modelId="{34CBAFE0-F3F7-B84B-86DF-DC3C3DEC8D6D}" type="presParOf" srcId="{74743BEA-5DEB-3A40-A2D6-0DCD81CDC018}" destId="{309F4F7F-D63E-E94A-9B91-F8AFD72BFDD8}" srcOrd="7" destOrd="0" presId="urn:microsoft.com/office/officeart/2005/8/layout/list1"/>
    <dgm:cxn modelId="{37D2FA83-ABC1-0A41-B2FA-E0E737F5B70C}" type="presParOf" srcId="{74743BEA-5DEB-3A40-A2D6-0DCD81CDC018}" destId="{D5D81154-A501-1B4D-A4AC-94D01155BAA2}" srcOrd="8" destOrd="0" presId="urn:microsoft.com/office/officeart/2005/8/layout/list1"/>
    <dgm:cxn modelId="{EA59D396-8F1E-1147-ACFA-E87DA0DB1A5A}" type="presParOf" srcId="{D5D81154-A501-1B4D-A4AC-94D01155BAA2}" destId="{85287A99-277C-8E49-8612-536402ECA48B}" srcOrd="0" destOrd="0" presId="urn:microsoft.com/office/officeart/2005/8/layout/list1"/>
    <dgm:cxn modelId="{833F6232-5E92-3546-BEAB-7653805571AA}" type="presParOf" srcId="{D5D81154-A501-1B4D-A4AC-94D01155BAA2}" destId="{153AA2C0-BF7B-9D4E-94AF-93254FCB4882}" srcOrd="1" destOrd="0" presId="urn:microsoft.com/office/officeart/2005/8/layout/list1"/>
    <dgm:cxn modelId="{3A03535E-B738-394D-A853-817787EE068E}" type="presParOf" srcId="{74743BEA-5DEB-3A40-A2D6-0DCD81CDC018}" destId="{02EC246B-499F-A346-A343-912F67F5FF00}" srcOrd="9" destOrd="0" presId="urn:microsoft.com/office/officeart/2005/8/layout/list1"/>
    <dgm:cxn modelId="{145D721D-95B8-FC4D-88ED-11787F347A33}" type="presParOf" srcId="{74743BEA-5DEB-3A40-A2D6-0DCD81CDC018}" destId="{FE7A339E-5133-7042-96F4-9EDBBF692F90}" srcOrd="10" destOrd="0" presId="urn:microsoft.com/office/officeart/2005/8/layout/list1"/>
    <dgm:cxn modelId="{3CAF794F-A7DD-9443-8135-635E2CD4F204}" type="presParOf" srcId="{74743BEA-5DEB-3A40-A2D6-0DCD81CDC018}" destId="{0C254261-B58C-BB44-AC4B-92F729592500}" srcOrd="11" destOrd="0" presId="urn:microsoft.com/office/officeart/2005/8/layout/list1"/>
    <dgm:cxn modelId="{118F32A9-7DF3-AD43-8FA7-CA1D25893F9A}" type="presParOf" srcId="{74743BEA-5DEB-3A40-A2D6-0DCD81CDC018}" destId="{4EFADD7E-2809-4A42-AD10-25C842FFE37E}" srcOrd="12" destOrd="0" presId="urn:microsoft.com/office/officeart/2005/8/layout/list1"/>
    <dgm:cxn modelId="{347B5CAD-8B3A-5B4D-B814-DD9300D21277}" type="presParOf" srcId="{4EFADD7E-2809-4A42-AD10-25C842FFE37E}" destId="{DD989852-88BA-3347-B226-3FCAD9E64F6F}" srcOrd="0" destOrd="0" presId="urn:microsoft.com/office/officeart/2005/8/layout/list1"/>
    <dgm:cxn modelId="{75CF8306-07FB-F843-8F64-8471F18CC6D3}" type="presParOf" srcId="{4EFADD7E-2809-4A42-AD10-25C842FFE37E}" destId="{4E826D85-A4F1-F94C-945F-B55D5FBC30C5}" srcOrd="1" destOrd="0" presId="urn:microsoft.com/office/officeart/2005/8/layout/list1"/>
    <dgm:cxn modelId="{E3FC6D3E-D62C-3643-AE4E-80B748EC3945}" type="presParOf" srcId="{74743BEA-5DEB-3A40-A2D6-0DCD81CDC018}" destId="{5EBEA907-671C-4F4B-9A89-170976E0F56C}" srcOrd="13" destOrd="0" presId="urn:microsoft.com/office/officeart/2005/8/layout/list1"/>
    <dgm:cxn modelId="{79BF8535-23BE-0E41-8C58-31DCDA4A85ED}" type="presParOf" srcId="{74743BEA-5DEB-3A40-A2D6-0DCD81CDC018}" destId="{7BC1A01B-6E19-1143-BBD9-20FE5F8069F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8E53E-AC9B-C74E-942E-B78E5160F1CC}"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AD5DF286-0E55-4045-8096-9B7493F1F703}">
      <dgm:prSet phldrT="[Text]" custT="1"/>
      <dgm:spPr/>
      <dgm:t>
        <a:bodyPr/>
        <a:lstStyle/>
        <a:p>
          <a:r>
            <a:rPr lang="en-US" sz="2400" dirty="0" smtClean="0">
              <a:ln w="18415" cmpd="sng">
                <a:prstDash val="solid"/>
              </a:ln>
              <a:sym typeface="Rockwell"/>
            </a:rPr>
            <a:t>Family Engagement and 4-H Clubs are the core of the Juntos 4-H Program.</a:t>
          </a:r>
          <a:endParaRPr lang="en-US" sz="2400" dirty="0"/>
        </a:p>
      </dgm:t>
    </dgm:pt>
    <dgm:pt modelId="{50C80B07-CB13-5248-B0B7-77FB5B5FF7C1}" type="parTrans" cxnId="{A5D01C33-16AC-7E40-AF19-CEC7B5EAD123}">
      <dgm:prSet/>
      <dgm:spPr/>
      <dgm:t>
        <a:bodyPr/>
        <a:lstStyle/>
        <a:p>
          <a:endParaRPr lang="en-US"/>
        </a:p>
      </dgm:t>
    </dgm:pt>
    <dgm:pt modelId="{41D2CE2B-5847-B54F-A8BA-96553BA9BE8B}" type="sibTrans" cxnId="{A5D01C33-16AC-7E40-AF19-CEC7B5EAD123}">
      <dgm:prSet/>
      <dgm:spPr/>
      <dgm:t>
        <a:bodyPr/>
        <a:lstStyle/>
        <a:p>
          <a:endParaRPr lang="en-US"/>
        </a:p>
      </dgm:t>
    </dgm:pt>
    <dgm:pt modelId="{1AA1B784-D26F-FB41-AD12-DAAAE72C7FB0}">
      <dgm:prSet phldrT="[Text]" custT="1"/>
      <dgm:spPr/>
      <dgm:t>
        <a:bodyPr/>
        <a:lstStyle/>
        <a:p>
          <a:r>
            <a:rPr lang="en-US" sz="2400" dirty="0" smtClean="0">
              <a:ln w="18415" cmpd="sng">
                <a:prstDash val="solid"/>
              </a:ln>
              <a:sym typeface="Rockwell"/>
            </a:rPr>
            <a:t>No other </a:t>
          </a:r>
          <a:r>
            <a:rPr lang="en-US" sz="2400" dirty="0" err="1" smtClean="0">
              <a:ln w="18415" cmpd="sng">
                <a:prstDash val="solid"/>
              </a:ln>
              <a:sym typeface="Rockwell"/>
            </a:rPr>
            <a:t>Juntos</a:t>
          </a:r>
          <a:r>
            <a:rPr lang="en-US" sz="2400" dirty="0" smtClean="0">
              <a:ln w="18415" cmpd="sng">
                <a:prstDash val="solid"/>
              </a:ln>
              <a:sym typeface="Rockwell"/>
            </a:rPr>
            <a:t> 4-H component can be implemented without having the two core components. </a:t>
          </a:r>
          <a:endParaRPr lang="en-US" sz="2400" dirty="0"/>
        </a:p>
      </dgm:t>
    </dgm:pt>
    <dgm:pt modelId="{1A603541-B7CD-DC41-85CD-B2C0D7798A4F}" type="parTrans" cxnId="{391F3574-6D54-4846-B588-4B188EDAE868}">
      <dgm:prSet/>
      <dgm:spPr/>
      <dgm:t>
        <a:bodyPr/>
        <a:lstStyle/>
        <a:p>
          <a:endParaRPr lang="en-US"/>
        </a:p>
      </dgm:t>
    </dgm:pt>
    <dgm:pt modelId="{A8143935-DE45-6B4A-8808-FB67A09A0647}" type="sibTrans" cxnId="{391F3574-6D54-4846-B588-4B188EDAE868}">
      <dgm:prSet/>
      <dgm:spPr/>
      <dgm:t>
        <a:bodyPr/>
        <a:lstStyle/>
        <a:p>
          <a:endParaRPr lang="en-US"/>
        </a:p>
      </dgm:t>
    </dgm:pt>
    <dgm:pt modelId="{DD2AC2DA-4672-D54D-BDDF-D8C6151CFC0C}" type="pres">
      <dgm:prSet presAssocID="{F788E53E-AC9B-C74E-942E-B78E5160F1CC}" presName="linear" presStyleCnt="0">
        <dgm:presLayoutVars>
          <dgm:dir/>
          <dgm:animLvl val="lvl"/>
          <dgm:resizeHandles val="exact"/>
        </dgm:presLayoutVars>
      </dgm:prSet>
      <dgm:spPr/>
      <dgm:t>
        <a:bodyPr/>
        <a:lstStyle/>
        <a:p>
          <a:endParaRPr lang="en-US"/>
        </a:p>
      </dgm:t>
    </dgm:pt>
    <dgm:pt modelId="{FFCFD5F4-E07B-CF4E-9852-C2BA24942BC6}" type="pres">
      <dgm:prSet presAssocID="{AD5DF286-0E55-4045-8096-9B7493F1F703}" presName="parentLin" presStyleCnt="0"/>
      <dgm:spPr/>
    </dgm:pt>
    <dgm:pt modelId="{6C8CE6AA-D91A-8540-8523-88BF84A9B399}" type="pres">
      <dgm:prSet presAssocID="{AD5DF286-0E55-4045-8096-9B7493F1F703}" presName="parentLeftMargin" presStyleLbl="node1" presStyleIdx="0" presStyleCnt="2"/>
      <dgm:spPr/>
      <dgm:t>
        <a:bodyPr/>
        <a:lstStyle/>
        <a:p>
          <a:endParaRPr lang="en-US"/>
        </a:p>
      </dgm:t>
    </dgm:pt>
    <dgm:pt modelId="{A3988CB9-AE63-594F-8BEC-25AF17DAEA57}" type="pres">
      <dgm:prSet presAssocID="{AD5DF286-0E55-4045-8096-9B7493F1F703}" presName="parentText" presStyleLbl="node1" presStyleIdx="0" presStyleCnt="2" custScaleX="104321" custScaleY="81125" custLinFactNeighborX="-48421" custLinFactNeighborY="-1172">
        <dgm:presLayoutVars>
          <dgm:chMax val="0"/>
          <dgm:bulletEnabled val="1"/>
        </dgm:presLayoutVars>
      </dgm:prSet>
      <dgm:spPr/>
      <dgm:t>
        <a:bodyPr/>
        <a:lstStyle/>
        <a:p>
          <a:endParaRPr lang="en-US"/>
        </a:p>
      </dgm:t>
    </dgm:pt>
    <dgm:pt modelId="{BF2CD9DE-6CF8-3941-995E-D8D817E2F2B8}" type="pres">
      <dgm:prSet presAssocID="{AD5DF286-0E55-4045-8096-9B7493F1F703}" presName="negativeSpace" presStyleCnt="0"/>
      <dgm:spPr/>
    </dgm:pt>
    <dgm:pt modelId="{1ECB5C44-B7C8-F141-830D-2E14F492B412}" type="pres">
      <dgm:prSet presAssocID="{AD5DF286-0E55-4045-8096-9B7493F1F703}" presName="childText" presStyleLbl="conFgAcc1" presStyleIdx="0" presStyleCnt="2">
        <dgm:presLayoutVars>
          <dgm:bulletEnabled val="1"/>
        </dgm:presLayoutVars>
      </dgm:prSet>
      <dgm:spPr/>
    </dgm:pt>
    <dgm:pt modelId="{87A85CB7-7139-9142-A4FB-7EC5D2924E47}" type="pres">
      <dgm:prSet presAssocID="{41D2CE2B-5847-B54F-A8BA-96553BA9BE8B}" presName="spaceBetweenRectangles" presStyleCnt="0"/>
      <dgm:spPr/>
    </dgm:pt>
    <dgm:pt modelId="{6F3FBA4B-41C9-874A-BDBD-C4C55B3381F6}" type="pres">
      <dgm:prSet presAssocID="{1AA1B784-D26F-FB41-AD12-DAAAE72C7FB0}" presName="parentLin" presStyleCnt="0"/>
      <dgm:spPr/>
    </dgm:pt>
    <dgm:pt modelId="{BB177AE5-494E-734A-80B5-D22855E75494}" type="pres">
      <dgm:prSet presAssocID="{1AA1B784-D26F-FB41-AD12-DAAAE72C7FB0}" presName="parentLeftMargin" presStyleLbl="node1" presStyleIdx="0" presStyleCnt="2"/>
      <dgm:spPr/>
      <dgm:t>
        <a:bodyPr/>
        <a:lstStyle/>
        <a:p>
          <a:endParaRPr lang="en-US"/>
        </a:p>
      </dgm:t>
    </dgm:pt>
    <dgm:pt modelId="{F1D7EDCB-CE73-3C4A-A8DB-8A61A6E7D6D2}" type="pres">
      <dgm:prSet presAssocID="{1AA1B784-D26F-FB41-AD12-DAAAE72C7FB0}" presName="parentText" presStyleLbl="node1" presStyleIdx="1" presStyleCnt="2" custScaleX="103919" custScaleY="83074" custLinFactNeighborX="-48421" custLinFactNeighborY="-1172">
        <dgm:presLayoutVars>
          <dgm:chMax val="0"/>
          <dgm:bulletEnabled val="1"/>
        </dgm:presLayoutVars>
      </dgm:prSet>
      <dgm:spPr/>
      <dgm:t>
        <a:bodyPr/>
        <a:lstStyle/>
        <a:p>
          <a:endParaRPr lang="en-US"/>
        </a:p>
      </dgm:t>
    </dgm:pt>
    <dgm:pt modelId="{7100A662-06F0-DC4B-A2B5-32E6CA714196}" type="pres">
      <dgm:prSet presAssocID="{1AA1B784-D26F-FB41-AD12-DAAAE72C7FB0}" presName="negativeSpace" presStyleCnt="0"/>
      <dgm:spPr/>
    </dgm:pt>
    <dgm:pt modelId="{ACB65573-C4D5-F64E-A6B9-34CF243C3C29}" type="pres">
      <dgm:prSet presAssocID="{1AA1B784-D26F-FB41-AD12-DAAAE72C7FB0}" presName="childText" presStyleLbl="conFgAcc1" presStyleIdx="1" presStyleCnt="2">
        <dgm:presLayoutVars>
          <dgm:bulletEnabled val="1"/>
        </dgm:presLayoutVars>
      </dgm:prSet>
      <dgm:spPr/>
    </dgm:pt>
  </dgm:ptLst>
  <dgm:cxnLst>
    <dgm:cxn modelId="{A5D01C33-16AC-7E40-AF19-CEC7B5EAD123}" srcId="{F788E53E-AC9B-C74E-942E-B78E5160F1CC}" destId="{AD5DF286-0E55-4045-8096-9B7493F1F703}" srcOrd="0" destOrd="0" parTransId="{50C80B07-CB13-5248-B0B7-77FB5B5FF7C1}" sibTransId="{41D2CE2B-5847-B54F-A8BA-96553BA9BE8B}"/>
    <dgm:cxn modelId="{362ADADC-85D2-844B-8AE7-AA3A698A7B25}" type="presOf" srcId="{1AA1B784-D26F-FB41-AD12-DAAAE72C7FB0}" destId="{BB177AE5-494E-734A-80B5-D22855E75494}" srcOrd="0" destOrd="0" presId="urn:microsoft.com/office/officeart/2005/8/layout/list1"/>
    <dgm:cxn modelId="{76DEEB7C-4470-EE4A-AB13-5ED8B29D3D08}" type="presOf" srcId="{F788E53E-AC9B-C74E-942E-B78E5160F1CC}" destId="{DD2AC2DA-4672-D54D-BDDF-D8C6151CFC0C}" srcOrd="0" destOrd="0" presId="urn:microsoft.com/office/officeart/2005/8/layout/list1"/>
    <dgm:cxn modelId="{9D924787-1135-2A44-B807-4A9BD01D0ECD}" type="presOf" srcId="{AD5DF286-0E55-4045-8096-9B7493F1F703}" destId="{A3988CB9-AE63-594F-8BEC-25AF17DAEA57}" srcOrd="1" destOrd="0" presId="urn:microsoft.com/office/officeart/2005/8/layout/list1"/>
    <dgm:cxn modelId="{FBFA91CB-3E8E-F747-8BF8-73E0C141DCCD}" type="presOf" srcId="{1AA1B784-D26F-FB41-AD12-DAAAE72C7FB0}" destId="{F1D7EDCB-CE73-3C4A-A8DB-8A61A6E7D6D2}" srcOrd="1" destOrd="0" presId="urn:microsoft.com/office/officeart/2005/8/layout/list1"/>
    <dgm:cxn modelId="{36DC4777-18D2-ED45-999A-2C9838B9476C}" type="presOf" srcId="{AD5DF286-0E55-4045-8096-9B7493F1F703}" destId="{6C8CE6AA-D91A-8540-8523-88BF84A9B399}" srcOrd="0" destOrd="0" presId="urn:microsoft.com/office/officeart/2005/8/layout/list1"/>
    <dgm:cxn modelId="{391F3574-6D54-4846-B588-4B188EDAE868}" srcId="{F788E53E-AC9B-C74E-942E-B78E5160F1CC}" destId="{1AA1B784-D26F-FB41-AD12-DAAAE72C7FB0}" srcOrd="1" destOrd="0" parTransId="{1A603541-B7CD-DC41-85CD-B2C0D7798A4F}" sibTransId="{A8143935-DE45-6B4A-8808-FB67A09A0647}"/>
    <dgm:cxn modelId="{79747E2D-DCDA-9C46-B434-0406CCDA22F4}" type="presParOf" srcId="{DD2AC2DA-4672-D54D-BDDF-D8C6151CFC0C}" destId="{FFCFD5F4-E07B-CF4E-9852-C2BA24942BC6}" srcOrd="0" destOrd="0" presId="urn:microsoft.com/office/officeart/2005/8/layout/list1"/>
    <dgm:cxn modelId="{8BBA581D-CA88-234D-9094-C28FE43EA206}" type="presParOf" srcId="{FFCFD5F4-E07B-CF4E-9852-C2BA24942BC6}" destId="{6C8CE6AA-D91A-8540-8523-88BF84A9B399}" srcOrd="0" destOrd="0" presId="urn:microsoft.com/office/officeart/2005/8/layout/list1"/>
    <dgm:cxn modelId="{E9912738-B65B-7E44-AE31-7A35D52F230E}" type="presParOf" srcId="{FFCFD5F4-E07B-CF4E-9852-C2BA24942BC6}" destId="{A3988CB9-AE63-594F-8BEC-25AF17DAEA57}" srcOrd="1" destOrd="0" presId="urn:microsoft.com/office/officeart/2005/8/layout/list1"/>
    <dgm:cxn modelId="{664F1B8A-130A-5E4F-B862-6183BADF875C}" type="presParOf" srcId="{DD2AC2DA-4672-D54D-BDDF-D8C6151CFC0C}" destId="{BF2CD9DE-6CF8-3941-995E-D8D817E2F2B8}" srcOrd="1" destOrd="0" presId="urn:microsoft.com/office/officeart/2005/8/layout/list1"/>
    <dgm:cxn modelId="{ACF362AF-B62D-A841-AAF1-AA7EF0945005}" type="presParOf" srcId="{DD2AC2DA-4672-D54D-BDDF-D8C6151CFC0C}" destId="{1ECB5C44-B7C8-F141-830D-2E14F492B412}" srcOrd="2" destOrd="0" presId="urn:microsoft.com/office/officeart/2005/8/layout/list1"/>
    <dgm:cxn modelId="{A64602EC-A39A-F148-BA6C-8E6E116D2AD1}" type="presParOf" srcId="{DD2AC2DA-4672-D54D-BDDF-D8C6151CFC0C}" destId="{87A85CB7-7139-9142-A4FB-7EC5D2924E47}" srcOrd="3" destOrd="0" presId="urn:microsoft.com/office/officeart/2005/8/layout/list1"/>
    <dgm:cxn modelId="{67A8ECBA-5648-A849-90CD-2FE6C77B852C}" type="presParOf" srcId="{DD2AC2DA-4672-D54D-BDDF-D8C6151CFC0C}" destId="{6F3FBA4B-41C9-874A-BDBD-C4C55B3381F6}" srcOrd="4" destOrd="0" presId="urn:microsoft.com/office/officeart/2005/8/layout/list1"/>
    <dgm:cxn modelId="{8371D080-9DBA-524A-9D85-876285DB8167}" type="presParOf" srcId="{6F3FBA4B-41C9-874A-BDBD-C4C55B3381F6}" destId="{BB177AE5-494E-734A-80B5-D22855E75494}" srcOrd="0" destOrd="0" presId="urn:microsoft.com/office/officeart/2005/8/layout/list1"/>
    <dgm:cxn modelId="{5472F772-2BA2-DE40-BDE5-39D48057E378}" type="presParOf" srcId="{6F3FBA4B-41C9-874A-BDBD-C4C55B3381F6}" destId="{F1D7EDCB-CE73-3C4A-A8DB-8A61A6E7D6D2}" srcOrd="1" destOrd="0" presId="urn:microsoft.com/office/officeart/2005/8/layout/list1"/>
    <dgm:cxn modelId="{7C643363-9B0D-8242-8B3E-59112C314EAD}" type="presParOf" srcId="{DD2AC2DA-4672-D54D-BDDF-D8C6151CFC0C}" destId="{7100A662-06F0-DC4B-A2B5-32E6CA714196}" srcOrd="5" destOrd="0" presId="urn:microsoft.com/office/officeart/2005/8/layout/list1"/>
    <dgm:cxn modelId="{7FC622E7-119B-1544-A801-EC07350BC09F}" type="presParOf" srcId="{DD2AC2DA-4672-D54D-BDDF-D8C6151CFC0C}" destId="{ACB65573-C4D5-F64E-A6B9-34CF243C3C2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B7079F-863E-0941-8ACC-0A3D168917FB}"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52611F80-EC9E-0A4A-AD84-A73050784A47}">
      <dgm:prSet phldrT="[Text]" custT="1"/>
      <dgm:spPr/>
      <dgm:t>
        <a:bodyPr/>
        <a:lstStyle/>
        <a:p>
          <a:r>
            <a:rPr lang="en-US" sz="2400" dirty="0" smtClean="0">
              <a:sym typeface="Rockwell"/>
            </a:rPr>
            <a:t>Long-term involvement in a stable setting.</a:t>
          </a:r>
          <a:endParaRPr lang="en-US" sz="2400" dirty="0"/>
        </a:p>
      </dgm:t>
    </dgm:pt>
    <dgm:pt modelId="{A1641B3F-E438-9A4F-9A4A-16F63A45603F}" type="parTrans" cxnId="{8B55D942-BACE-064A-941E-CD72C7959825}">
      <dgm:prSet/>
      <dgm:spPr/>
      <dgm:t>
        <a:bodyPr/>
        <a:lstStyle/>
        <a:p>
          <a:endParaRPr lang="en-US" sz="1800">
            <a:solidFill>
              <a:schemeClr val="tx1"/>
            </a:solidFill>
          </a:endParaRPr>
        </a:p>
      </dgm:t>
    </dgm:pt>
    <dgm:pt modelId="{98F29883-06E9-3545-BF63-55D9E961C5D5}" type="sibTrans" cxnId="{8B55D942-BACE-064A-941E-CD72C7959825}">
      <dgm:prSet/>
      <dgm:spPr/>
      <dgm:t>
        <a:bodyPr/>
        <a:lstStyle/>
        <a:p>
          <a:endParaRPr lang="en-US" sz="1800">
            <a:solidFill>
              <a:schemeClr val="tx1"/>
            </a:solidFill>
          </a:endParaRPr>
        </a:p>
      </dgm:t>
    </dgm:pt>
    <dgm:pt modelId="{CE462712-57F4-974C-B5F9-26C1D10CB369}">
      <dgm:prSet phldrT="[Text]" custT="1"/>
      <dgm:spPr/>
      <dgm:t>
        <a:bodyPr/>
        <a:lstStyle/>
        <a:p>
          <a:r>
            <a:rPr lang="en-US" sz="2400" dirty="0" smtClean="0">
              <a:sym typeface="Rockwell"/>
            </a:rPr>
            <a:t>Interaction with caring adults.</a:t>
          </a:r>
          <a:endParaRPr lang="en-US" sz="2400" dirty="0"/>
        </a:p>
      </dgm:t>
    </dgm:pt>
    <dgm:pt modelId="{5B16C526-0C98-9047-B19E-731014B08F05}" type="parTrans" cxnId="{304C79BC-9174-0F4E-AD26-3F38CF4DFE85}">
      <dgm:prSet/>
      <dgm:spPr/>
      <dgm:t>
        <a:bodyPr/>
        <a:lstStyle/>
        <a:p>
          <a:endParaRPr lang="en-US" sz="1800">
            <a:solidFill>
              <a:schemeClr val="tx1"/>
            </a:solidFill>
          </a:endParaRPr>
        </a:p>
      </dgm:t>
    </dgm:pt>
    <dgm:pt modelId="{69A9AC80-C7FA-3848-ACF4-D74C285D5926}" type="sibTrans" cxnId="{304C79BC-9174-0F4E-AD26-3F38CF4DFE85}">
      <dgm:prSet/>
      <dgm:spPr/>
      <dgm:t>
        <a:bodyPr/>
        <a:lstStyle/>
        <a:p>
          <a:endParaRPr lang="en-US" sz="1800">
            <a:solidFill>
              <a:schemeClr val="tx1"/>
            </a:solidFill>
          </a:endParaRPr>
        </a:p>
      </dgm:t>
    </dgm:pt>
    <dgm:pt modelId="{E370CDF9-52BF-2F4F-AD3D-6160AB3DE5DA}">
      <dgm:prSet phldrT="[Text]" custT="1"/>
      <dgm:spPr/>
      <dgm:t>
        <a:bodyPr/>
        <a:lstStyle/>
        <a:p>
          <a:r>
            <a:rPr lang="en-US" sz="2400" smtClean="0">
              <a:sym typeface="Rockwell"/>
            </a:rPr>
            <a:t>In-depth experiences.</a:t>
          </a:r>
          <a:endParaRPr lang="en-US" sz="2400" dirty="0"/>
        </a:p>
      </dgm:t>
    </dgm:pt>
    <dgm:pt modelId="{2845B395-AD99-C14D-A027-DE01268BE9DC}" type="parTrans" cxnId="{8C125B50-76EE-EC46-83AA-8A500883DEC9}">
      <dgm:prSet/>
      <dgm:spPr/>
      <dgm:t>
        <a:bodyPr/>
        <a:lstStyle/>
        <a:p>
          <a:endParaRPr lang="en-US" sz="1800">
            <a:solidFill>
              <a:schemeClr val="tx1"/>
            </a:solidFill>
          </a:endParaRPr>
        </a:p>
      </dgm:t>
    </dgm:pt>
    <dgm:pt modelId="{234C0006-6D79-E840-867E-5E9CEF9AD84F}" type="sibTrans" cxnId="{8C125B50-76EE-EC46-83AA-8A500883DEC9}">
      <dgm:prSet/>
      <dgm:spPr/>
      <dgm:t>
        <a:bodyPr/>
        <a:lstStyle/>
        <a:p>
          <a:endParaRPr lang="en-US" sz="1800">
            <a:solidFill>
              <a:schemeClr val="tx1"/>
            </a:solidFill>
          </a:endParaRPr>
        </a:p>
      </dgm:t>
    </dgm:pt>
    <dgm:pt modelId="{24FBEA78-F264-9C45-9E2A-AC30EBC73DBF}">
      <dgm:prSet custT="1"/>
      <dgm:spPr/>
      <dgm:t>
        <a:bodyPr/>
        <a:lstStyle/>
        <a:p>
          <a:r>
            <a:rPr lang="en-US" sz="2400" dirty="0" smtClean="0">
              <a:sym typeface="Rockwell"/>
            </a:rPr>
            <a:t>A chance to make life-long friends.</a:t>
          </a:r>
          <a:endParaRPr lang="en-US" sz="2400" dirty="0"/>
        </a:p>
      </dgm:t>
    </dgm:pt>
    <dgm:pt modelId="{462FF5FE-FE6C-2949-A055-5E1FEF6F6FE2}" type="parTrans" cxnId="{23FF2529-B016-B74E-8AFE-8EB4A8FBC085}">
      <dgm:prSet/>
      <dgm:spPr/>
      <dgm:t>
        <a:bodyPr/>
        <a:lstStyle/>
        <a:p>
          <a:endParaRPr lang="en-US" sz="1800">
            <a:solidFill>
              <a:schemeClr val="tx1"/>
            </a:solidFill>
          </a:endParaRPr>
        </a:p>
      </dgm:t>
    </dgm:pt>
    <dgm:pt modelId="{F03008FB-D093-9347-9F51-274E7FFF41BF}" type="sibTrans" cxnId="{23FF2529-B016-B74E-8AFE-8EB4A8FBC085}">
      <dgm:prSet/>
      <dgm:spPr/>
      <dgm:t>
        <a:bodyPr/>
        <a:lstStyle/>
        <a:p>
          <a:endParaRPr lang="en-US" sz="1800">
            <a:solidFill>
              <a:schemeClr val="tx1"/>
            </a:solidFill>
          </a:endParaRPr>
        </a:p>
      </dgm:t>
    </dgm:pt>
    <dgm:pt modelId="{A68FFAB6-2AC3-C64B-A8DD-095064775443}">
      <dgm:prSet custT="1"/>
      <dgm:spPr/>
      <dgm:t>
        <a:bodyPr/>
        <a:lstStyle/>
        <a:p>
          <a:r>
            <a:rPr lang="en-US" sz="2400" smtClean="0">
              <a:sym typeface="Rockwell"/>
            </a:rPr>
            <a:t>Opportunities to develop and practice leadership skills.</a:t>
          </a:r>
          <a:endParaRPr lang="en-US" sz="2400" dirty="0"/>
        </a:p>
      </dgm:t>
    </dgm:pt>
    <dgm:pt modelId="{4564F010-E3B0-774C-A8E9-60A43C5BAFB9}" type="parTrans" cxnId="{46AF66DD-6C11-EC4F-B17D-D7E2D4C6F05A}">
      <dgm:prSet/>
      <dgm:spPr/>
      <dgm:t>
        <a:bodyPr/>
        <a:lstStyle/>
        <a:p>
          <a:endParaRPr lang="en-US" sz="1800">
            <a:solidFill>
              <a:schemeClr val="tx1"/>
            </a:solidFill>
          </a:endParaRPr>
        </a:p>
      </dgm:t>
    </dgm:pt>
    <dgm:pt modelId="{4FBB08A3-E64C-E04E-A305-F271FE6AF824}" type="sibTrans" cxnId="{46AF66DD-6C11-EC4F-B17D-D7E2D4C6F05A}">
      <dgm:prSet/>
      <dgm:spPr/>
      <dgm:t>
        <a:bodyPr/>
        <a:lstStyle/>
        <a:p>
          <a:endParaRPr lang="en-US" sz="1800">
            <a:solidFill>
              <a:schemeClr val="tx1"/>
            </a:solidFill>
          </a:endParaRPr>
        </a:p>
      </dgm:t>
    </dgm:pt>
    <dgm:pt modelId="{249152ED-B4D5-1D48-AEF6-A957F465ABF3}">
      <dgm:prSet custT="1"/>
      <dgm:spPr/>
      <dgm:t>
        <a:bodyPr/>
        <a:lstStyle/>
        <a:p>
          <a:r>
            <a:rPr lang="en-US" sz="2400" smtClean="0">
              <a:sym typeface="Rockwell"/>
            </a:rPr>
            <a:t>Space to gain self-confidence.</a:t>
          </a:r>
          <a:endParaRPr lang="en-US" sz="2400"/>
        </a:p>
      </dgm:t>
    </dgm:pt>
    <dgm:pt modelId="{E73FF890-CF7D-B74B-BB18-A7FEF717AA19}" type="parTrans" cxnId="{1412049B-9ED7-6F4D-8BD6-7FA5DEF7454A}">
      <dgm:prSet/>
      <dgm:spPr/>
      <dgm:t>
        <a:bodyPr/>
        <a:lstStyle/>
        <a:p>
          <a:endParaRPr lang="en-US" sz="1800">
            <a:solidFill>
              <a:schemeClr val="tx1"/>
            </a:solidFill>
          </a:endParaRPr>
        </a:p>
      </dgm:t>
    </dgm:pt>
    <dgm:pt modelId="{8A9B8E84-BFB7-B447-A947-7A6484B7C69B}" type="sibTrans" cxnId="{1412049B-9ED7-6F4D-8BD6-7FA5DEF7454A}">
      <dgm:prSet/>
      <dgm:spPr/>
      <dgm:t>
        <a:bodyPr/>
        <a:lstStyle/>
        <a:p>
          <a:endParaRPr lang="en-US" sz="1800">
            <a:solidFill>
              <a:schemeClr val="tx1"/>
            </a:solidFill>
          </a:endParaRPr>
        </a:p>
      </dgm:t>
    </dgm:pt>
    <dgm:pt modelId="{12F31CF8-741E-5E44-842C-9CD24054FE9A}">
      <dgm:prSet custT="1"/>
      <dgm:spPr/>
      <dgm:t>
        <a:bodyPr/>
        <a:lstStyle/>
        <a:p>
          <a:r>
            <a:rPr lang="en-US" sz="2400" smtClean="0">
              <a:sym typeface="Rockwell"/>
            </a:rPr>
            <a:t>Learning by doing.</a:t>
          </a:r>
          <a:endParaRPr lang="en-US" sz="2400" dirty="0"/>
        </a:p>
      </dgm:t>
    </dgm:pt>
    <dgm:pt modelId="{EB48FFF7-B83D-4B4A-B725-08574B889C29}" type="parTrans" cxnId="{61FD54FD-C47B-024E-BFFF-5EB7CB1AD884}">
      <dgm:prSet/>
      <dgm:spPr/>
      <dgm:t>
        <a:bodyPr/>
        <a:lstStyle/>
        <a:p>
          <a:endParaRPr lang="en-US" sz="1800">
            <a:solidFill>
              <a:schemeClr val="tx1"/>
            </a:solidFill>
          </a:endParaRPr>
        </a:p>
      </dgm:t>
    </dgm:pt>
    <dgm:pt modelId="{63C07D13-1CCE-634F-B796-3EB7404D5504}" type="sibTrans" cxnId="{61FD54FD-C47B-024E-BFFF-5EB7CB1AD884}">
      <dgm:prSet/>
      <dgm:spPr/>
      <dgm:t>
        <a:bodyPr/>
        <a:lstStyle/>
        <a:p>
          <a:endParaRPr lang="en-US" sz="1800">
            <a:solidFill>
              <a:schemeClr val="tx1"/>
            </a:solidFill>
          </a:endParaRPr>
        </a:p>
      </dgm:t>
    </dgm:pt>
    <dgm:pt modelId="{E3C6EEFD-67ED-BC42-8C17-EC7F55BCA948}" type="pres">
      <dgm:prSet presAssocID="{9DB7079F-863E-0941-8ACC-0A3D168917FB}" presName="linear" presStyleCnt="0">
        <dgm:presLayoutVars>
          <dgm:dir/>
          <dgm:animLvl val="lvl"/>
          <dgm:resizeHandles val="exact"/>
        </dgm:presLayoutVars>
      </dgm:prSet>
      <dgm:spPr/>
      <dgm:t>
        <a:bodyPr/>
        <a:lstStyle/>
        <a:p>
          <a:endParaRPr lang="en-US"/>
        </a:p>
      </dgm:t>
    </dgm:pt>
    <dgm:pt modelId="{4DB522B5-B82E-F24B-9EFB-BEB6D66B69F1}" type="pres">
      <dgm:prSet presAssocID="{52611F80-EC9E-0A4A-AD84-A73050784A47}" presName="parentLin" presStyleCnt="0"/>
      <dgm:spPr/>
    </dgm:pt>
    <dgm:pt modelId="{75A33A4D-F0E4-0B43-9727-99CE5C8BA533}" type="pres">
      <dgm:prSet presAssocID="{52611F80-EC9E-0A4A-AD84-A73050784A47}" presName="parentLeftMargin" presStyleLbl="node1" presStyleIdx="0" presStyleCnt="7"/>
      <dgm:spPr/>
      <dgm:t>
        <a:bodyPr/>
        <a:lstStyle/>
        <a:p>
          <a:endParaRPr lang="en-US"/>
        </a:p>
      </dgm:t>
    </dgm:pt>
    <dgm:pt modelId="{4EADD70C-AB38-864B-9325-6062E93A2753}" type="pres">
      <dgm:prSet presAssocID="{52611F80-EC9E-0A4A-AD84-A73050784A47}" presName="parentText" presStyleLbl="node1" presStyleIdx="0" presStyleCnt="7" custScaleX="116167" custScaleY="123944" custLinFactNeighborY="8993">
        <dgm:presLayoutVars>
          <dgm:chMax val="0"/>
          <dgm:bulletEnabled val="1"/>
        </dgm:presLayoutVars>
      </dgm:prSet>
      <dgm:spPr/>
      <dgm:t>
        <a:bodyPr/>
        <a:lstStyle/>
        <a:p>
          <a:endParaRPr lang="en-US"/>
        </a:p>
      </dgm:t>
    </dgm:pt>
    <dgm:pt modelId="{00AB7388-90AD-294E-B8B5-E6367DDADBC4}" type="pres">
      <dgm:prSet presAssocID="{52611F80-EC9E-0A4A-AD84-A73050784A47}" presName="negativeSpace" presStyleCnt="0"/>
      <dgm:spPr/>
    </dgm:pt>
    <dgm:pt modelId="{B962C685-3C80-0240-BD82-1BCADE51D725}" type="pres">
      <dgm:prSet presAssocID="{52611F80-EC9E-0A4A-AD84-A73050784A47}" presName="childText" presStyleLbl="conFgAcc1" presStyleIdx="0" presStyleCnt="7">
        <dgm:presLayoutVars>
          <dgm:bulletEnabled val="1"/>
        </dgm:presLayoutVars>
      </dgm:prSet>
      <dgm:spPr/>
    </dgm:pt>
    <dgm:pt modelId="{8F4BA1D6-4E28-6149-9A1D-96C825F11D1A}" type="pres">
      <dgm:prSet presAssocID="{98F29883-06E9-3545-BF63-55D9E961C5D5}" presName="spaceBetweenRectangles" presStyleCnt="0"/>
      <dgm:spPr/>
    </dgm:pt>
    <dgm:pt modelId="{E4184CB3-19CC-B947-BAFD-058AC7160E7D}" type="pres">
      <dgm:prSet presAssocID="{CE462712-57F4-974C-B5F9-26C1D10CB369}" presName="parentLin" presStyleCnt="0"/>
      <dgm:spPr/>
    </dgm:pt>
    <dgm:pt modelId="{12AFFBFB-8171-4048-8309-1276219C8263}" type="pres">
      <dgm:prSet presAssocID="{CE462712-57F4-974C-B5F9-26C1D10CB369}" presName="parentLeftMargin" presStyleLbl="node1" presStyleIdx="0" presStyleCnt="7"/>
      <dgm:spPr/>
      <dgm:t>
        <a:bodyPr/>
        <a:lstStyle/>
        <a:p>
          <a:endParaRPr lang="en-US"/>
        </a:p>
      </dgm:t>
    </dgm:pt>
    <dgm:pt modelId="{568FB03A-7C83-224F-96C5-0E7F4C41619C}" type="pres">
      <dgm:prSet presAssocID="{CE462712-57F4-974C-B5F9-26C1D10CB369}" presName="parentText" presStyleLbl="node1" presStyleIdx="1" presStyleCnt="7" custScaleX="116167" custScaleY="123944" custLinFactNeighborY="8993">
        <dgm:presLayoutVars>
          <dgm:chMax val="0"/>
          <dgm:bulletEnabled val="1"/>
        </dgm:presLayoutVars>
      </dgm:prSet>
      <dgm:spPr/>
      <dgm:t>
        <a:bodyPr/>
        <a:lstStyle/>
        <a:p>
          <a:endParaRPr lang="en-US"/>
        </a:p>
      </dgm:t>
    </dgm:pt>
    <dgm:pt modelId="{DB8EDA7F-AA13-014E-9863-B604BA3B5A89}" type="pres">
      <dgm:prSet presAssocID="{CE462712-57F4-974C-B5F9-26C1D10CB369}" presName="negativeSpace" presStyleCnt="0"/>
      <dgm:spPr/>
    </dgm:pt>
    <dgm:pt modelId="{69994C72-0CB1-F64F-B301-470CE7BD541C}" type="pres">
      <dgm:prSet presAssocID="{CE462712-57F4-974C-B5F9-26C1D10CB369}" presName="childText" presStyleLbl="conFgAcc1" presStyleIdx="1" presStyleCnt="7">
        <dgm:presLayoutVars>
          <dgm:bulletEnabled val="1"/>
        </dgm:presLayoutVars>
      </dgm:prSet>
      <dgm:spPr/>
    </dgm:pt>
    <dgm:pt modelId="{82E2E49E-799C-E349-89A5-3269C81D59C8}" type="pres">
      <dgm:prSet presAssocID="{69A9AC80-C7FA-3848-ACF4-D74C285D5926}" presName="spaceBetweenRectangles" presStyleCnt="0"/>
      <dgm:spPr/>
    </dgm:pt>
    <dgm:pt modelId="{C1417408-DB36-6D4E-B0DC-5A1CA7A1469E}" type="pres">
      <dgm:prSet presAssocID="{E370CDF9-52BF-2F4F-AD3D-6160AB3DE5DA}" presName="parentLin" presStyleCnt="0"/>
      <dgm:spPr/>
    </dgm:pt>
    <dgm:pt modelId="{EF5AD72D-92A7-4443-B3BD-39F60468900C}" type="pres">
      <dgm:prSet presAssocID="{E370CDF9-52BF-2F4F-AD3D-6160AB3DE5DA}" presName="parentLeftMargin" presStyleLbl="node1" presStyleIdx="1" presStyleCnt="7"/>
      <dgm:spPr/>
      <dgm:t>
        <a:bodyPr/>
        <a:lstStyle/>
        <a:p>
          <a:endParaRPr lang="en-US"/>
        </a:p>
      </dgm:t>
    </dgm:pt>
    <dgm:pt modelId="{09D6E077-45D4-3A44-967B-650AB75F9DC4}" type="pres">
      <dgm:prSet presAssocID="{E370CDF9-52BF-2F4F-AD3D-6160AB3DE5DA}" presName="parentText" presStyleLbl="node1" presStyleIdx="2" presStyleCnt="7" custScaleX="116167" custScaleY="123944" custLinFactNeighborY="8993">
        <dgm:presLayoutVars>
          <dgm:chMax val="0"/>
          <dgm:bulletEnabled val="1"/>
        </dgm:presLayoutVars>
      </dgm:prSet>
      <dgm:spPr/>
      <dgm:t>
        <a:bodyPr/>
        <a:lstStyle/>
        <a:p>
          <a:endParaRPr lang="en-US"/>
        </a:p>
      </dgm:t>
    </dgm:pt>
    <dgm:pt modelId="{0F83CA8F-670D-AF41-AB9F-2406393CFDDC}" type="pres">
      <dgm:prSet presAssocID="{E370CDF9-52BF-2F4F-AD3D-6160AB3DE5DA}" presName="negativeSpace" presStyleCnt="0"/>
      <dgm:spPr/>
    </dgm:pt>
    <dgm:pt modelId="{DE221047-7FAA-8E40-8486-0D8A5ED1F318}" type="pres">
      <dgm:prSet presAssocID="{E370CDF9-52BF-2F4F-AD3D-6160AB3DE5DA}" presName="childText" presStyleLbl="conFgAcc1" presStyleIdx="2" presStyleCnt="7">
        <dgm:presLayoutVars>
          <dgm:bulletEnabled val="1"/>
        </dgm:presLayoutVars>
      </dgm:prSet>
      <dgm:spPr/>
    </dgm:pt>
    <dgm:pt modelId="{C55B9CE0-DE42-7440-9F0F-9D99EBE9F49C}" type="pres">
      <dgm:prSet presAssocID="{234C0006-6D79-E840-867E-5E9CEF9AD84F}" presName="spaceBetweenRectangles" presStyleCnt="0"/>
      <dgm:spPr/>
    </dgm:pt>
    <dgm:pt modelId="{30406A87-A9A5-3C40-9BBE-2ADA855EACEC}" type="pres">
      <dgm:prSet presAssocID="{24FBEA78-F264-9C45-9E2A-AC30EBC73DBF}" presName="parentLin" presStyleCnt="0"/>
      <dgm:spPr/>
    </dgm:pt>
    <dgm:pt modelId="{4B1CDC2F-1BB6-E341-96E9-637A99850BF3}" type="pres">
      <dgm:prSet presAssocID="{24FBEA78-F264-9C45-9E2A-AC30EBC73DBF}" presName="parentLeftMargin" presStyleLbl="node1" presStyleIdx="2" presStyleCnt="7"/>
      <dgm:spPr/>
      <dgm:t>
        <a:bodyPr/>
        <a:lstStyle/>
        <a:p>
          <a:endParaRPr lang="en-US"/>
        </a:p>
      </dgm:t>
    </dgm:pt>
    <dgm:pt modelId="{3702EB75-F86C-4E47-91BB-C780943ECD29}" type="pres">
      <dgm:prSet presAssocID="{24FBEA78-F264-9C45-9E2A-AC30EBC73DBF}" presName="parentText" presStyleLbl="node1" presStyleIdx="3" presStyleCnt="7" custScaleX="116167" custScaleY="123944" custLinFactNeighborY="8993">
        <dgm:presLayoutVars>
          <dgm:chMax val="0"/>
          <dgm:bulletEnabled val="1"/>
        </dgm:presLayoutVars>
      </dgm:prSet>
      <dgm:spPr/>
      <dgm:t>
        <a:bodyPr/>
        <a:lstStyle/>
        <a:p>
          <a:endParaRPr lang="en-US"/>
        </a:p>
      </dgm:t>
    </dgm:pt>
    <dgm:pt modelId="{EDE56855-91AF-784C-85C5-81197232D8DE}" type="pres">
      <dgm:prSet presAssocID="{24FBEA78-F264-9C45-9E2A-AC30EBC73DBF}" presName="negativeSpace" presStyleCnt="0"/>
      <dgm:spPr/>
    </dgm:pt>
    <dgm:pt modelId="{C250AD86-4489-C346-96C6-D500A87486FF}" type="pres">
      <dgm:prSet presAssocID="{24FBEA78-F264-9C45-9E2A-AC30EBC73DBF}" presName="childText" presStyleLbl="conFgAcc1" presStyleIdx="3" presStyleCnt="7">
        <dgm:presLayoutVars>
          <dgm:bulletEnabled val="1"/>
        </dgm:presLayoutVars>
      </dgm:prSet>
      <dgm:spPr/>
    </dgm:pt>
    <dgm:pt modelId="{8487FF0E-87CE-6E49-8E23-31F8429B496E}" type="pres">
      <dgm:prSet presAssocID="{F03008FB-D093-9347-9F51-274E7FFF41BF}" presName="spaceBetweenRectangles" presStyleCnt="0"/>
      <dgm:spPr/>
    </dgm:pt>
    <dgm:pt modelId="{22F629C2-6BF7-BC4A-9E63-9438EF312016}" type="pres">
      <dgm:prSet presAssocID="{A68FFAB6-2AC3-C64B-A8DD-095064775443}" presName="parentLin" presStyleCnt="0"/>
      <dgm:spPr/>
    </dgm:pt>
    <dgm:pt modelId="{4CC9420C-49EF-5A45-B211-6BE82F25C302}" type="pres">
      <dgm:prSet presAssocID="{A68FFAB6-2AC3-C64B-A8DD-095064775443}" presName="parentLeftMargin" presStyleLbl="node1" presStyleIdx="3" presStyleCnt="7"/>
      <dgm:spPr/>
      <dgm:t>
        <a:bodyPr/>
        <a:lstStyle/>
        <a:p>
          <a:endParaRPr lang="en-US"/>
        </a:p>
      </dgm:t>
    </dgm:pt>
    <dgm:pt modelId="{44E4D2AF-D20E-2749-99E3-7A584B7ED142}" type="pres">
      <dgm:prSet presAssocID="{A68FFAB6-2AC3-C64B-A8DD-095064775443}" presName="parentText" presStyleLbl="node1" presStyleIdx="4" presStyleCnt="7" custScaleX="116167" custScaleY="123944" custLinFactNeighborY="8993">
        <dgm:presLayoutVars>
          <dgm:chMax val="0"/>
          <dgm:bulletEnabled val="1"/>
        </dgm:presLayoutVars>
      </dgm:prSet>
      <dgm:spPr/>
      <dgm:t>
        <a:bodyPr/>
        <a:lstStyle/>
        <a:p>
          <a:endParaRPr lang="en-US"/>
        </a:p>
      </dgm:t>
    </dgm:pt>
    <dgm:pt modelId="{B2AEF3C4-9CD6-634F-8CE3-A9B06904B2B0}" type="pres">
      <dgm:prSet presAssocID="{A68FFAB6-2AC3-C64B-A8DD-095064775443}" presName="negativeSpace" presStyleCnt="0"/>
      <dgm:spPr/>
    </dgm:pt>
    <dgm:pt modelId="{0A091601-D9E4-4D4A-B4E2-E1D782258F64}" type="pres">
      <dgm:prSet presAssocID="{A68FFAB6-2AC3-C64B-A8DD-095064775443}" presName="childText" presStyleLbl="conFgAcc1" presStyleIdx="4" presStyleCnt="7">
        <dgm:presLayoutVars>
          <dgm:bulletEnabled val="1"/>
        </dgm:presLayoutVars>
      </dgm:prSet>
      <dgm:spPr/>
    </dgm:pt>
    <dgm:pt modelId="{4ADD9C30-3B26-D643-9576-BCB224113385}" type="pres">
      <dgm:prSet presAssocID="{4FBB08A3-E64C-E04E-A305-F271FE6AF824}" presName="spaceBetweenRectangles" presStyleCnt="0"/>
      <dgm:spPr/>
    </dgm:pt>
    <dgm:pt modelId="{A7635A40-DDA5-CE4D-B590-4EE4903992F7}" type="pres">
      <dgm:prSet presAssocID="{249152ED-B4D5-1D48-AEF6-A957F465ABF3}" presName="parentLin" presStyleCnt="0"/>
      <dgm:spPr/>
    </dgm:pt>
    <dgm:pt modelId="{3EF681F2-E049-7142-831D-6E4294553045}" type="pres">
      <dgm:prSet presAssocID="{249152ED-B4D5-1D48-AEF6-A957F465ABF3}" presName="parentLeftMargin" presStyleLbl="node1" presStyleIdx="4" presStyleCnt="7"/>
      <dgm:spPr/>
      <dgm:t>
        <a:bodyPr/>
        <a:lstStyle/>
        <a:p>
          <a:endParaRPr lang="en-US"/>
        </a:p>
      </dgm:t>
    </dgm:pt>
    <dgm:pt modelId="{5AE5D492-D3BB-FF40-9CFB-0D7AE38D4FD9}" type="pres">
      <dgm:prSet presAssocID="{249152ED-B4D5-1D48-AEF6-A957F465ABF3}" presName="parentText" presStyleLbl="node1" presStyleIdx="5" presStyleCnt="7" custScaleX="116167" custScaleY="123944" custLinFactNeighborY="8993">
        <dgm:presLayoutVars>
          <dgm:chMax val="0"/>
          <dgm:bulletEnabled val="1"/>
        </dgm:presLayoutVars>
      </dgm:prSet>
      <dgm:spPr/>
      <dgm:t>
        <a:bodyPr/>
        <a:lstStyle/>
        <a:p>
          <a:endParaRPr lang="en-US"/>
        </a:p>
      </dgm:t>
    </dgm:pt>
    <dgm:pt modelId="{C82DDE77-B37B-3F41-A8CE-0EA2545DAE5E}" type="pres">
      <dgm:prSet presAssocID="{249152ED-B4D5-1D48-AEF6-A957F465ABF3}" presName="negativeSpace" presStyleCnt="0"/>
      <dgm:spPr/>
    </dgm:pt>
    <dgm:pt modelId="{3722034D-1C47-D94A-BEDA-3FBD3ABFD1E4}" type="pres">
      <dgm:prSet presAssocID="{249152ED-B4D5-1D48-AEF6-A957F465ABF3}" presName="childText" presStyleLbl="conFgAcc1" presStyleIdx="5" presStyleCnt="7">
        <dgm:presLayoutVars>
          <dgm:bulletEnabled val="1"/>
        </dgm:presLayoutVars>
      </dgm:prSet>
      <dgm:spPr/>
    </dgm:pt>
    <dgm:pt modelId="{0834144B-1F3F-174A-B9A0-8C5D3DCC6F75}" type="pres">
      <dgm:prSet presAssocID="{8A9B8E84-BFB7-B447-A947-7A6484B7C69B}" presName="spaceBetweenRectangles" presStyleCnt="0"/>
      <dgm:spPr/>
    </dgm:pt>
    <dgm:pt modelId="{A9909D1C-C5F9-E146-A7CD-225ED8E67AA8}" type="pres">
      <dgm:prSet presAssocID="{12F31CF8-741E-5E44-842C-9CD24054FE9A}" presName="parentLin" presStyleCnt="0"/>
      <dgm:spPr/>
    </dgm:pt>
    <dgm:pt modelId="{8ED779AE-ECEC-A141-B0F7-1EE2602C7893}" type="pres">
      <dgm:prSet presAssocID="{12F31CF8-741E-5E44-842C-9CD24054FE9A}" presName="parentLeftMargin" presStyleLbl="node1" presStyleIdx="5" presStyleCnt="7"/>
      <dgm:spPr/>
      <dgm:t>
        <a:bodyPr/>
        <a:lstStyle/>
        <a:p>
          <a:endParaRPr lang="en-US"/>
        </a:p>
      </dgm:t>
    </dgm:pt>
    <dgm:pt modelId="{2C6FBD0E-00D1-8745-BB27-1C3F5408AA79}" type="pres">
      <dgm:prSet presAssocID="{12F31CF8-741E-5E44-842C-9CD24054FE9A}" presName="parentText" presStyleLbl="node1" presStyleIdx="6" presStyleCnt="7" custScaleX="116167" custScaleY="123944">
        <dgm:presLayoutVars>
          <dgm:chMax val="0"/>
          <dgm:bulletEnabled val="1"/>
        </dgm:presLayoutVars>
      </dgm:prSet>
      <dgm:spPr/>
      <dgm:t>
        <a:bodyPr/>
        <a:lstStyle/>
        <a:p>
          <a:endParaRPr lang="en-US"/>
        </a:p>
      </dgm:t>
    </dgm:pt>
    <dgm:pt modelId="{36FD520C-7CE1-FD4F-B25A-0489D09E9D10}" type="pres">
      <dgm:prSet presAssocID="{12F31CF8-741E-5E44-842C-9CD24054FE9A}" presName="negativeSpace" presStyleCnt="0"/>
      <dgm:spPr/>
    </dgm:pt>
    <dgm:pt modelId="{6787ECA8-1D40-9141-A68F-1EA01821B17F}" type="pres">
      <dgm:prSet presAssocID="{12F31CF8-741E-5E44-842C-9CD24054FE9A}" presName="childText" presStyleLbl="conFgAcc1" presStyleIdx="6" presStyleCnt="7">
        <dgm:presLayoutVars>
          <dgm:bulletEnabled val="1"/>
        </dgm:presLayoutVars>
      </dgm:prSet>
      <dgm:spPr/>
    </dgm:pt>
  </dgm:ptLst>
  <dgm:cxnLst>
    <dgm:cxn modelId="{0E8E2050-F160-BD48-A69A-DCE27CC128B4}" type="presOf" srcId="{249152ED-B4D5-1D48-AEF6-A957F465ABF3}" destId="{5AE5D492-D3BB-FF40-9CFB-0D7AE38D4FD9}" srcOrd="1" destOrd="0" presId="urn:microsoft.com/office/officeart/2005/8/layout/list1"/>
    <dgm:cxn modelId="{D2BB12C9-486A-1C4A-A178-A1B538125F24}" type="presOf" srcId="{12F31CF8-741E-5E44-842C-9CD24054FE9A}" destId="{2C6FBD0E-00D1-8745-BB27-1C3F5408AA79}" srcOrd="1" destOrd="0" presId="urn:microsoft.com/office/officeart/2005/8/layout/list1"/>
    <dgm:cxn modelId="{BB2774B2-7A85-3D4B-A1DE-59A6B4DF471A}" type="presOf" srcId="{CE462712-57F4-974C-B5F9-26C1D10CB369}" destId="{568FB03A-7C83-224F-96C5-0E7F4C41619C}" srcOrd="1" destOrd="0" presId="urn:microsoft.com/office/officeart/2005/8/layout/list1"/>
    <dgm:cxn modelId="{435FD53F-F1FA-C54E-A310-421D6F2C1143}" type="presOf" srcId="{24FBEA78-F264-9C45-9E2A-AC30EBC73DBF}" destId="{3702EB75-F86C-4E47-91BB-C780943ECD29}" srcOrd="1" destOrd="0" presId="urn:microsoft.com/office/officeart/2005/8/layout/list1"/>
    <dgm:cxn modelId="{EE28428D-D943-7949-92DB-8C09D7810153}" type="presOf" srcId="{CE462712-57F4-974C-B5F9-26C1D10CB369}" destId="{12AFFBFB-8171-4048-8309-1276219C8263}" srcOrd="0" destOrd="0" presId="urn:microsoft.com/office/officeart/2005/8/layout/list1"/>
    <dgm:cxn modelId="{304C79BC-9174-0F4E-AD26-3F38CF4DFE85}" srcId="{9DB7079F-863E-0941-8ACC-0A3D168917FB}" destId="{CE462712-57F4-974C-B5F9-26C1D10CB369}" srcOrd="1" destOrd="0" parTransId="{5B16C526-0C98-9047-B19E-731014B08F05}" sibTransId="{69A9AC80-C7FA-3848-ACF4-D74C285D5926}"/>
    <dgm:cxn modelId="{61FD54FD-C47B-024E-BFFF-5EB7CB1AD884}" srcId="{9DB7079F-863E-0941-8ACC-0A3D168917FB}" destId="{12F31CF8-741E-5E44-842C-9CD24054FE9A}" srcOrd="6" destOrd="0" parTransId="{EB48FFF7-B83D-4B4A-B725-08574B889C29}" sibTransId="{63C07D13-1CCE-634F-B796-3EB7404D5504}"/>
    <dgm:cxn modelId="{8C125B50-76EE-EC46-83AA-8A500883DEC9}" srcId="{9DB7079F-863E-0941-8ACC-0A3D168917FB}" destId="{E370CDF9-52BF-2F4F-AD3D-6160AB3DE5DA}" srcOrd="2" destOrd="0" parTransId="{2845B395-AD99-C14D-A027-DE01268BE9DC}" sibTransId="{234C0006-6D79-E840-867E-5E9CEF9AD84F}"/>
    <dgm:cxn modelId="{4FF7C251-7896-C44F-A755-9A306074094B}" type="presOf" srcId="{9DB7079F-863E-0941-8ACC-0A3D168917FB}" destId="{E3C6EEFD-67ED-BC42-8C17-EC7F55BCA948}" srcOrd="0" destOrd="0" presId="urn:microsoft.com/office/officeart/2005/8/layout/list1"/>
    <dgm:cxn modelId="{23FF2529-B016-B74E-8AFE-8EB4A8FBC085}" srcId="{9DB7079F-863E-0941-8ACC-0A3D168917FB}" destId="{24FBEA78-F264-9C45-9E2A-AC30EBC73DBF}" srcOrd="3" destOrd="0" parTransId="{462FF5FE-FE6C-2949-A055-5E1FEF6F6FE2}" sibTransId="{F03008FB-D093-9347-9F51-274E7FFF41BF}"/>
    <dgm:cxn modelId="{8431E5E4-2596-8A4D-84D9-A9FAB56918F8}" type="presOf" srcId="{52611F80-EC9E-0A4A-AD84-A73050784A47}" destId="{4EADD70C-AB38-864B-9325-6062E93A2753}" srcOrd="1" destOrd="0" presId="urn:microsoft.com/office/officeart/2005/8/layout/list1"/>
    <dgm:cxn modelId="{329E0561-3054-944B-8CBB-7D17E6B3CF5F}" type="presOf" srcId="{A68FFAB6-2AC3-C64B-A8DD-095064775443}" destId="{44E4D2AF-D20E-2749-99E3-7A584B7ED142}" srcOrd="1" destOrd="0" presId="urn:microsoft.com/office/officeart/2005/8/layout/list1"/>
    <dgm:cxn modelId="{6E04FA84-602F-6041-8985-47ABAA81E2A9}" type="presOf" srcId="{A68FFAB6-2AC3-C64B-A8DD-095064775443}" destId="{4CC9420C-49EF-5A45-B211-6BE82F25C302}" srcOrd="0" destOrd="0" presId="urn:microsoft.com/office/officeart/2005/8/layout/list1"/>
    <dgm:cxn modelId="{46AF66DD-6C11-EC4F-B17D-D7E2D4C6F05A}" srcId="{9DB7079F-863E-0941-8ACC-0A3D168917FB}" destId="{A68FFAB6-2AC3-C64B-A8DD-095064775443}" srcOrd="4" destOrd="0" parTransId="{4564F010-E3B0-774C-A8E9-60A43C5BAFB9}" sibTransId="{4FBB08A3-E64C-E04E-A305-F271FE6AF824}"/>
    <dgm:cxn modelId="{1412049B-9ED7-6F4D-8BD6-7FA5DEF7454A}" srcId="{9DB7079F-863E-0941-8ACC-0A3D168917FB}" destId="{249152ED-B4D5-1D48-AEF6-A957F465ABF3}" srcOrd="5" destOrd="0" parTransId="{E73FF890-CF7D-B74B-BB18-A7FEF717AA19}" sibTransId="{8A9B8E84-BFB7-B447-A947-7A6484B7C69B}"/>
    <dgm:cxn modelId="{E87A811A-8508-ED45-AC79-D4DD991DF610}" type="presOf" srcId="{12F31CF8-741E-5E44-842C-9CD24054FE9A}" destId="{8ED779AE-ECEC-A141-B0F7-1EE2602C7893}" srcOrd="0" destOrd="0" presId="urn:microsoft.com/office/officeart/2005/8/layout/list1"/>
    <dgm:cxn modelId="{CEADAFCF-8103-E440-9270-370F21D7E02C}" type="presOf" srcId="{52611F80-EC9E-0A4A-AD84-A73050784A47}" destId="{75A33A4D-F0E4-0B43-9727-99CE5C8BA533}" srcOrd="0" destOrd="0" presId="urn:microsoft.com/office/officeart/2005/8/layout/list1"/>
    <dgm:cxn modelId="{F6A25A23-84C1-8742-93AA-47D61E48024E}" type="presOf" srcId="{E370CDF9-52BF-2F4F-AD3D-6160AB3DE5DA}" destId="{EF5AD72D-92A7-4443-B3BD-39F60468900C}" srcOrd="0" destOrd="0" presId="urn:microsoft.com/office/officeart/2005/8/layout/list1"/>
    <dgm:cxn modelId="{8B55D942-BACE-064A-941E-CD72C7959825}" srcId="{9DB7079F-863E-0941-8ACC-0A3D168917FB}" destId="{52611F80-EC9E-0A4A-AD84-A73050784A47}" srcOrd="0" destOrd="0" parTransId="{A1641B3F-E438-9A4F-9A4A-16F63A45603F}" sibTransId="{98F29883-06E9-3545-BF63-55D9E961C5D5}"/>
    <dgm:cxn modelId="{2EF8CA5B-673C-4F4F-A40C-B46BF702706C}" type="presOf" srcId="{E370CDF9-52BF-2F4F-AD3D-6160AB3DE5DA}" destId="{09D6E077-45D4-3A44-967B-650AB75F9DC4}" srcOrd="1" destOrd="0" presId="urn:microsoft.com/office/officeart/2005/8/layout/list1"/>
    <dgm:cxn modelId="{8360A98E-1000-C840-ABB0-0EEEE9ED9ADF}" type="presOf" srcId="{249152ED-B4D5-1D48-AEF6-A957F465ABF3}" destId="{3EF681F2-E049-7142-831D-6E4294553045}" srcOrd="0" destOrd="0" presId="urn:microsoft.com/office/officeart/2005/8/layout/list1"/>
    <dgm:cxn modelId="{BDB68400-4DF9-1145-BA80-FD7B47B3CE23}" type="presOf" srcId="{24FBEA78-F264-9C45-9E2A-AC30EBC73DBF}" destId="{4B1CDC2F-1BB6-E341-96E9-637A99850BF3}" srcOrd="0" destOrd="0" presId="urn:microsoft.com/office/officeart/2005/8/layout/list1"/>
    <dgm:cxn modelId="{EA2E249F-C4A7-D640-92B1-7DA7438D6A16}" type="presParOf" srcId="{E3C6EEFD-67ED-BC42-8C17-EC7F55BCA948}" destId="{4DB522B5-B82E-F24B-9EFB-BEB6D66B69F1}" srcOrd="0" destOrd="0" presId="urn:microsoft.com/office/officeart/2005/8/layout/list1"/>
    <dgm:cxn modelId="{D4C9B441-B68B-4C44-8751-C8046D22FB33}" type="presParOf" srcId="{4DB522B5-B82E-F24B-9EFB-BEB6D66B69F1}" destId="{75A33A4D-F0E4-0B43-9727-99CE5C8BA533}" srcOrd="0" destOrd="0" presId="urn:microsoft.com/office/officeart/2005/8/layout/list1"/>
    <dgm:cxn modelId="{E5AC9DBD-FE8E-C547-A41A-2C54BCF66113}" type="presParOf" srcId="{4DB522B5-B82E-F24B-9EFB-BEB6D66B69F1}" destId="{4EADD70C-AB38-864B-9325-6062E93A2753}" srcOrd="1" destOrd="0" presId="urn:microsoft.com/office/officeart/2005/8/layout/list1"/>
    <dgm:cxn modelId="{1E0A0CA2-538E-2E4A-BD36-66ACF9114982}" type="presParOf" srcId="{E3C6EEFD-67ED-BC42-8C17-EC7F55BCA948}" destId="{00AB7388-90AD-294E-B8B5-E6367DDADBC4}" srcOrd="1" destOrd="0" presId="urn:microsoft.com/office/officeart/2005/8/layout/list1"/>
    <dgm:cxn modelId="{4D3E24D9-E2E0-A149-98FA-2A1FD3C95E3F}" type="presParOf" srcId="{E3C6EEFD-67ED-BC42-8C17-EC7F55BCA948}" destId="{B962C685-3C80-0240-BD82-1BCADE51D725}" srcOrd="2" destOrd="0" presId="urn:microsoft.com/office/officeart/2005/8/layout/list1"/>
    <dgm:cxn modelId="{E3AC4612-44E8-6840-85DB-B65CBCF16EB0}" type="presParOf" srcId="{E3C6EEFD-67ED-BC42-8C17-EC7F55BCA948}" destId="{8F4BA1D6-4E28-6149-9A1D-96C825F11D1A}" srcOrd="3" destOrd="0" presId="urn:microsoft.com/office/officeart/2005/8/layout/list1"/>
    <dgm:cxn modelId="{04FB2B47-FEEF-A647-8EB1-2190697C3847}" type="presParOf" srcId="{E3C6EEFD-67ED-BC42-8C17-EC7F55BCA948}" destId="{E4184CB3-19CC-B947-BAFD-058AC7160E7D}" srcOrd="4" destOrd="0" presId="urn:microsoft.com/office/officeart/2005/8/layout/list1"/>
    <dgm:cxn modelId="{9032A07F-4A88-5744-A106-BEE390C75249}" type="presParOf" srcId="{E4184CB3-19CC-B947-BAFD-058AC7160E7D}" destId="{12AFFBFB-8171-4048-8309-1276219C8263}" srcOrd="0" destOrd="0" presId="urn:microsoft.com/office/officeart/2005/8/layout/list1"/>
    <dgm:cxn modelId="{9E7A7702-BB08-7A45-BBF9-A653B7AC7975}" type="presParOf" srcId="{E4184CB3-19CC-B947-BAFD-058AC7160E7D}" destId="{568FB03A-7C83-224F-96C5-0E7F4C41619C}" srcOrd="1" destOrd="0" presId="urn:microsoft.com/office/officeart/2005/8/layout/list1"/>
    <dgm:cxn modelId="{31ACFC7E-5448-474A-9B42-338F79639CD3}" type="presParOf" srcId="{E3C6EEFD-67ED-BC42-8C17-EC7F55BCA948}" destId="{DB8EDA7F-AA13-014E-9863-B604BA3B5A89}" srcOrd="5" destOrd="0" presId="urn:microsoft.com/office/officeart/2005/8/layout/list1"/>
    <dgm:cxn modelId="{05533C33-A38A-E345-B52C-B3F6B43CB516}" type="presParOf" srcId="{E3C6EEFD-67ED-BC42-8C17-EC7F55BCA948}" destId="{69994C72-0CB1-F64F-B301-470CE7BD541C}" srcOrd="6" destOrd="0" presId="urn:microsoft.com/office/officeart/2005/8/layout/list1"/>
    <dgm:cxn modelId="{702DC8FE-0DBC-CC4A-BB54-2D80AE89FA8B}" type="presParOf" srcId="{E3C6EEFD-67ED-BC42-8C17-EC7F55BCA948}" destId="{82E2E49E-799C-E349-89A5-3269C81D59C8}" srcOrd="7" destOrd="0" presId="urn:microsoft.com/office/officeart/2005/8/layout/list1"/>
    <dgm:cxn modelId="{BC03275F-7411-9E4E-9563-394B1DFFC75A}" type="presParOf" srcId="{E3C6EEFD-67ED-BC42-8C17-EC7F55BCA948}" destId="{C1417408-DB36-6D4E-B0DC-5A1CA7A1469E}" srcOrd="8" destOrd="0" presId="urn:microsoft.com/office/officeart/2005/8/layout/list1"/>
    <dgm:cxn modelId="{A3B6DC46-6200-C143-B152-6106CB875BBA}" type="presParOf" srcId="{C1417408-DB36-6D4E-B0DC-5A1CA7A1469E}" destId="{EF5AD72D-92A7-4443-B3BD-39F60468900C}" srcOrd="0" destOrd="0" presId="urn:microsoft.com/office/officeart/2005/8/layout/list1"/>
    <dgm:cxn modelId="{0B6B4715-FE0B-874A-8462-09FF853EFB52}" type="presParOf" srcId="{C1417408-DB36-6D4E-B0DC-5A1CA7A1469E}" destId="{09D6E077-45D4-3A44-967B-650AB75F9DC4}" srcOrd="1" destOrd="0" presId="urn:microsoft.com/office/officeart/2005/8/layout/list1"/>
    <dgm:cxn modelId="{60C8CE87-029A-1842-B17A-E65706146111}" type="presParOf" srcId="{E3C6EEFD-67ED-BC42-8C17-EC7F55BCA948}" destId="{0F83CA8F-670D-AF41-AB9F-2406393CFDDC}" srcOrd="9" destOrd="0" presId="urn:microsoft.com/office/officeart/2005/8/layout/list1"/>
    <dgm:cxn modelId="{CCC738CC-1EE0-754A-8D13-CCD0664A84B5}" type="presParOf" srcId="{E3C6EEFD-67ED-BC42-8C17-EC7F55BCA948}" destId="{DE221047-7FAA-8E40-8486-0D8A5ED1F318}" srcOrd="10" destOrd="0" presId="urn:microsoft.com/office/officeart/2005/8/layout/list1"/>
    <dgm:cxn modelId="{C564C651-0799-8449-9739-EF9F6DE532A0}" type="presParOf" srcId="{E3C6EEFD-67ED-BC42-8C17-EC7F55BCA948}" destId="{C55B9CE0-DE42-7440-9F0F-9D99EBE9F49C}" srcOrd="11" destOrd="0" presId="urn:microsoft.com/office/officeart/2005/8/layout/list1"/>
    <dgm:cxn modelId="{5C0911BF-415E-844B-963E-0965547707B1}" type="presParOf" srcId="{E3C6EEFD-67ED-BC42-8C17-EC7F55BCA948}" destId="{30406A87-A9A5-3C40-9BBE-2ADA855EACEC}" srcOrd="12" destOrd="0" presId="urn:microsoft.com/office/officeart/2005/8/layout/list1"/>
    <dgm:cxn modelId="{3203589D-7047-3C42-BBE5-7F8B032F655C}" type="presParOf" srcId="{30406A87-A9A5-3C40-9BBE-2ADA855EACEC}" destId="{4B1CDC2F-1BB6-E341-96E9-637A99850BF3}" srcOrd="0" destOrd="0" presId="urn:microsoft.com/office/officeart/2005/8/layout/list1"/>
    <dgm:cxn modelId="{8BC8660B-1D81-BE4E-A0C7-52FBF364243A}" type="presParOf" srcId="{30406A87-A9A5-3C40-9BBE-2ADA855EACEC}" destId="{3702EB75-F86C-4E47-91BB-C780943ECD29}" srcOrd="1" destOrd="0" presId="urn:microsoft.com/office/officeart/2005/8/layout/list1"/>
    <dgm:cxn modelId="{8888571C-9FD4-D748-9DCC-731A1BB41AA1}" type="presParOf" srcId="{E3C6EEFD-67ED-BC42-8C17-EC7F55BCA948}" destId="{EDE56855-91AF-784C-85C5-81197232D8DE}" srcOrd="13" destOrd="0" presId="urn:microsoft.com/office/officeart/2005/8/layout/list1"/>
    <dgm:cxn modelId="{7BD0EB48-D682-1E4C-A346-CBC1E3B6B4B2}" type="presParOf" srcId="{E3C6EEFD-67ED-BC42-8C17-EC7F55BCA948}" destId="{C250AD86-4489-C346-96C6-D500A87486FF}" srcOrd="14" destOrd="0" presId="urn:microsoft.com/office/officeart/2005/8/layout/list1"/>
    <dgm:cxn modelId="{3FA4B511-1D09-EF4F-8572-4F5CEDFB7FDA}" type="presParOf" srcId="{E3C6EEFD-67ED-BC42-8C17-EC7F55BCA948}" destId="{8487FF0E-87CE-6E49-8E23-31F8429B496E}" srcOrd="15" destOrd="0" presId="urn:microsoft.com/office/officeart/2005/8/layout/list1"/>
    <dgm:cxn modelId="{0D103125-DF16-1342-A5FF-20105994CA68}" type="presParOf" srcId="{E3C6EEFD-67ED-BC42-8C17-EC7F55BCA948}" destId="{22F629C2-6BF7-BC4A-9E63-9438EF312016}" srcOrd="16" destOrd="0" presId="urn:microsoft.com/office/officeart/2005/8/layout/list1"/>
    <dgm:cxn modelId="{538559E0-689D-304B-B33F-65EED71FC76C}" type="presParOf" srcId="{22F629C2-6BF7-BC4A-9E63-9438EF312016}" destId="{4CC9420C-49EF-5A45-B211-6BE82F25C302}" srcOrd="0" destOrd="0" presId="urn:microsoft.com/office/officeart/2005/8/layout/list1"/>
    <dgm:cxn modelId="{FE21D5BD-51EE-C44F-A6AB-307660C7C626}" type="presParOf" srcId="{22F629C2-6BF7-BC4A-9E63-9438EF312016}" destId="{44E4D2AF-D20E-2749-99E3-7A584B7ED142}" srcOrd="1" destOrd="0" presId="urn:microsoft.com/office/officeart/2005/8/layout/list1"/>
    <dgm:cxn modelId="{FFFF121B-951B-BC42-A5A3-06A7D709DBE6}" type="presParOf" srcId="{E3C6EEFD-67ED-BC42-8C17-EC7F55BCA948}" destId="{B2AEF3C4-9CD6-634F-8CE3-A9B06904B2B0}" srcOrd="17" destOrd="0" presId="urn:microsoft.com/office/officeart/2005/8/layout/list1"/>
    <dgm:cxn modelId="{73C6B47E-C71F-E742-B3B2-1CB343696FF8}" type="presParOf" srcId="{E3C6EEFD-67ED-BC42-8C17-EC7F55BCA948}" destId="{0A091601-D9E4-4D4A-B4E2-E1D782258F64}" srcOrd="18" destOrd="0" presId="urn:microsoft.com/office/officeart/2005/8/layout/list1"/>
    <dgm:cxn modelId="{972FFA4E-FD9A-2244-8001-48C13FF47634}" type="presParOf" srcId="{E3C6EEFD-67ED-BC42-8C17-EC7F55BCA948}" destId="{4ADD9C30-3B26-D643-9576-BCB224113385}" srcOrd="19" destOrd="0" presId="urn:microsoft.com/office/officeart/2005/8/layout/list1"/>
    <dgm:cxn modelId="{D843133C-3450-104A-8957-09CE0AF2B5F6}" type="presParOf" srcId="{E3C6EEFD-67ED-BC42-8C17-EC7F55BCA948}" destId="{A7635A40-DDA5-CE4D-B590-4EE4903992F7}" srcOrd="20" destOrd="0" presId="urn:microsoft.com/office/officeart/2005/8/layout/list1"/>
    <dgm:cxn modelId="{2782B7F7-B299-1247-860D-1A8C5A4430F1}" type="presParOf" srcId="{A7635A40-DDA5-CE4D-B590-4EE4903992F7}" destId="{3EF681F2-E049-7142-831D-6E4294553045}" srcOrd="0" destOrd="0" presId="urn:microsoft.com/office/officeart/2005/8/layout/list1"/>
    <dgm:cxn modelId="{166186E1-FB64-F54D-A6FC-AF08662A5DD6}" type="presParOf" srcId="{A7635A40-DDA5-CE4D-B590-4EE4903992F7}" destId="{5AE5D492-D3BB-FF40-9CFB-0D7AE38D4FD9}" srcOrd="1" destOrd="0" presId="urn:microsoft.com/office/officeart/2005/8/layout/list1"/>
    <dgm:cxn modelId="{4C48006C-F191-2E4E-998B-DFDD673AA36E}" type="presParOf" srcId="{E3C6EEFD-67ED-BC42-8C17-EC7F55BCA948}" destId="{C82DDE77-B37B-3F41-A8CE-0EA2545DAE5E}" srcOrd="21" destOrd="0" presId="urn:microsoft.com/office/officeart/2005/8/layout/list1"/>
    <dgm:cxn modelId="{D4E1C014-B77F-DA49-8AE6-25DF9C046348}" type="presParOf" srcId="{E3C6EEFD-67ED-BC42-8C17-EC7F55BCA948}" destId="{3722034D-1C47-D94A-BEDA-3FBD3ABFD1E4}" srcOrd="22" destOrd="0" presId="urn:microsoft.com/office/officeart/2005/8/layout/list1"/>
    <dgm:cxn modelId="{40FBE772-17B0-A048-9C9B-77646D53965F}" type="presParOf" srcId="{E3C6EEFD-67ED-BC42-8C17-EC7F55BCA948}" destId="{0834144B-1F3F-174A-B9A0-8C5D3DCC6F75}" srcOrd="23" destOrd="0" presId="urn:microsoft.com/office/officeart/2005/8/layout/list1"/>
    <dgm:cxn modelId="{284601D7-5C50-4847-85AB-02AE1EA1F15C}" type="presParOf" srcId="{E3C6EEFD-67ED-BC42-8C17-EC7F55BCA948}" destId="{A9909D1C-C5F9-E146-A7CD-225ED8E67AA8}" srcOrd="24" destOrd="0" presId="urn:microsoft.com/office/officeart/2005/8/layout/list1"/>
    <dgm:cxn modelId="{2A729EA6-94FC-974A-9D1D-F467A3CB40D6}" type="presParOf" srcId="{A9909D1C-C5F9-E146-A7CD-225ED8E67AA8}" destId="{8ED779AE-ECEC-A141-B0F7-1EE2602C7893}" srcOrd="0" destOrd="0" presId="urn:microsoft.com/office/officeart/2005/8/layout/list1"/>
    <dgm:cxn modelId="{343B3328-1CFE-A646-9181-11B4A7626C2C}" type="presParOf" srcId="{A9909D1C-C5F9-E146-A7CD-225ED8E67AA8}" destId="{2C6FBD0E-00D1-8745-BB27-1C3F5408AA79}" srcOrd="1" destOrd="0" presId="urn:microsoft.com/office/officeart/2005/8/layout/list1"/>
    <dgm:cxn modelId="{5176C38B-BBE2-6B4B-A003-7EBA2CC19A63}" type="presParOf" srcId="{E3C6EEFD-67ED-BC42-8C17-EC7F55BCA948}" destId="{36FD520C-7CE1-FD4F-B25A-0489D09E9D10}" srcOrd="25" destOrd="0" presId="urn:microsoft.com/office/officeart/2005/8/layout/list1"/>
    <dgm:cxn modelId="{A1BB67BA-D942-BE45-83BC-8EFA62370BDA}" type="presParOf" srcId="{E3C6EEFD-67ED-BC42-8C17-EC7F55BCA948}" destId="{6787ECA8-1D40-9141-A68F-1EA01821B17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B7079F-863E-0941-8ACC-0A3D168917FB}"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52611F80-EC9E-0A4A-AD84-A73050784A47}">
      <dgm:prSet phldrT="[Text]" custT="1"/>
      <dgm:spPr/>
      <dgm:t>
        <a:bodyPr/>
        <a:lstStyle/>
        <a:p>
          <a:r>
            <a:rPr lang="en-US" altLang="en-US" sz="2400" dirty="0" smtClean="0"/>
            <a:t>Positive impact on students’ academic success.</a:t>
          </a:r>
          <a:endParaRPr lang="en-US" sz="2400" dirty="0"/>
        </a:p>
      </dgm:t>
    </dgm:pt>
    <dgm:pt modelId="{A1641B3F-E438-9A4F-9A4A-16F63A45603F}" type="parTrans" cxnId="{8B55D942-BACE-064A-941E-CD72C7959825}">
      <dgm:prSet/>
      <dgm:spPr/>
      <dgm:t>
        <a:bodyPr/>
        <a:lstStyle/>
        <a:p>
          <a:endParaRPr lang="en-US" sz="2400">
            <a:solidFill>
              <a:schemeClr val="tx1"/>
            </a:solidFill>
          </a:endParaRPr>
        </a:p>
      </dgm:t>
    </dgm:pt>
    <dgm:pt modelId="{98F29883-06E9-3545-BF63-55D9E961C5D5}" type="sibTrans" cxnId="{8B55D942-BACE-064A-941E-CD72C7959825}">
      <dgm:prSet/>
      <dgm:spPr/>
      <dgm:t>
        <a:bodyPr/>
        <a:lstStyle/>
        <a:p>
          <a:endParaRPr lang="en-US" sz="2400">
            <a:solidFill>
              <a:schemeClr val="tx1"/>
            </a:solidFill>
          </a:endParaRPr>
        </a:p>
      </dgm:t>
    </dgm:pt>
    <dgm:pt modelId="{CE462712-57F4-974C-B5F9-26C1D10CB369}">
      <dgm:prSet phldrT="[Text]" custT="1"/>
      <dgm:spPr/>
      <dgm:t>
        <a:bodyPr/>
        <a:lstStyle/>
        <a:p>
          <a:r>
            <a:rPr lang="en-US" altLang="en-US" sz="2400" dirty="0" smtClean="0"/>
            <a:t>Another individual focusing on and invested in youth’s academic success.</a:t>
          </a:r>
          <a:endParaRPr lang="en-US" sz="2400" dirty="0"/>
        </a:p>
      </dgm:t>
    </dgm:pt>
    <dgm:pt modelId="{5B16C526-0C98-9047-B19E-731014B08F05}" type="parTrans" cxnId="{304C79BC-9174-0F4E-AD26-3F38CF4DFE85}">
      <dgm:prSet/>
      <dgm:spPr/>
      <dgm:t>
        <a:bodyPr/>
        <a:lstStyle/>
        <a:p>
          <a:endParaRPr lang="en-US" sz="2400">
            <a:solidFill>
              <a:schemeClr val="tx1"/>
            </a:solidFill>
          </a:endParaRPr>
        </a:p>
      </dgm:t>
    </dgm:pt>
    <dgm:pt modelId="{69A9AC80-C7FA-3848-ACF4-D74C285D5926}" type="sibTrans" cxnId="{304C79BC-9174-0F4E-AD26-3F38CF4DFE85}">
      <dgm:prSet/>
      <dgm:spPr/>
      <dgm:t>
        <a:bodyPr/>
        <a:lstStyle/>
        <a:p>
          <a:endParaRPr lang="en-US" sz="2400">
            <a:solidFill>
              <a:schemeClr val="tx1"/>
            </a:solidFill>
          </a:endParaRPr>
        </a:p>
      </dgm:t>
    </dgm:pt>
    <dgm:pt modelId="{E370CDF9-52BF-2F4F-AD3D-6160AB3DE5DA}">
      <dgm:prSet phldrT="[Text]" custT="1"/>
      <dgm:spPr/>
      <dgm:t>
        <a:bodyPr/>
        <a:lstStyle/>
        <a:p>
          <a:r>
            <a:rPr lang="en-US" altLang="en-US" sz="2400" dirty="0" smtClean="0"/>
            <a:t>An advocate (for students and parents).</a:t>
          </a:r>
          <a:endParaRPr lang="en-US" sz="2400" dirty="0"/>
        </a:p>
      </dgm:t>
    </dgm:pt>
    <dgm:pt modelId="{2845B395-AD99-C14D-A027-DE01268BE9DC}" type="parTrans" cxnId="{8C125B50-76EE-EC46-83AA-8A500883DEC9}">
      <dgm:prSet/>
      <dgm:spPr/>
      <dgm:t>
        <a:bodyPr/>
        <a:lstStyle/>
        <a:p>
          <a:endParaRPr lang="en-US" sz="2400">
            <a:solidFill>
              <a:schemeClr val="tx1"/>
            </a:solidFill>
          </a:endParaRPr>
        </a:p>
      </dgm:t>
    </dgm:pt>
    <dgm:pt modelId="{234C0006-6D79-E840-867E-5E9CEF9AD84F}" type="sibTrans" cxnId="{8C125B50-76EE-EC46-83AA-8A500883DEC9}">
      <dgm:prSet/>
      <dgm:spPr/>
      <dgm:t>
        <a:bodyPr/>
        <a:lstStyle/>
        <a:p>
          <a:endParaRPr lang="en-US" sz="2400">
            <a:solidFill>
              <a:schemeClr val="tx1"/>
            </a:solidFill>
          </a:endParaRPr>
        </a:p>
      </dgm:t>
    </dgm:pt>
    <dgm:pt modelId="{24FBEA78-F264-9C45-9E2A-AC30EBC73DBF}">
      <dgm:prSet custT="1"/>
      <dgm:spPr/>
      <dgm:t>
        <a:bodyPr/>
        <a:lstStyle/>
        <a:p>
          <a:r>
            <a:rPr lang="en-US" altLang="en-US" sz="2400" dirty="0" smtClean="0"/>
            <a:t>Provides ongoing guidance, tools, and resources to youth and parents.</a:t>
          </a:r>
          <a:endParaRPr lang="en-US" sz="2400" dirty="0"/>
        </a:p>
      </dgm:t>
    </dgm:pt>
    <dgm:pt modelId="{462FF5FE-FE6C-2949-A055-5E1FEF6F6FE2}" type="parTrans" cxnId="{23FF2529-B016-B74E-8AFE-8EB4A8FBC085}">
      <dgm:prSet/>
      <dgm:spPr/>
      <dgm:t>
        <a:bodyPr/>
        <a:lstStyle/>
        <a:p>
          <a:endParaRPr lang="en-US" sz="2400">
            <a:solidFill>
              <a:schemeClr val="tx1"/>
            </a:solidFill>
          </a:endParaRPr>
        </a:p>
      </dgm:t>
    </dgm:pt>
    <dgm:pt modelId="{F03008FB-D093-9347-9F51-274E7FFF41BF}" type="sibTrans" cxnId="{23FF2529-B016-B74E-8AFE-8EB4A8FBC085}">
      <dgm:prSet/>
      <dgm:spPr/>
      <dgm:t>
        <a:bodyPr/>
        <a:lstStyle/>
        <a:p>
          <a:endParaRPr lang="en-US" sz="2400">
            <a:solidFill>
              <a:schemeClr val="tx1"/>
            </a:solidFill>
          </a:endParaRPr>
        </a:p>
      </dgm:t>
    </dgm:pt>
    <dgm:pt modelId="{E3C6EEFD-67ED-BC42-8C17-EC7F55BCA948}" type="pres">
      <dgm:prSet presAssocID="{9DB7079F-863E-0941-8ACC-0A3D168917FB}" presName="linear" presStyleCnt="0">
        <dgm:presLayoutVars>
          <dgm:dir/>
          <dgm:animLvl val="lvl"/>
          <dgm:resizeHandles val="exact"/>
        </dgm:presLayoutVars>
      </dgm:prSet>
      <dgm:spPr/>
      <dgm:t>
        <a:bodyPr/>
        <a:lstStyle/>
        <a:p>
          <a:endParaRPr lang="en-US"/>
        </a:p>
      </dgm:t>
    </dgm:pt>
    <dgm:pt modelId="{4DB522B5-B82E-F24B-9EFB-BEB6D66B69F1}" type="pres">
      <dgm:prSet presAssocID="{52611F80-EC9E-0A4A-AD84-A73050784A47}" presName="parentLin" presStyleCnt="0"/>
      <dgm:spPr/>
    </dgm:pt>
    <dgm:pt modelId="{75A33A4D-F0E4-0B43-9727-99CE5C8BA533}" type="pres">
      <dgm:prSet presAssocID="{52611F80-EC9E-0A4A-AD84-A73050784A47}" presName="parentLeftMargin" presStyleLbl="node1" presStyleIdx="0" presStyleCnt="4"/>
      <dgm:spPr/>
      <dgm:t>
        <a:bodyPr/>
        <a:lstStyle/>
        <a:p>
          <a:endParaRPr lang="en-US"/>
        </a:p>
      </dgm:t>
    </dgm:pt>
    <dgm:pt modelId="{4EADD70C-AB38-864B-9325-6062E93A2753}" type="pres">
      <dgm:prSet presAssocID="{52611F80-EC9E-0A4A-AD84-A73050784A47}" presName="parentText" presStyleLbl="node1" presStyleIdx="0" presStyleCnt="4">
        <dgm:presLayoutVars>
          <dgm:chMax val="0"/>
          <dgm:bulletEnabled val="1"/>
        </dgm:presLayoutVars>
      </dgm:prSet>
      <dgm:spPr/>
      <dgm:t>
        <a:bodyPr/>
        <a:lstStyle/>
        <a:p>
          <a:endParaRPr lang="en-US"/>
        </a:p>
      </dgm:t>
    </dgm:pt>
    <dgm:pt modelId="{00AB7388-90AD-294E-B8B5-E6367DDADBC4}" type="pres">
      <dgm:prSet presAssocID="{52611F80-EC9E-0A4A-AD84-A73050784A47}" presName="negativeSpace" presStyleCnt="0"/>
      <dgm:spPr/>
    </dgm:pt>
    <dgm:pt modelId="{B962C685-3C80-0240-BD82-1BCADE51D725}" type="pres">
      <dgm:prSet presAssocID="{52611F80-EC9E-0A4A-AD84-A73050784A47}" presName="childText" presStyleLbl="conFgAcc1" presStyleIdx="0" presStyleCnt="4">
        <dgm:presLayoutVars>
          <dgm:bulletEnabled val="1"/>
        </dgm:presLayoutVars>
      </dgm:prSet>
      <dgm:spPr/>
    </dgm:pt>
    <dgm:pt modelId="{8F4BA1D6-4E28-6149-9A1D-96C825F11D1A}" type="pres">
      <dgm:prSet presAssocID="{98F29883-06E9-3545-BF63-55D9E961C5D5}" presName="spaceBetweenRectangles" presStyleCnt="0"/>
      <dgm:spPr/>
    </dgm:pt>
    <dgm:pt modelId="{E4184CB3-19CC-B947-BAFD-058AC7160E7D}" type="pres">
      <dgm:prSet presAssocID="{CE462712-57F4-974C-B5F9-26C1D10CB369}" presName="parentLin" presStyleCnt="0"/>
      <dgm:spPr/>
    </dgm:pt>
    <dgm:pt modelId="{12AFFBFB-8171-4048-8309-1276219C8263}" type="pres">
      <dgm:prSet presAssocID="{CE462712-57F4-974C-B5F9-26C1D10CB369}" presName="parentLeftMargin" presStyleLbl="node1" presStyleIdx="0" presStyleCnt="4"/>
      <dgm:spPr/>
      <dgm:t>
        <a:bodyPr/>
        <a:lstStyle/>
        <a:p>
          <a:endParaRPr lang="en-US"/>
        </a:p>
      </dgm:t>
    </dgm:pt>
    <dgm:pt modelId="{568FB03A-7C83-224F-96C5-0E7F4C41619C}" type="pres">
      <dgm:prSet presAssocID="{CE462712-57F4-974C-B5F9-26C1D10CB369}" presName="parentText" presStyleLbl="node1" presStyleIdx="1" presStyleCnt="4">
        <dgm:presLayoutVars>
          <dgm:chMax val="0"/>
          <dgm:bulletEnabled val="1"/>
        </dgm:presLayoutVars>
      </dgm:prSet>
      <dgm:spPr/>
      <dgm:t>
        <a:bodyPr/>
        <a:lstStyle/>
        <a:p>
          <a:endParaRPr lang="en-US"/>
        </a:p>
      </dgm:t>
    </dgm:pt>
    <dgm:pt modelId="{DB8EDA7F-AA13-014E-9863-B604BA3B5A89}" type="pres">
      <dgm:prSet presAssocID="{CE462712-57F4-974C-B5F9-26C1D10CB369}" presName="negativeSpace" presStyleCnt="0"/>
      <dgm:spPr/>
    </dgm:pt>
    <dgm:pt modelId="{69994C72-0CB1-F64F-B301-470CE7BD541C}" type="pres">
      <dgm:prSet presAssocID="{CE462712-57F4-974C-B5F9-26C1D10CB369}" presName="childText" presStyleLbl="conFgAcc1" presStyleIdx="1" presStyleCnt="4">
        <dgm:presLayoutVars>
          <dgm:bulletEnabled val="1"/>
        </dgm:presLayoutVars>
      </dgm:prSet>
      <dgm:spPr/>
    </dgm:pt>
    <dgm:pt modelId="{82E2E49E-799C-E349-89A5-3269C81D59C8}" type="pres">
      <dgm:prSet presAssocID="{69A9AC80-C7FA-3848-ACF4-D74C285D5926}" presName="spaceBetweenRectangles" presStyleCnt="0"/>
      <dgm:spPr/>
    </dgm:pt>
    <dgm:pt modelId="{C1417408-DB36-6D4E-B0DC-5A1CA7A1469E}" type="pres">
      <dgm:prSet presAssocID="{E370CDF9-52BF-2F4F-AD3D-6160AB3DE5DA}" presName="parentLin" presStyleCnt="0"/>
      <dgm:spPr/>
    </dgm:pt>
    <dgm:pt modelId="{EF5AD72D-92A7-4443-B3BD-39F60468900C}" type="pres">
      <dgm:prSet presAssocID="{E370CDF9-52BF-2F4F-AD3D-6160AB3DE5DA}" presName="parentLeftMargin" presStyleLbl="node1" presStyleIdx="1" presStyleCnt="4"/>
      <dgm:spPr/>
      <dgm:t>
        <a:bodyPr/>
        <a:lstStyle/>
        <a:p>
          <a:endParaRPr lang="en-US"/>
        </a:p>
      </dgm:t>
    </dgm:pt>
    <dgm:pt modelId="{09D6E077-45D4-3A44-967B-650AB75F9DC4}" type="pres">
      <dgm:prSet presAssocID="{E370CDF9-52BF-2F4F-AD3D-6160AB3DE5DA}" presName="parentText" presStyleLbl="node1" presStyleIdx="2" presStyleCnt="4">
        <dgm:presLayoutVars>
          <dgm:chMax val="0"/>
          <dgm:bulletEnabled val="1"/>
        </dgm:presLayoutVars>
      </dgm:prSet>
      <dgm:spPr/>
      <dgm:t>
        <a:bodyPr/>
        <a:lstStyle/>
        <a:p>
          <a:endParaRPr lang="en-US"/>
        </a:p>
      </dgm:t>
    </dgm:pt>
    <dgm:pt modelId="{0F83CA8F-670D-AF41-AB9F-2406393CFDDC}" type="pres">
      <dgm:prSet presAssocID="{E370CDF9-52BF-2F4F-AD3D-6160AB3DE5DA}" presName="negativeSpace" presStyleCnt="0"/>
      <dgm:spPr/>
    </dgm:pt>
    <dgm:pt modelId="{DE221047-7FAA-8E40-8486-0D8A5ED1F318}" type="pres">
      <dgm:prSet presAssocID="{E370CDF9-52BF-2F4F-AD3D-6160AB3DE5DA}" presName="childText" presStyleLbl="conFgAcc1" presStyleIdx="2" presStyleCnt="4">
        <dgm:presLayoutVars>
          <dgm:bulletEnabled val="1"/>
        </dgm:presLayoutVars>
      </dgm:prSet>
      <dgm:spPr/>
    </dgm:pt>
    <dgm:pt modelId="{C55B9CE0-DE42-7440-9F0F-9D99EBE9F49C}" type="pres">
      <dgm:prSet presAssocID="{234C0006-6D79-E840-867E-5E9CEF9AD84F}" presName="spaceBetweenRectangles" presStyleCnt="0"/>
      <dgm:spPr/>
    </dgm:pt>
    <dgm:pt modelId="{30406A87-A9A5-3C40-9BBE-2ADA855EACEC}" type="pres">
      <dgm:prSet presAssocID="{24FBEA78-F264-9C45-9E2A-AC30EBC73DBF}" presName="parentLin" presStyleCnt="0"/>
      <dgm:spPr/>
    </dgm:pt>
    <dgm:pt modelId="{4B1CDC2F-1BB6-E341-96E9-637A99850BF3}" type="pres">
      <dgm:prSet presAssocID="{24FBEA78-F264-9C45-9E2A-AC30EBC73DBF}" presName="parentLeftMargin" presStyleLbl="node1" presStyleIdx="2" presStyleCnt="4"/>
      <dgm:spPr/>
      <dgm:t>
        <a:bodyPr/>
        <a:lstStyle/>
        <a:p>
          <a:endParaRPr lang="en-US"/>
        </a:p>
      </dgm:t>
    </dgm:pt>
    <dgm:pt modelId="{3702EB75-F86C-4E47-91BB-C780943ECD29}" type="pres">
      <dgm:prSet presAssocID="{24FBEA78-F264-9C45-9E2A-AC30EBC73DBF}" presName="parentText" presStyleLbl="node1" presStyleIdx="3" presStyleCnt="4">
        <dgm:presLayoutVars>
          <dgm:chMax val="0"/>
          <dgm:bulletEnabled val="1"/>
        </dgm:presLayoutVars>
      </dgm:prSet>
      <dgm:spPr/>
      <dgm:t>
        <a:bodyPr/>
        <a:lstStyle/>
        <a:p>
          <a:endParaRPr lang="en-US"/>
        </a:p>
      </dgm:t>
    </dgm:pt>
    <dgm:pt modelId="{EDE56855-91AF-784C-85C5-81197232D8DE}" type="pres">
      <dgm:prSet presAssocID="{24FBEA78-F264-9C45-9E2A-AC30EBC73DBF}" presName="negativeSpace" presStyleCnt="0"/>
      <dgm:spPr/>
    </dgm:pt>
    <dgm:pt modelId="{C250AD86-4489-C346-96C6-D500A87486FF}" type="pres">
      <dgm:prSet presAssocID="{24FBEA78-F264-9C45-9E2A-AC30EBC73DBF}" presName="childText" presStyleLbl="conFgAcc1" presStyleIdx="3" presStyleCnt="4">
        <dgm:presLayoutVars>
          <dgm:bulletEnabled val="1"/>
        </dgm:presLayoutVars>
      </dgm:prSet>
      <dgm:spPr/>
    </dgm:pt>
  </dgm:ptLst>
  <dgm:cxnLst>
    <dgm:cxn modelId="{A68299C2-FEE3-1E48-B2B4-D932E52271D0}" type="presOf" srcId="{52611F80-EC9E-0A4A-AD84-A73050784A47}" destId="{4EADD70C-AB38-864B-9325-6062E93A2753}" srcOrd="1" destOrd="0" presId="urn:microsoft.com/office/officeart/2005/8/layout/list1"/>
    <dgm:cxn modelId="{D98237BA-BD0A-2A4D-86C0-E5D058BF1A5E}" type="presOf" srcId="{E370CDF9-52BF-2F4F-AD3D-6160AB3DE5DA}" destId="{09D6E077-45D4-3A44-967B-650AB75F9DC4}" srcOrd="1" destOrd="0" presId="urn:microsoft.com/office/officeart/2005/8/layout/list1"/>
    <dgm:cxn modelId="{D7E10FD9-3F71-6949-A821-0486FFF37F80}" type="presOf" srcId="{CE462712-57F4-974C-B5F9-26C1D10CB369}" destId="{12AFFBFB-8171-4048-8309-1276219C8263}" srcOrd="0" destOrd="0" presId="urn:microsoft.com/office/officeart/2005/8/layout/list1"/>
    <dgm:cxn modelId="{8B55D942-BACE-064A-941E-CD72C7959825}" srcId="{9DB7079F-863E-0941-8ACC-0A3D168917FB}" destId="{52611F80-EC9E-0A4A-AD84-A73050784A47}" srcOrd="0" destOrd="0" parTransId="{A1641B3F-E438-9A4F-9A4A-16F63A45603F}" sibTransId="{98F29883-06E9-3545-BF63-55D9E961C5D5}"/>
    <dgm:cxn modelId="{EDC33BB6-8BFA-254E-AB8C-9B42FCC32A6D}" type="presOf" srcId="{24FBEA78-F264-9C45-9E2A-AC30EBC73DBF}" destId="{4B1CDC2F-1BB6-E341-96E9-637A99850BF3}" srcOrd="0" destOrd="0" presId="urn:microsoft.com/office/officeart/2005/8/layout/list1"/>
    <dgm:cxn modelId="{FE2E20B6-84B9-1C4F-9C0E-360A1A6C887A}" type="presOf" srcId="{CE462712-57F4-974C-B5F9-26C1D10CB369}" destId="{568FB03A-7C83-224F-96C5-0E7F4C41619C}" srcOrd="1" destOrd="0" presId="urn:microsoft.com/office/officeart/2005/8/layout/list1"/>
    <dgm:cxn modelId="{05C18EBB-75D4-2049-ABD2-BBEE49CB2132}" type="presOf" srcId="{52611F80-EC9E-0A4A-AD84-A73050784A47}" destId="{75A33A4D-F0E4-0B43-9727-99CE5C8BA533}" srcOrd="0" destOrd="0" presId="urn:microsoft.com/office/officeart/2005/8/layout/list1"/>
    <dgm:cxn modelId="{1214963E-ACCD-8847-9C3F-99633CA1B327}" type="presOf" srcId="{24FBEA78-F264-9C45-9E2A-AC30EBC73DBF}" destId="{3702EB75-F86C-4E47-91BB-C780943ECD29}" srcOrd="1" destOrd="0" presId="urn:microsoft.com/office/officeart/2005/8/layout/list1"/>
    <dgm:cxn modelId="{CA9E0B54-F800-CE4C-A923-96409FCBBD7E}" type="presOf" srcId="{9DB7079F-863E-0941-8ACC-0A3D168917FB}" destId="{E3C6EEFD-67ED-BC42-8C17-EC7F55BCA948}" srcOrd="0" destOrd="0" presId="urn:microsoft.com/office/officeart/2005/8/layout/list1"/>
    <dgm:cxn modelId="{23FF2529-B016-B74E-8AFE-8EB4A8FBC085}" srcId="{9DB7079F-863E-0941-8ACC-0A3D168917FB}" destId="{24FBEA78-F264-9C45-9E2A-AC30EBC73DBF}" srcOrd="3" destOrd="0" parTransId="{462FF5FE-FE6C-2949-A055-5E1FEF6F6FE2}" sibTransId="{F03008FB-D093-9347-9F51-274E7FFF41BF}"/>
    <dgm:cxn modelId="{E4DF3BA4-60D0-734F-A10E-BAF0C680D180}" type="presOf" srcId="{E370CDF9-52BF-2F4F-AD3D-6160AB3DE5DA}" destId="{EF5AD72D-92A7-4443-B3BD-39F60468900C}" srcOrd="0" destOrd="0" presId="urn:microsoft.com/office/officeart/2005/8/layout/list1"/>
    <dgm:cxn modelId="{8C125B50-76EE-EC46-83AA-8A500883DEC9}" srcId="{9DB7079F-863E-0941-8ACC-0A3D168917FB}" destId="{E370CDF9-52BF-2F4F-AD3D-6160AB3DE5DA}" srcOrd="2" destOrd="0" parTransId="{2845B395-AD99-C14D-A027-DE01268BE9DC}" sibTransId="{234C0006-6D79-E840-867E-5E9CEF9AD84F}"/>
    <dgm:cxn modelId="{304C79BC-9174-0F4E-AD26-3F38CF4DFE85}" srcId="{9DB7079F-863E-0941-8ACC-0A3D168917FB}" destId="{CE462712-57F4-974C-B5F9-26C1D10CB369}" srcOrd="1" destOrd="0" parTransId="{5B16C526-0C98-9047-B19E-731014B08F05}" sibTransId="{69A9AC80-C7FA-3848-ACF4-D74C285D5926}"/>
    <dgm:cxn modelId="{B5910F88-52A2-0143-9C91-F81FA035BAD4}" type="presParOf" srcId="{E3C6EEFD-67ED-BC42-8C17-EC7F55BCA948}" destId="{4DB522B5-B82E-F24B-9EFB-BEB6D66B69F1}" srcOrd="0" destOrd="0" presId="urn:microsoft.com/office/officeart/2005/8/layout/list1"/>
    <dgm:cxn modelId="{990D1860-CF5C-DF42-89AE-B653C7F2D9D7}" type="presParOf" srcId="{4DB522B5-B82E-F24B-9EFB-BEB6D66B69F1}" destId="{75A33A4D-F0E4-0B43-9727-99CE5C8BA533}" srcOrd="0" destOrd="0" presId="urn:microsoft.com/office/officeart/2005/8/layout/list1"/>
    <dgm:cxn modelId="{2BC35305-1DD9-0B45-B3B6-DB0C5442BA23}" type="presParOf" srcId="{4DB522B5-B82E-F24B-9EFB-BEB6D66B69F1}" destId="{4EADD70C-AB38-864B-9325-6062E93A2753}" srcOrd="1" destOrd="0" presId="urn:microsoft.com/office/officeart/2005/8/layout/list1"/>
    <dgm:cxn modelId="{CB158C7D-ADC8-1946-8903-F853787BA44E}" type="presParOf" srcId="{E3C6EEFD-67ED-BC42-8C17-EC7F55BCA948}" destId="{00AB7388-90AD-294E-B8B5-E6367DDADBC4}" srcOrd="1" destOrd="0" presId="urn:microsoft.com/office/officeart/2005/8/layout/list1"/>
    <dgm:cxn modelId="{BEC8CF7D-0318-064E-8527-80990113D059}" type="presParOf" srcId="{E3C6EEFD-67ED-BC42-8C17-EC7F55BCA948}" destId="{B962C685-3C80-0240-BD82-1BCADE51D725}" srcOrd="2" destOrd="0" presId="urn:microsoft.com/office/officeart/2005/8/layout/list1"/>
    <dgm:cxn modelId="{3F7D4DBD-25D1-C24C-BEE1-0413B690AFFF}" type="presParOf" srcId="{E3C6EEFD-67ED-BC42-8C17-EC7F55BCA948}" destId="{8F4BA1D6-4E28-6149-9A1D-96C825F11D1A}" srcOrd="3" destOrd="0" presId="urn:microsoft.com/office/officeart/2005/8/layout/list1"/>
    <dgm:cxn modelId="{A07A4B3B-DB8E-A643-A2D4-52ACC8393092}" type="presParOf" srcId="{E3C6EEFD-67ED-BC42-8C17-EC7F55BCA948}" destId="{E4184CB3-19CC-B947-BAFD-058AC7160E7D}" srcOrd="4" destOrd="0" presId="urn:microsoft.com/office/officeart/2005/8/layout/list1"/>
    <dgm:cxn modelId="{FBA948D6-749B-7449-8A1A-7A65BE7F989A}" type="presParOf" srcId="{E4184CB3-19CC-B947-BAFD-058AC7160E7D}" destId="{12AFFBFB-8171-4048-8309-1276219C8263}" srcOrd="0" destOrd="0" presId="urn:microsoft.com/office/officeart/2005/8/layout/list1"/>
    <dgm:cxn modelId="{ABDFA25E-8C93-984D-AE01-14ED59169C0A}" type="presParOf" srcId="{E4184CB3-19CC-B947-BAFD-058AC7160E7D}" destId="{568FB03A-7C83-224F-96C5-0E7F4C41619C}" srcOrd="1" destOrd="0" presId="urn:microsoft.com/office/officeart/2005/8/layout/list1"/>
    <dgm:cxn modelId="{059F8857-80E3-D249-AAFD-D41B3AFFAF74}" type="presParOf" srcId="{E3C6EEFD-67ED-BC42-8C17-EC7F55BCA948}" destId="{DB8EDA7F-AA13-014E-9863-B604BA3B5A89}" srcOrd="5" destOrd="0" presId="urn:microsoft.com/office/officeart/2005/8/layout/list1"/>
    <dgm:cxn modelId="{FEC88D14-F09D-5B4F-8009-0374356FAE89}" type="presParOf" srcId="{E3C6EEFD-67ED-BC42-8C17-EC7F55BCA948}" destId="{69994C72-0CB1-F64F-B301-470CE7BD541C}" srcOrd="6" destOrd="0" presId="urn:microsoft.com/office/officeart/2005/8/layout/list1"/>
    <dgm:cxn modelId="{F9B639E3-3B93-524D-BF96-FB6E84225133}" type="presParOf" srcId="{E3C6EEFD-67ED-BC42-8C17-EC7F55BCA948}" destId="{82E2E49E-799C-E349-89A5-3269C81D59C8}" srcOrd="7" destOrd="0" presId="urn:microsoft.com/office/officeart/2005/8/layout/list1"/>
    <dgm:cxn modelId="{7FCE9AC1-3068-424C-BA53-FD74AA1FF9F3}" type="presParOf" srcId="{E3C6EEFD-67ED-BC42-8C17-EC7F55BCA948}" destId="{C1417408-DB36-6D4E-B0DC-5A1CA7A1469E}" srcOrd="8" destOrd="0" presId="urn:microsoft.com/office/officeart/2005/8/layout/list1"/>
    <dgm:cxn modelId="{93CD091B-D39F-F84E-B433-420443654704}" type="presParOf" srcId="{C1417408-DB36-6D4E-B0DC-5A1CA7A1469E}" destId="{EF5AD72D-92A7-4443-B3BD-39F60468900C}" srcOrd="0" destOrd="0" presId="urn:microsoft.com/office/officeart/2005/8/layout/list1"/>
    <dgm:cxn modelId="{0F0CB6C1-66B5-5C47-B331-DA59977299C9}" type="presParOf" srcId="{C1417408-DB36-6D4E-B0DC-5A1CA7A1469E}" destId="{09D6E077-45D4-3A44-967B-650AB75F9DC4}" srcOrd="1" destOrd="0" presId="urn:microsoft.com/office/officeart/2005/8/layout/list1"/>
    <dgm:cxn modelId="{FC60A1EE-02CF-4942-9955-E100D7A5AC88}" type="presParOf" srcId="{E3C6EEFD-67ED-BC42-8C17-EC7F55BCA948}" destId="{0F83CA8F-670D-AF41-AB9F-2406393CFDDC}" srcOrd="9" destOrd="0" presId="urn:microsoft.com/office/officeart/2005/8/layout/list1"/>
    <dgm:cxn modelId="{BC42186F-CDE6-5449-B78B-D08F418E2D9B}" type="presParOf" srcId="{E3C6EEFD-67ED-BC42-8C17-EC7F55BCA948}" destId="{DE221047-7FAA-8E40-8486-0D8A5ED1F318}" srcOrd="10" destOrd="0" presId="urn:microsoft.com/office/officeart/2005/8/layout/list1"/>
    <dgm:cxn modelId="{CD6F1651-CB9E-7347-8C6C-095144A46852}" type="presParOf" srcId="{E3C6EEFD-67ED-BC42-8C17-EC7F55BCA948}" destId="{C55B9CE0-DE42-7440-9F0F-9D99EBE9F49C}" srcOrd="11" destOrd="0" presId="urn:microsoft.com/office/officeart/2005/8/layout/list1"/>
    <dgm:cxn modelId="{AC5F47E6-C8F6-6046-8D86-9084A2D5A3A2}" type="presParOf" srcId="{E3C6EEFD-67ED-BC42-8C17-EC7F55BCA948}" destId="{30406A87-A9A5-3C40-9BBE-2ADA855EACEC}" srcOrd="12" destOrd="0" presId="urn:microsoft.com/office/officeart/2005/8/layout/list1"/>
    <dgm:cxn modelId="{18E76FF1-051C-1E4F-B37D-65F661FB012B}" type="presParOf" srcId="{30406A87-A9A5-3C40-9BBE-2ADA855EACEC}" destId="{4B1CDC2F-1BB6-E341-96E9-637A99850BF3}" srcOrd="0" destOrd="0" presId="urn:microsoft.com/office/officeart/2005/8/layout/list1"/>
    <dgm:cxn modelId="{F8D768C4-15A6-5D43-86E3-EC8E0774CBFA}" type="presParOf" srcId="{30406A87-A9A5-3C40-9BBE-2ADA855EACEC}" destId="{3702EB75-F86C-4E47-91BB-C780943ECD29}" srcOrd="1" destOrd="0" presId="urn:microsoft.com/office/officeart/2005/8/layout/list1"/>
    <dgm:cxn modelId="{80EE2630-89AC-174A-8B3D-D11C8A77B5C6}" type="presParOf" srcId="{E3C6EEFD-67ED-BC42-8C17-EC7F55BCA948}" destId="{EDE56855-91AF-784C-85C5-81197232D8DE}" srcOrd="13" destOrd="0" presId="urn:microsoft.com/office/officeart/2005/8/layout/list1"/>
    <dgm:cxn modelId="{74923D42-3077-D645-9357-C9A52333AF06}" type="presParOf" srcId="{E3C6EEFD-67ED-BC42-8C17-EC7F55BCA948}" destId="{C250AD86-4489-C346-96C6-D500A87486F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B7079F-863E-0941-8ACC-0A3D168917FB}"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52611F80-EC9E-0A4A-AD84-A73050784A47}">
      <dgm:prSet phldrT="[Text]" custT="1"/>
      <dgm:spPr/>
      <dgm:t>
        <a:bodyPr/>
        <a:lstStyle/>
        <a:p>
          <a:r>
            <a:rPr lang="en-US" sz="2400" dirty="0" smtClean="0">
              <a:sym typeface="Rockwell"/>
            </a:rPr>
            <a:t>Provide resources, guidance, time, and a positive example.</a:t>
          </a:r>
          <a:endParaRPr lang="en-US" sz="2400" dirty="0"/>
        </a:p>
      </dgm:t>
    </dgm:pt>
    <dgm:pt modelId="{A1641B3F-E438-9A4F-9A4A-16F63A45603F}" type="parTrans" cxnId="{8B55D942-BACE-064A-941E-CD72C7959825}">
      <dgm:prSet/>
      <dgm:spPr/>
      <dgm:t>
        <a:bodyPr/>
        <a:lstStyle/>
        <a:p>
          <a:endParaRPr lang="en-US" sz="2400">
            <a:solidFill>
              <a:schemeClr val="tx1"/>
            </a:solidFill>
          </a:endParaRPr>
        </a:p>
      </dgm:t>
    </dgm:pt>
    <dgm:pt modelId="{98F29883-06E9-3545-BF63-55D9E961C5D5}" type="sibTrans" cxnId="{8B55D942-BACE-064A-941E-CD72C7959825}">
      <dgm:prSet/>
      <dgm:spPr/>
      <dgm:t>
        <a:bodyPr/>
        <a:lstStyle/>
        <a:p>
          <a:endParaRPr lang="en-US" sz="2400">
            <a:solidFill>
              <a:schemeClr val="tx1"/>
            </a:solidFill>
          </a:endParaRPr>
        </a:p>
      </dgm:t>
    </dgm:pt>
    <dgm:pt modelId="{CE462712-57F4-974C-B5F9-26C1D10CB369}">
      <dgm:prSet phldrT="[Text]" custT="1"/>
      <dgm:spPr/>
      <dgm:t>
        <a:bodyPr/>
        <a:lstStyle/>
        <a:p>
          <a:r>
            <a:rPr lang="en-US" sz="2400" dirty="0" smtClean="0">
              <a:sym typeface="Rockwell"/>
            </a:rPr>
            <a:t>Have experience and/or passion working with Latino youth. </a:t>
          </a:r>
          <a:endParaRPr lang="en-US" sz="2400" dirty="0"/>
        </a:p>
      </dgm:t>
    </dgm:pt>
    <dgm:pt modelId="{5B16C526-0C98-9047-B19E-731014B08F05}" type="parTrans" cxnId="{304C79BC-9174-0F4E-AD26-3F38CF4DFE85}">
      <dgm:prSet/>
      <dgm:spPr/>
      <dgm:t>
        <a:bodyPr/>
        <a:lstStyle/>
        <a:p>
          <a:endParaRPr lang="en-US" sz="2400">
            <a:solidFill>
              <a:schemeClr val="tx1"/>
            </a:solidFill>
          </a:endParaRPr>
        </a:p>
      </dgm:t>
    </dgm:pt>
    <dgm:pt modelId="{69A9AC80-C7FA-3848-ACF4-D74C285D5926}" type="sibTrans" cxnId="{304C79BC-9174-0F4E-AD26-3F38CF4DFE85}">
      <dgm:prSet/>
      <dgm:spPr/>
      <dgm:t>
        <a:bodyPr/>
        <a:lstStyle/>
        <a:p>
          <a:endParaRPr lang="en-US" sz="2400">
            <a:solidFill>
              <a:schemeClr val="tx1"/>
            </a:solidFill>
          </a:endParaRPr>
        </a:p>
      </dgm:t>
    </dgm:pt>
    <dgm:pt modelId="{E370CDF9-52BF-2F4F-AD3D-6160AB3DE5DA}">
      <dgm:prSet phldrT="[Text]" custT="1"/>
      <dgm:spPr/>
      <dgm:t>
        <a:bodyPr/>
        <a:lstStyle/>
        <a:p>
          <a:r>
            <a:rPr lang="en-US" sz="2400" dirty="0" smtClean="0">
              <a:sym typeface="Rockwell"/>
            </a:rPr>
            <a:t>Support and believe in the efforts and mission of the </a:t>
          </a:r>
          <a:br>
            <a:rPr lang="en-US" sz="2400" dirty="0" smtClean="0">
              <a:sym typeface="Rockwell"/>
            </a:rPr>
          </a:br>
          <a:r>
            <a:rPr lang="en-US" sz="2400" dirty="0" err="1" smtClean="0">
              <a:sym typeface="Rockwell"/>
            </a:rPr>
            <a:t>Juntos</a:t>
          </a:r>
          <a:r>
            <a:rPr lang="en-US" sz="2400" dirty="0" smtClean="0">
              <a:sym typeface="Rockwell"/>
            </a:rPr>
            <a:t> 4-H program.</a:t>
          </a:r>
          <a:endParaRPr lang="en-US" sz="2400" dirty="0"/>
        </a:p>
      </dgm:t>
    </dgm:pt>
    <dgm:pt modelId="{2845B395-AD99-C14D-A027-DE01268BE9DC}" type="parTrans" cxnId="{8C125B50-76EE-EC46-83AA-8A500883DEC9}">
      <dgm:prSet/>
      <dgm:spPr/>
      <dgm:t>
        <a:bodyPr/>
        <a:lstStyle/>
        <a:p>
          <a:endParaRPr lang="en-US" sz="2400">
            <a:solidFill>
              <a:schemeClr val="tx1"/>
            </a:solidFill>
          </a:endParaRPr>
        </a:p>
      </dgm:t>
    </dgm:pt>
    <dgm:pt modelId="{234C0006-6D79-E840-867E-5E9CEF9AD84F}" type="sibTrans" cxnId="{8C125B50-76EE-EC46-83AA-8A500883DEC9}">
      <dgm:prSet/>
      <dgm:spPr/>
      <dgm:t>
        <a:bodyPr/>
        <a:lstStyle/>
        <a:p>
          <a:endParaRPr lang="en-US" sz="2400">
            <a:solidFill>
              <a:schemeClr val="tx1"/>
            </a:solidFill>
          </a:endParaRPr>
        </a:p>
      </dgm:t>
    </dgm:pt>
    <dgm:pt modelId="{E3C6EEFD-67ED-BC42-8C17-EC7F55BCA948}" type="pres">
      <dgm:prSet presAssocID="{9DB7079F-863E-0941-8ACC-0A3D168917FB}" presName="linear" presStyleCnt="0">
        <dgm:presLayoutVars>
          <dgm:dir/>
          <dgm:animLvl val="lvl"/>
          <dgm:resizeHandles val="exact"/>
        </dgm:presLayoutVars>
      </dgm:prSet>
      <dgm:spPr/>
      <dgm:t>
        <a:bodyPr/>
        <a:lstStyle/>
        <a:p>
          <a:endParaRPr lang="en-US"/>
        </a:p>
      </dgm:t>
    </dgm:pt>
    <dgm:pt modelId="{4DB522B5-B82E-F24B-9EFB-BEB6D66B69F1}" type="pres">
      <dgm:prSet presAssocID="{52611F80-EC9E-0A4A-AD84-A73050784A47}" presName="parentLin" presStyleCnt="0"/>
      <dgm:spPr/>
    </dgm:pt>
    <dgm:pt modelId="{75A33A4D-F0E4-0B43-9727-99CE5C8BA533}" type="pres">
      <dgm:prSet presAssocID="{52611F80-EC9E-0A4A-AD84-A73050784A47}" presName="parentLeftMargin" presStyleLbl="node1" presStyleIdx="0" presStyleCnt="3"/>
      <dgm:spPr/>
      <dgm:t>
        <a:bodyPr/>
        <a:lstStyle/>
        <a:p>
          <a:endParaRPr lang="en-US"/>
        </a:p>
      </dgm:t>
    </dgm:pt>
    <dgm:pt modelId="{4EADD70C-AB38-864B-9325-6062E93A2753}" type="pres">
      <dgm:prSet presAssocID="{52611F80-EC9E-0A4A-AD84-A73050784A47}" presName="parentText" presStyleLbl="node1" presStyleIdx="0" presStyleCnt="3" custScaleX="122109">
        <dgm:presLayoutVars>
          <dgm:chMax val="0"/>
          <dgm:bulletEnabled val="1"/>
        </dgm:presLayoutVars>
      </dgm:prSet>
      <dgm:spPr/>
      <dgm:t>
        <a:bodyPr/>
        <a:lstStyle/>
        <a:p>
          <a:endParaRPr lang="en-US"/>
        </a:p>
      </dgm:t>
    </dgm:pt>
    <dgm:pt modelId="{00AB7388-90AD-294E-B8B5-E6367DDADBC4}" type="pres">
      <dgm:prSet presAssocID="{52611F80-EC9E-0A4A-AD84-A73050784A47}" presName="negativeSpace" presStyleCnt="0"/>
      <dgm:spPr/>
    </dgm:pt>
    <dgm:pt modelId="{B962C685-3C80-0240-BD82-1BCADE51D725}" type="pres">
      <dgm:prSet presAssocID="{52611F80-EC9E-0A4A-AD84-A73050784A47}" presName="childText" presStyleLbl="conFgAcc1" presStyleIdx="0" presStyleCnt="3">
        <dgm:presLayoutVars>
          <dgm:bulletEnabled val="1"/>
        </dgm:presLayoutVars>
      </dgm:prSet>
      <dgm:spPr/>
    </dgm:pt>
    <dgm:pt modelId="{8F4BA1D6-4E28-6149-9A1D-96C825F11D1A}" type="pres">
      <dgm:prSet presAssocID="{98F29883-06E9-3545-BF63-55D9E961C5D5}" presName="spaceBetweenRectangles" presStyleCnt="0"/>
      <dgm:spPr/>
    </dgm:pt>
    <dgm:pt modelId="{E4184CB3-19CC-B947-BAFD-058AC7160E7D}" type="pres">
      <dgm:prSet presAssocID="{CE462712-57F4-974C-B5F9-26C1D10CB369}" presName="parentLin" presStyleCnt="0"/>
      <dgm:spPr/>
    </dgm:pt>
    <dgm:pt modelId="{12AFFBFB-8171-4048-8309-1276219C8263}" type="pres">
      <dgm:prSet presAssocID="{CE462712-57F4-974C-B5F9-26C1D10CB369}" presName="parentLeftMargin" presStyleLbl="node1" presStyleIdx="0" presStyleCnt="3"/>
      <dgm:spPr/>
      <dgm:t>
        <a:bodyPr/>
        <a:lstStyle/>
        <a:p>
          <a:endParaRPr lang="en-US"/>
        </a:p>
      </dgm:t>
    </dgm:pt>
    <dgm:pt modelId="{568FB03A-7C83-224F-96C5-0E7F4C41619C}" type="pres">
      <dgm:prSet presAssocID="{CE462712-57F4-974C-B5F9-26C1D10CB369}" presName="parentText" presStyleLbl="node1" presStyleIdx="1" presStyleCnt="3" custScaleX="123609">
        <dgm:presLayoutVars>
          <dgm:chMax val="0"/>
          <dgm:bulletEnabled val="1"/>
        </dgm:presLayoutVars>
      </dgm:prSet>
      <dgm:spPr/>
      <dgm:t>
        <a:bodyPr/>
        <a:lstStyle/>
        <a:p>
          <a:endParaRPr lang="en-US"/>
        </a:p>
      </dgm:t>
    </dgm:pt>
    <dgm:pt modelId="{DB8EDA7F-AA13-014E-9863-B604BA3B5A89}" type="pres">
      <dgm:prSet presAssocID="{CE462712-57F4-974C-B5F9-26C1D10CB369}" presName="negativeSpace" presStyleCnt="0"/>
      <dgm:spPr/>
    </dgm:pt>
    <dgm:pt modelId="{69994C72-0CB1-F64F-B301-470CE7BD541C}" type="pres">
      <dgm:prSet presAssocID="{CE462712-57F4-974C-B5F9-26C1D10CB369}" presName="childText" presStyleLbl="conFgAcc1" presStyleIdx="1" presStyleCnt="3">
        <dgm:presLayoutVars>
          <dgm:bulletEnabled val="1"/>
        </dgm:presLayoutVars>
      </dgm:prSet>
      <dgm:spPr/>
    </dgm:pt>
    <dgm:pt modelId="{82E2E49E-799C-E349-89A5-3269C81D59C8}" type="pres">
      <dgm:prSet presAssocID="{69A9AC80-C7FA-3848-ACF4-D74C285D5926}" presName="spaceBetweenRectangles" presStyleCnt="0"/>
      <dgm:spPr/>
    </dgm:pt>
    <dgm:pt modelId="{C1417408-DB36-6D4E-B0DC-5A1CA7A1469E}" type="pres">
      <dgm:prSet presAssocID="{E370CDF9-52BF-2F4F-AD3D-6160AB3DE5DA}" presName="parentLin" presStyleCnt="0"/>
      <dgm:spPr/>
    </dgm:pt>
    <dgm:pt modelId="{EF5AD72D-92A7-4443-B3BD-39F60468900C}" type="pres">
      <dgm:prSet presAssocID="{E370CDF9-52BF-2F4F-AD3D-6160AB3DE5DA}" presName="parentLeftMargin" presStyleLbl="node1" presStyleIdx="1" presStyleCnt="3"/>
      <dgm:spPr/>
      <dgm:t>
        <a:bodyPr/>
        <a:lstStyle/>
        <a:p>
          <a:endParaRPr lang="en-US"/>
        </a:p>
      </dgm:t>
    </dgm:pt>
    <dgm:pt modelId="{09D6E077-45D4-3A44-967B-650AB75F9DC4}" type="pres">
      <dgm:prSet presAssocID="{E370CDF9-52BF-2F4F-AD3D-6160AB3DE5DA}" presName="parentText" presStyleLbl="node1" presStyleIdx="2" presStyleCnt="3" custScaleX="123469">
        <dgm:presLayoutVars>
          <dgm:chMax val="0"/>
          <dgm:bulletEnabled val="1"/>
        </dgm:presLayoutVars>
      </dgm:prSet>
      <dgm:spPr/>
      <dgm:t>
        <a:bodyPr/>
        <a:lstStyle/>
        <a:p>
          <a:endParaRPr lang="en-US"/>
        </a:p>
      </dgm:t>
    </dgm:pt>
    <dgm:pt modelId="{0F83CA8F-670D-AF41-AB9F-2406393CFDDC}" type="pres">
      <dgm:prSet presAssocID="{E370CDF9-52BF-2F4F-AD3D-6160AB3DE5DA}" presName="negativeSpace" presStyleCnt="0"/>
      <dgm:spPr/>
    </dgm:pt>
    <dgm:pt modelId="{DE221047-7FAA-8E40-8486-0D8A5ED1F318}" type="pres">
      <dgm:prSet presAssocID="{E370CDF9-52BF-2F4F-AD3D-6160AB3DE5DA}" presName="childText" presStyleLbl="conFgAcc1" presStyleIdx="2" presStyleCnt="3">
        <dgm:presLayoutVars>
          <dgm:bulletEnabled val="1"/>
        </dgm:presLayoutVars>
      </dgm:prSet>
      <dgm:spPr/>
    </dgm:pt>
  </dgm:ptLst>
  <dgm:cxnLst>
    <dgm:cxn modelId="{3084EFD1-EC33-CF4B-BF52-A9E5FA564F31}" type="presOf" srcId="{CE462712-57F4-974C-B5F9-26C1D10CB369}" destId="{568FB03A-7C83-224F-96C5-0E7F4C41619C}" srcOrd="1" destOrd="0" presId="urn:microsoft.com/office/officeart/2005/8/layout/list1"/>
    <dgm:cxn modelId="{ECAD59DF-F98D-1C4C-8A2F-4090BBD92F10}" type="presOf" srcId="{52611F80-EC9E-0A4A-AD84-A73050784A47}" destId="{4EADD70C-AB38-864B-9325-6062E93A2753}" srcOrd="1" destOrd="0" presId="urn:microsoft.com/office/officeart/2005/8/layout/list1"/>
    <dgm:cxn modelId="{8C125B50-76EE-EC46-83AA-8A500883DEC9}" srcId="{9DB7079F-863E-0941-8ACC-0A3D168917FB}" destId="{E370CDF9-52BF-2F4F-AD3D-6160AB3DE5DA}" srcOrd="2" destOrd="0" parTransId="{2845B395-AD99-C14D-A027-DE01268BE9DC}" sibTransId="{234C0006-6D79-E840-867E-5E9CEF9AD84F}"/>
    <dgm:cxn modelId="{95DEEB61-594E-AB41-A1D6-924328CA0868}" type="presOf" srcId="{E370CDF9-52BF-2F4F-AD3D-6160AB3DE5DA}" destId="{EF5AD72D-92A7-4443-B3BD-39F60468900C}" srcOrd="0" destOrd="0" presId="urn:microsoft.com/office/officeart/2005/8/layout/list1"/>
    <dgm:cxn modelId="{2400AF0B-5951-3941-8BA0-F035FEACE28C}" type="presOf" srcId="{9DB7079F-863E-0941-8ACC-0A3D168917FB}" destId="{E3C6EEFD-67ED-BC42-8C17-EC7F55BCA948}" srcOrd="0" destOrd="0" presId="urn:microsoft.com/office/officeart/2005/8/layout/list1"/>
    <dgm:cxn modelId="{8B55D942-BACE-064A-941E-CD72C7959825}" srcId="{9DB7079F-863E-0941-8ACC-0A3D168917FB}" destId="{52611F80-EC9E-0A4A-AD84-A73050784A47}" srcOrd="0" destOrd="0" parTransId="{A1641B3F-E438-9A4F-9A4A-16F63A45603F}" sibTransId="{98F29883-06E9-3545-BF63-55D9E961C5D5}"/>
    <dgm:cxn modelId="{7BB41D82-7C14-9B4D-89E6-956E95F3F2D3}" type="presOf" srcId="{52611F80-EC9E-0A4A-AD84-A73050784A47}" destId="{75A33A4D-F0E4-0B43-9727-99CE5C8BA533}" srcOrd="0" destOrd="0" presId="urn:microsoft.com/office/officeart/2005/8/layout/list1"/>
    <dgm:cxn modelId="{431BCB85-2F41-5A43-8ADC-E929BE3D773F}" type="presOf" srcId="{CE462712-57F4-974C-B5F9-26C1D10CB369}" destId="{12AFFBFB-8171-4048-8309-1276219C8263}" srcOrd="0" destOrd="0" presId="urn:microsoft.com/office/officeart/2005/8/layout/list1"/>
    <dgm:cxn modelId="{E3FAFCBF-24C3-844A-B5D8-978CD1373EC2}" type="presOf" srcId="{E370CDF9-52BF-2F4F-AD3D-6160AB3DE5DA}" destId="{09D6E077-45D4-3A44-967B-650AB75F9DC4}" srcOrd="1" destOrd="0" presId="urn:microsoft.com/office/officeart/2005/8/layout/list1"/>
    <dgm:cxn modelId="{304C79BC-9174-0F4E-AD26-3F38CF4DFE85}" srcId="{9DB7079F-863E-0941-8ACC-0A3D168917FB}" destId="{CE462712-57F4-974C-B5F9-26C1D10CB369}" srcOrd="1" destOrd="0" parTransId="{5B16C526-0C98-9047-B19E-731014B08F05}" sibTransId="{69A9AC80-C7FA-3848-ACF4-D74C285D5926}"/>
    <dgm:cxn modelId="{2E593E2E-D80D-7D41-A676-BE42D66EAF25}" type="presParOf" srcId="{E3C6EEFD-67ED-BC42-8C17-EC7F55BCA948}" destId="{4DB522B5-B82E-F24B-9EFB-BEB6D66B69F1}" srcOrd="0" destOrd="0" presId="urn:microsoft.com/office/officeart/2005/8/layout/list1"/>
    <dgm:cxn modelId="{50DE94B7-5D78-CB41-A5E9-ED07D0A9768F}" type="presParOf" srcId="{4DB522B5-B82E-F24B-9EFB-BEB6D66B69F1}" destId="{75A33A4D-F0E4-0B43-9727-99CE5C8BA533}" srcOrd="0" destOrd="0" presId="urn:microsoft.com/office/officeart/2005/8/layout/list1"/>
    <dgm:cxn modelId="{FD26F9C9-40EC-E345-87E7-F3B9C5CBA76B}" type="presParOf" srcId="{4DB522B5-B82E-F24B-9EFB-BEB6D66B69F1}" destId="{4EADD70C-AB38-864B-9325-6062E93A2753}" srcOrd="1" destOrd="0" presId="urn:microsoft.com/office/officeart/2005/8/layout/list1"/>
    <dgm:cxn modelId="{29738A52-A5C5-DC4B-B46A-28182EDA2766}" type="presParOf" srcId="{E3C6EEFD-67ED-BC42-8C17-EC7F55BCA948}" destId="{00AB7388-90AD-294E-B8B5-E6367DDADBC4}" srcOrd="1" destOrd="0" presId="urn:microsoft.com/office/officeart/2005/8/layout/list1"/>
    <dgm:cxn modelId="{A113B0F7-56FB-4246-B7F9-E4D1994857DB}" type="presParOf" srcId="{E3C6EEFD-67ED-BC42-8C17-EC7F55BCA948}" destId="{B962C685-3C80-0240-BD82-1BCADE51D725}" srcOrd="2" destOrd="0" presId="urn:microsoft.com/office/officeart/2005/8/layout/list1"/>
    <dgm:cxn modelId="{671DA3C5-5161-6C48-B065-6FFA583E917B}" type="presParOf" srcId="{E3C6EEFD-67ED-BC42-8C17-EC7F55BCA948}" destId="{8F4BA1D6-4E28-6149-9A1D-96C825F11D1A}" srcOrd="3" destOrd="0" presId="urn:microsoft.com/office/officeart/2005/8/layout/list1"/>
    <dgm:cxn modelId="{FE807CF0-933D-2041-9D9F-0F53B8961BC5}" type="presParOf" srcId="{E3C6EEFD-67ED-BC42-8C17-EC7F55BCA948}" destId="{E4184CB3-19CC-B947-BAFD-058AC7160E7D}" srcOrd="4" destOrd="0" presId="urn:microsoft.com/office/officeart/2005/8/layout/list1"/>
    <dgm:cxn modelId="{8333585C-6BF8-0D44-8181-EFA0B8777F1E}" type="presParOf" srcId="{E4184CB3-19CC-B947-BAFD-058AC7160E7D}" destId="{12AFFBFB-8171-4048-8309-1276219C8263}" srcOrd="0" destOrd="0" presId="urn:microsoft.com/office/officeart/2005/8/layout/list1"/>
    <dgm:cxn modelId="{7CCD63C0-3882-E74C-9A2D-B17727D799BD}" type="presParOf" srcId="{E4184CB3-19CC-B947-BAFD-058AC7160E7D}" destId="{568FB03A-7C83-224F-96C5-0E7F4C41619C}" srcOrd="1" destOrd="0" presId="urn:microsoft.com/office/officeart/2005/8/layout/list1"/>
    <dgm:cxn modelId="{9900AFD9-A756-3749-8DB7-5A56C700A365}" type="presParOf" srcId="{E3C6EEFD-67ED-BC42-8C17-EC7F55BCA948}" destId="{DB8EDA7F-AA13-014E-9863-B604BA3B5A89}" srcOrd="5" destOrd="0" presId="urn:microsoft.com/office/officeart/2005/8/layout/list1"/>
    <dgm:cxn modelId="{FA0AAD00-898D-F442-BA9F-D849863FFDCC}" type="presParOf" srcId="{E3C6EEFD-67ED-BC42-8C17-EC7F55BCA948}" destId="{69994C72-0CB1-F64F-B301-470CE7BD541C}" srcOrd="6" destOrd="0" presId="urn:microsoft.com/office/officeart/2005/8/layout/list1"/>
    <dgm:cxn modelId="{2A1E53B3-FE2A-5D49-B99D-CD0E4A84DBF2}" type="presParOf" srcId="{E3C6EEFD-67ED-BC42-8C17-EC7F55BCA948}" destId="{82E2E49E-799C-E349-89A5-3269C81D59C8}" srcOrd="7" destOrd="0" presId="urn:microsoft.com/office/officeart/2005/8/layout/list1"/>
    <dgm:cxn modelId="{3B302D0E-A72A-624B-8F08-D6D68A4DAB80}" type="presParOf" srcId="{E3C6EEFD-67ED-BC42-8C17-EC7F55BCA948}" destId="{C1417408-DB36-6D4E-B0DC-5A1CA7A1469E}" srcOrd="8" destOrd="0" presId="urn:microsoft.com/office/officeart/2005/8/layout/list1"/>
    <dgm:cxn modelId="{9FBED040-0E09-354F-ABF9-2B16AA66DE58}" type="presParOf" srcId="{C1417408-DB36-6D4E-B0DC-5A1CA7A1469E}" destId="{EF5AD72D-92A7-4443-B3BD-39F60468900C}" srcOrd="0" destOrd="0" presId="urn:microsoft.com/office/officeart/2005/8/layout/list1"/>
    <dgm:cxn modelId="{729142DC-513B-7440-82E4-D64E35AAC848}" type="presParOf" srcId="{C1417408-DB36-6D4E-B0DC-5A1CA7A1469E}" destId="{09D6E077-45D4-3A44-967B-650AB75F9DC4}" srcOrd="1" destOrd="0" presId="urn:microsoft.com/office/officeart/2005/8/layout/list1"/>
    <dgm:cxn modelId="{50A91677-E5EC-8043-BC69-2ECFD0662CA4}" type="presParOf" srcId="{E3C6EEFD-67ED-BC42-8C17-EC7F55BCA948}" destId="{0F83CA8F-670D-AF41-AB9F-2406393CFDDC}" srcOrd="9" destOrd="0" presId="urn:microsoft.com/office/officeart/2005/8/layout/list1"/>
    <dgm:cxn modelId="{3F86DD80-96AC-D447-8F9A-D8F9FAEDB00C}" type="presParOf" srcId="{E3C6EEFD-67ED-BC42-8C17-EC7F55BCA948}" destId="{DE221047-7FAA-8E40-8486-0D8A5ED1F31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B7079F-863E-0941-8ACC-0A3D168917FB}"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52611F80-EC9E-0A4A-AD84-A73050784A47}">
      <dgm:prSet phldrT="[Text]" custT="1"/>
      <dgm:spPr/>
      <dgm:t>
        <a:bodyPr/>
        <a:lstStyle/>
        <a:p>
          <a:r>
            <a:rPr lang="en-US" sz="2400" dirty="0" err="1" smtClean="0">
              <a:sym typeface="Rockwell"/>
            </a:rPr>
            <a:t>Juntos</a:t>
          </a:r>
          <a:r>
            <a:rPr lang="en-US" sz="2400" dirty="0" smtClean="0">
              <a:sym typeface="Rockwell"/>
            </a:rPr>
            <a:t> 4-H mentors can become advocates and spokespeople for your 4-H program. </a:t>
          </a:r>
          <a:endParaRPr lang="en-US" sz="2400" dirty="0"/>
        </a:p>
      </dgm:t>
    </dgm:pt>
    <dgm:pt modelId="{A1641B3F-E438-9A4F-9A4A-16F63A45603F}" type="parTrans" cxnId="{8B55D942-BACE-064A-941E-CD72C7959825}">
      <dgm:prSet/>
      <dgm:spPr/>
      <dgm:t>
        <a:bodyPr/>
        <a:lstStyle/>
        <a:p>
          <a:endParaRPr lang="en-US" sz="2400">
            <a:solidFill>
              <a:schemeClr val="tx1"/>
            </a:solidFill>
          </a:endParaRPr>
        </a:p>
      </dgm:t>
    </dgm:pt>
    <dgm:pt modelId="{98F29883-06E9-3545-BF63-55D9E961C5D5}" type="sibTrans" cxnId="{8B55D942-BACE-064A-941E-CD72C7959825}">
      <dgm:prSet/>
      <dgm:spPr/>
      <dgm:t>
        <a:bodyPr/>
        <a:lstStyle/>
        <a:p>
          <a:endParaRPr lang="en-US" sz="2400">
            <a:solidFill>
              <a:schemeClr val="tx1"/>
            </a:solidFill>
          </a:endParaRPr>
        </a:p>
      </dgm:t>
    </dgm:pt>
    <dgm:pt modelId="{CE462712-57F4-974C-B5F9-26C1D10CB369}">
      <dgm:prSet phldrT="[Text]" custT="1"/>
      <dgm:spPr/>
      <dgm:t>
        <a:bodyPr/>
        <a:lstStyle/>
        <a:p>
          <a:r>
            <a:rPr lang="en-US" sz="2400" dirty="0" smtClean="0">
              <a:sym typeface="Rockwell"/>
            </a:rPr>
            <a:t>Bilingual mentors can help non-bilingual staff communicate with parents and the Latino community.</a:t>
          </a:r>
          <a:endParaRPr lang="en-US" sz="2400" dirty="0"/>
        </a:p>
      </dgm:t>
    </dgm:pt>
    <dgm:pt modelId="{5B16C526-0C98-9047-B19E-731014B08F05}" type="parTrans" cxnId="{304C79BC-9174-0F4E-AD26-3F38CF4DFE85}">
      <dgm:prSet/>
      <dgm:spPr/>
      <dgm:t>
        <a:bodyPr/>
        <a:lstStyle/>
        <a:p>
          <a:endParaRPr lang="en-US" sz="2400">
            <a:solidFill>
              <a:schemeClr val="tx1"/>
            </a:solidFill>
          </a:endParaRPr>
        </a:p>
      </dgm:t>
    </dgm:pt>
    <dgm:pt modelId="{69A9AC80-C7FA-3848-ACF4-D74C285D5926}" type="sibTrans" cxnId="{304C79BC-9174-0F4E-AD26-3F38CF4DFE85}">
      <dgm:prSet/>
      <dgm:spPr/>
      <dgm:t>
        <a:bodyPr/>
        <a:lstStyle/>
        <a:p>
          <a:endParaRPr lang="en-US" sz="2400">
            <a:solidFill>
              <a:schemeClr val="tx1"/>
            </a:solidFill>
          </a:endParaRPr>
        </a:p>
      </dgm:t>
    </dgm:pt>
    <dgm:pt modelId="{E370CDF9-52BF-2F4F-AD3D-6160AB3DE5DA}">
      <dgm:prSet phldrT="[Text]" custT="1"/>
      <dgm:spPr/>
      <dgm:t>
        <a:bodyPr/>
        <a:lstStyle/>
        <a:p>
          <a:r>
            <a:rPr lang="en-US" sz="2400" dirty="0" smtClean="0">
              <a:sym typeface="Rockwell"/>
            </a:rPr>
            <a:t>Outreach to college students (e.g. community college and 4-year students.) </a:t>
          </a:r>
          <a:endParaRPr lang="en-US" sz="2400" dirty="0"/>
        </a:p>
      </dgm:t>
    </dgm:pt>
    <dgm:pt modelId="{2845B395-AD99-C14D-A027-DE01268BE9DC}" type="parTrans" cxnId="{8C125B50-76EE-EC46-83AA-8A500883DEC9}">
      <dgm:prSet/>
      <dgm:spPr/>
      <dgm:t>
        <a:bodyPr/>
        <a:lstStyle/>
        <a:p>
          <a:endParaRPr lang="en-US" sz="2400">
            <a:solidFill>
              <a:schemeClr val="tx1"/>
            </a:solidFill>
          </a:endParaRPr>
        </a:p>
      </dgm:t>
    </dgm:pt>
    <dgm:pt modelId="{234C0006-6D79-E840-867E-5E9CEF9AD84F}" type="sibTrans" cxnId="{8C125B50-76EE-EC46-83AA-8A500883DEC9}">
      <dgm:prSet/>
      <dgm:spPr/>
      <dgm:t>
        <a:bodyPr/>
        <a:lstStyle/>
        <a:p>
          <a:endParaRPr lang="en-US" sz="2400">
            <a:solidFill>
              <a:schemeClr val="tx1"/>
            </a:solidFill>
          </a:endParaRPr>
        </a:p>
      </dgm:t>
    </dgm:pt>
    <dgm:pt modelId="{E3C6EEFD-67ED-BC42-8C17-EC7F55BCA948}" type="pres">
      <dgm:prSet presAssocID="{9DB7079F-863E-0941-8ACC-0A3D168917FB}" presName="linear" presStyleCnt="0">
        <dgm:presLayoutVars>
          <dgm:dir/>
          <dgm:animLvl val="lvl"/>
          <dgm:resizeHandles val="exact"/>
        </dgm:presLayoutVars>
      </dgm:prSet>
      <dgm:spPr/>
      <dgm:t>
        <a:bodyPr/>
        <a:lstStyle/>
        <a:p>
          <a:endParaRPr lang="en-US"/>
        </a:p>
      </dgm:t>
    </dgm:pt>
    <dgm:pt modelId="{4DB522B5-B82E-F24B-9EFB-BEB6D66B69F1}" type="pres">
      <dgm:prSet presAssocID="{52611F80-EC9E-0A4A-AD84-A73050784A47}" presName="parentLin" presStyleCnt="0"/>
      <dgm:spPr/>
    </dgm:pt>
    <dgm:pt modelId="{75A33A4D-F0E4-0B43-9727-99CE5C8BA533}" type="pres">
      <dgm:prSet presAssocID="{52611F80-EC9E-0A4A-AD84-A73050784A47}" presName="parentLeftMargin" presStyleLbl="node1" presStyleIdx="0" presStyleCnt="3"/>
      <dgm:spPr/>
      <dgm:t>
        <a:bodyPr/>
        <a:lstStyle/>
        <a:p>
          <a:endParaRPr lang="en-US"/>
        </a:p>
      </dgm:t>
    </dgm:pt>
    <dgm:pt modelId="{4EADD70C-AB38-864B-9325-6062E93A2753}" type="pres">
      <dgm:prSet presAssocID="{52611F80-EC9E-0A4A-AD84-A73050784A47}" presName="parentText" presStyleLbl="node1" presStyleIdx="0" presStyleCnt="3" custScaleX="128231">
        <dgm:presLayoutVars>
          <dgm:chMax val="0"/>
          <dgm:bulletEnabled val="1"/>
        </dgm:presLayoutVars>
      </dgm:prSet>
      <dgm:spPr/>
      <dgm:t>
        <a:bodyPr/>
        <a:lstStyle/>
        <a:p>
          <a:endParaRPr lang="en-US"/>
        </a:p>
      </dgm:t>
    </dgm:pt>
    <dgm:pt modelId="{00AB7388-90AD-294E-B8B5-E6367DDADBC4}" type="pres">
      <dgm:prSet presAssocID="{52611F80-EC9E-0A4A-AD84-A73050784A47}" presName="negativeSpace" presStyleCnt="0"/>
      <dgm:spPr/>
    </dgm:pt>
    <dgm:pt modelId="{B962C685-3C80-0240-BD82-1BCADE51D725}" type="pres">
      <dgm:prSet presAssocID="{52611F80-EC9E-0A4A-AD84-A73050784A47}" presName="childText" presStyleLbl="conFgAcc1" presStyleIdx="0" presStyleCnt="3">
        <dgm:presLayoutVars>
          <dgm:bulletEnabled val="1"/>
        </dgm:presLayoutVars>
      </dgm:prSet>
      <dgm:spPr/>
    </dgm:pt>
    <dgm:pt modelId="{8F4BA1D6-4E28-6149-9A1D-96C825F11D1A}" type="pres">
      <dgm:prSet presAssocID="{98F29883-06E9-3545-BF63-55D9E961C5D5}" presName="spaceBetweenRectangles" presStyleCnt="0"/>
      <dgm:spPr/>
    </dgm:pt>
    <dgm:pt modelId="{E4184CB3-19CC-B947-BAFD-058AC7160E7D}" type="pres">
      <dgm:prSet presAssocID="{CE462712-57F4-974C-B5F9-26C1D10CB369}" presName="parentLin" presStyleCnt="0"/>
      <dgm:spPr/>
    </dgm:pt>
    <dgm:pt modelId="{12AFFBFB-8171-4048-8309-1276219C8263}" type="pres">
      <dgm:prSet presAssocID="{CE462712-57F4-974C-B5F9-26C1D10CB369}" presName="parentLeftMargin" presStyleLbl="node1" presStyleIdx="0" presStyleCnt="3"/>
      <dgm:spPr/>
      <dgm:t>
        <a:bodyPr/>
        <a:lstStyle/>
        <a:p>
          <a:endParaRPr lang="en-US"/>
        </a:p>
      </dgm:t>
    </dgm:pt>
    <dgm:pt modelId="{568FB03A-7C83-224F-96C5-0E7F4C41619C}" type="pres">
      <dgm:prSet presAssocID="{CE462712-57F4-974C-B5F9-26C1D10CB369}" presName="parentText" presStyleLbl="node1" presStyleIdx="1" presStyleCnt="3" custScaleX="128294">
        <dgm:presLayoutVars>
          <dgm:chMax val="0"/>
          <dgm:bulletEnabled val="1"/>
        </dgm:presLayoutVars>
      </dgm:prSet>
      <dgm:spPr/>
      <dgm:t>
        <a:bodyPr/>
        <a:lstStyle/>
        <a:p>
          <a:endParaRPr lang="en-US"/>
        </a:p>
      </dgm:t>
    </dgm:pt>
    <dgm:pt modelId="{DB8EDA7F-AA13-014E-9863-B604BA3B5A89}" type="pres">
      <dgm:prSet presAssocID="{CE462712-57F4-974C-B5F9-26C1D10CB369}" presName="negativeSpace" presStyleCnt="0"/>
      <dgm:spPr/>
    </dgm:pt>
    <dgm:pt modelId="{69994C72-0CB1-F64F-B301-470CE7BD541C}" type="pres">
      <dgm:prSet presAssocID="{CE462712-57F4-974C-B5F9-26C1D10CB369}" presName="childText" presStyleLbl="conFgAcc1" presStyleIdx="1" presStyleCnt="3">
        <dgm:presLayoutVars>
          <dgm:bulletEnabled val="1"/>
        </dgm:presLayoutVars>
      </dgm:prSet>
      <dgm:spPr/>
    </dgm:pt>
    <dgm:pt modelId="{82E2E49E-799C-E349-89A5-3269C81D59C8}" type="pres">
      <dgm:prSet presAssocID="{69A9AC80-C7FA-3848-ACF4-D74C285D5926}" presName="spaceBetweenRectangles" presStyleCnt="0"/>
      <dgm:spPr/>
    </dgm:pt>
    <dgm:pt modelId="{C1417408-DB36-6D4E-B0DC-5A1CA7A1469E}" type="pres">
      <dgm:prSet presAssocID="{E370CDF9-52BF-2F4F-AD3D-6160AB3DE5DA}" presName="parentLin" presStyleCnt="0"/>
      <dgm:spPr/>
    </dgm:pt>
    <dgm:pt modelId="{EF5AD72D-92A7-4443-B3BD-39F60468900C}" type="pres">
      <dgm:prSet presAssocID="{E370CDF9-52BF-2F4F-AD3D-6160AB3DE5DA}" presName="parentLeftMargin" presStyleLbl="node1" presStyleIdx="1" presStyleCnt="3"/>
      <dgm:spPr/>
      <dgm:t>
        <a:bodyPr/>
        <a:lstStyle/>
        <a:p>
          <a:endParaRPr lang="en-US"/>
        </a:p>
      </dgm:t>
    </dgm:pt>
    <dgm:pt modelId="{09D6E077-45D4-3A44-967B-650AB75F9DC4}" type="pres">
      <dgm:prSet presAssocID="{E370CDF9-52BF-2F4F-AD3D-6160AB3DE5DA}" presName="parentText" presStyleLbl="node1" presStyleIdx="2" presStyleCnt="3" custScaleX="127891">
        <dgm:presLayoutVars>
          <dgm:chMax val="0"/>
          <dgm:bulletEnabled val="1"/>
        </dgm:presLayoutVars>
      </dgm:prSet>
      <dgm:spPr/>
      <dgm:t>
        <a:bodyPr/>
        <a:lstStyle/>
        <a:p>
          <a:endParaRPr lang="en-US"/>
        </a:p>
      </dgm:t>
    </dgm:pt>
    <dgm:pt modelId="{0F83CA8F-670D-AF41-AB9F-2406393CFDDC}" type="pres">
      <dgm:prSet presAssocID="{E370CDF9-52BF-2F4F-AD3D-6160AB3DE5DA}" presName="negativeSpace" presStyleCnt="0"/>
      <dgm:spPr/>
    </dgm:pt>
    <dgm:pt modelId="{DE221047-7FAA-8E40-8486-0D8A5ED1F318}" type="pres">
      <dgm:prSet presAssocID="{E370CDF9-52BF-2F4F-AD3D-6160AB3DE5DA}" presName="childText" presStyleLbl="conFgAcc1" presStyleIdx="2" presStyleCnt="3">
        <dgm:presLayoutVars>
          <dgm:bulletEnabled val="1"/>
        </dgm:presLayoutVars>
      </dgm:prSet>
      <dgm:spPr/>
    </dgm:pt>
  </dgm:ptLst>
  <dgm:cxnLst>
    <dgm:cxn modelId="{41930B28-EE0D-4F42-89DD-928E006D1BA7}" type="presOf" srcId="{E370CDF9-52BF-2F4F-AD3D-6160AB3DE5DA}" destId="{09D6E077-45D4-3A44-967B-650AB75F9DC4}" srcOrd="1" destOrd="0" presId="urn:microsoft.com/office/officeart/2005/8/layout/list1"/>
    <dgm:cxn modelId="{7E23C4BE-2B79-E84C-A017-50AFBC6052DA}" type="presOf" srcId="{CE462712-57F4-974C-B5F9-26C1D10CB369}" destId="{568FB03A-7C83-224F-96C5-0E7F4C41619C}" srcOrd="1" destOrd="0" presId="urn:microsoft.com/office/officeart/2005/8/layout/list1"/>
    <dgm:cxn modelId="{8C125B50-76EE-EC46-83AA-8A500883DEC9}" srcId="{9DB7079F-863E-0941-8ACC-0A3D168917FB}" destId="{E370CDF9-52BF-2F4F-AD3D-6160AB3DE5DA}" srcOrd="2" destOrd="0" parTransId="{2845B395-AD99-C14D-A027-DE01268BE9DC}" sibTransId="{234C0006-6D79-E840-867E-5E9CEF9AD84F}"/>
    <dgm:cxn modelId="{E06432AE-C551-E54E-994E-97D872837D21}" type="presOf" srcId="{E370CDF9-52BF-2F4F-AD3D-6160AB3DE5DA}" destId="{EF5AD72D-92A7-4443-B3BD-39F60468900C}" srcOrd="0" destOrd="0" presId="urn:microsoft.com/office/officeart/2005/8/layout/list1"/>
    <dgm:cxn modelId="{85CC267F-C525-3C43-A62B-5595AF6861A5}" type="presOf" srcId="{52611F80-EC9E-0A4A-AD84-A73050784A47}" destId="{75A33A4D-F0E4-0B43-9727-99CE5C8BA533}" srcOrd="0" destOrd="0" presId="urn:microsoft.com/office/officeart/2005/8/layout/list1"/>
    <dgm:cxn modelId="{8B55D942-BACE-064A-941E-CD72C7959825}" srcId="{9DB7079F-863E-0941-8ACC-0A3D168917FB}" destId="{52611F80-EC9E-0A4A-AD84-A73050784A47}" srcOrd="0" destOrd="0" parTransId="{A1641B3F-E438-9A4F-9A4A-16F63A45603F}" sibTransId="{98F29883-06E9-3545-BF63-55D9E961C5D5}"/>
    <dgm:cxn modelId="{4039D458-8AD8-9742-9234-BD039F0CEBAE}" type="presOf" srcId="{CE462712-57F4-974C-B5F9-26C1D10CB369}" destId="{12AFFBFB-8171-4048-8309-1276219C8263}" srcOrd="0" destOrd="0" presId="urn:microsoft.com/office/officeart/2005/8/layout/list1"/>
    <dgm:cxn modelId="{8EC369D4-0B1E-AE45-8DE5-9C4887F62C42}" type="presOf" srcId="{52611F80-EC9E-0A4A-AD84-A73050784A47}" destId="{4EADD70C-AB38-864B-9325-6062E93A2753}" srcOrd="1" destOrd="0" presId="urn:microsoft.com/office/officeart/2005/8/layout/list1"/>
    <dgm:cxn modelId="{304C79BC-9174-0F4E-AD26-3F38CF4DFE85}" srcId="{9DB7079F-863E-0941-8ACC-0A3D168917FB}" destId="{CE462712-57F4-974C-B5F9-26C1D10CB369}" srcOrd="1" destOrd="0" parTransId="{5B16C526-0C98-9047-B19E-731014B08F05}" sibTransId="{69A9AC80-C7FA-3848-ACF4-D74C285D5926}"/>
    <dgm:cxn modelId="{B5A2897F-4808-C746-AFD7-43F6CA3E2D35}" type="presOf" srcId="{9DB7079F-863E-0941-8ACC-0A3D168917FB}" destId="{E3C6EEFD-67ED-BC42-8C17-EC7F55BCA948}" srcOrd="0" destOrd="0" presId="urn:microsoft.com/office/officeart/2005/8/layout/list1"/>
    <dgm:cxn modelId="{44416E1C-03A4-684F-ADEA-28A84BBB136E}" type="presParOf" srcId="{E3C6EEFD-67ED-BC42-8C17-EC7F55BCA948}" destId="{4DB522B5-B82E-F24B-9EFB-BEB6D66B69F1}" srcOrd="0" destOrd="0" presId="urn:microsoft.com/office/officeart/2005/8/layout/list1"/>
    <dgm:cxn modelId="{1CDA7DE3-E309-F041-8B66-1E5002D0B9A1}" type="presParOf" srcId="{4DB522B5-B82E-F24B-9EFB-BEB6D66B69F1}" destId="{75A33A4D-F0E4-0B43-9727-99CE5C8BA533}" srcOrd="0" destOrd="0" presId="urn:microsoft.com/office/officeart/2005/8/layout/list1"/>
    <dgm:cxn modelId="{897EED44-2495-5B4E-8419-49A4E49A61B3}" type="presParOf" srcId="{4DB522B5-B82E-F24B-9EFB-BEB6D66B69F1}" destId="{4EADD70C-AB38-864B-9325-6062E93A2753}" srcOrd="1" destOrd="0" presId="urn:microsoft.com/office/officeart/2005/8/layout/list1"/>
    <dgm:cxn modelId="{1ED07B53-76A5-7742-A331-CA53662A7195}" type="presParOf" srcId="{E3C6EEFD-67ED-BC42-8C17-EC7F55BCA948}" destId="{00AB7388-90AD-294E-B8B5-E6367DDADBC4}" srcOrd="1" destOrd="0" presId="urn:microsoft.com/office/officeart/2005/8/layout/list1"/>
    <dgm:cxn modelId="{2F32F0E7-DDF0-2244-805F-02D830875849}" type="presParOf" srcId="{E3C6EEFD-67ED-BC42-8C17-EC7F55BCA948}" destId="{B962C685-3C80-0240-BD82-1BCADE51D725}" srcOrd="2" destOrd="0" presId="urn:microsoft.com/office/officeart/2005/8/layout/list1"/>
    <dgm:cxn modelId="{D6FD21DC-FD66-5240-A8C7-7E208907B29A}" type="presParOf" srcId="{E3C6EEFD-67ED-BC42-8C17-EC7F55BCA948}" destId="{8F4BA1D6-4E28-6149-9A1D-96C825F11D1A}" srcOrd="3" destOrd="0" presId="urn:microsoft.com/office/officeart/2005/8/layout/list1"/>
    <dgm:cxn modelId="{30DD8BCB-D33D-F944-8F3D-851ED0756D34}" type="presParOf" srcId="{E3C6EEFD-67ED-BC42-8C17-EC7F55BCA948}" destId="{E4184CB3-19CC-B947-BAFD-058AC7160E7D}" srcOrd="4" destOrd="0" presId="urn:microsoft.com/office/officeart/2005/8/layout/list1"/>
    <dgm:cxn modelId="{74396FDA-C02F-EE4B-BAB1-2156AB8DE513}" type="presParOf" srcId="{E4184CB3-19CC-B947-BAFD-058AC7160E7D}" destId="{12AFFBFB-8171-4048-8309-1276219C8263}" srcOrd="0" destOrd="0" presId="urn:microsoft.com/office/officeart/2005/8/layout/list1"/>
    <dgm:cxn modelId="{76D2286E-6591-A64A-B4C9-F3DDABA64555}" type="presParOf" srcId="{E4184CB3-19CC-B947-BAFD-058AC7160E7D}" destId="{568FB03A-7C83-224F-96C5-0E7F4C41619C}" srcOrd="1" destOrd="0" presId="urn:microsoft.com/office/officeart/2005/8/layout/list1"/>
    <dgm:cxn modelId="{6A69B6E0-99D1-584E-8C47-FA78D845D1B8}" type="presParOf" srcId="{E3C6EEFD-67ED-BC42-8C17-EC7F55BCA948}" destId="{DB8EDA7F-AA13-014E-9863-B604BA3B5A89}" srcOrd="5" destOrd="0" presId="urn:microsoft.com/office/officeart/2005/8/layout/list1"/>
    <dgm:cxn modelId="{241C2C5E-71E2-4C4B-B9D1-1938814F3F20}" type="presParOf" srcId="{E3C6EEFD-67ED-BC42-8C17-EC7F55BCA948}" destId="{69994C72-0CB1-F64F-B301-470CE7BD541C}" srcOrd="6" destOrd="0" presId="urn:microsoft.com/office/officeart/2005/8/layout/list1"/>
    <dgm:cxn modelId="{9D71A84E-C02C-1544-A290-E0610C7D9EEE}" type="presParOf" srcId="{E3C6EEFD-67ED-BC42-8C17-EC7F55BCA948}" destId="{82E2E49E-799C-E349-89A5-3269C81D59C8}" srcOrd="7" destOrd="0" presId="urn:microsoft.com/office/officeart/2005/8/layout/list1"/>
    <dgm:cxn modelId="{C9F832CB-2A62-3342-ACC1-07BE0FEF6A75}" type="presParOf" srcId="{E3C6EEFD-67ED-BC42-8C17-EC7F55BCA948}" destId="{C1417408-DB36-6D4E-B0DC-5A1CA7A1469E}" srcOrd="8" destOrd="0" presId="urn:microsoft.com/office/officeart/2005/8/layout/list1"/>
    <dgm:cxn modelId="{F21CC19D-4B38-E444-8671-1FB12F2F0432}" type="presParOf" srcId="{C1417408-DB36-6D4E-B0DC-5A1CA7A1469E}" destId="{EF5AD72D-92A7-4443-B3BD-39F60468900C}" srcOrd="0" destOrd="0" presId="urn:microsoft.com/office/officeart/2005/8/layout/list1"/>
    <dgm:cxn modelId="{F6C1CDBD-C20A-1F4C-8513-CCD3C52F5560}" type="presParOf" srcId="{C1417408-DB36-6D4E-B0DC-5A1CA7A1469E}" destId="{09D6E077-45D4-3A44-967B-650AB75F9DC4}" srcOrd="1" destOrd="0" presId="urn:microsoft.com/office/officeart/2005/8/layout/list1"/>
    <dgm:cxn modelId="{ACFFD63B-F98F-DB4B-8210-E7BF4549D775}" type="presParOf" srcId="{E3C6EEFD-67ED-BC42-8C17-EC7F55BCA948}" destId="{0F83CA8F-670D-AF41-AB9F-2406393CFDDC}" srcOrd="9" destOrd="0" presId="urn:microsoft.com/office/officeart/2005/8/layout/list1"/>
    <dgm:cxn modelId="{BC341DBC-098D-1144-9495-C867125A867C}" type="presParOf" srcId="{E3C6EEFD-67ED-BC42-8C17-EC7F55BCA948}" destId="{DE221047-7FAA-8E40-8486-0D8A5ED1F31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B7079F-863E-0941-8ACC-0A3D168917FB}"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52611F80-EC9E-0A4A-AD84-A73050784A47}">
      <dgm:prSet phldrT="[Text]" custT="1"/>
      <dgm:spPr/>
      <dgm:t>
        <a:bodyPr/>
        <a:lstStyle/>
        <a:p>
          <a:r>
            <a:rPr lang="en-US" altLang="en-US" sz="2400" dirty="0" smtClean="0">
              <a:solidFill>
                <a:srgbClr val="000000"/>
              </a:solidFill>
            </a:rPr>
            <a:t>It is a promising intervention which can guide first generation and low-income potential college students as they explore higher education.</a:t>
          </a:r>
          <a:endParaRPr lang="en-US" sz="2400" dirty="0"/>
        </a:p>
      </dgm:t>
    </dgm:pt>
    <dgm:pt modelId="{A1641B3F-E438-9A4F-9A4A-16F63A45603F}" type="parTrans" cxnId="{8B55D942-BACE-064A-941E-CD72C7959825}">
      <dgm:prSet/>
      <dgm:spPr/>
      <dgm:t>
        <a:bodyPr/>
        <a:lstStyle/>
        <a:p>
          <a:endParaRPr lang="en-US" sz="2000">
            <a:solidFill>
              <a:schemeClr val="tx1"/>
            </a:solidFill>
          </a:endParaRPr>
        </a:p>
      </dgm:t>
    </dgm:pt>
    <dgm:pt modelId="{98F29883-06E9-3545-BF63-55D9E961C5D5}" type="sibTrans" cxnId="{8B55D942-BACE-064A-941E-CD72C7959825}">
      <dgm:prSet/>
      <dgm:spPr/>
      <dgm:t>
        <a:bodyPr/>
        <a:lstStyle/>
        <a:p>
          <a:endParaRPr lang="en-US" sz="2000">
            <a:solidFill>
              <a:schemeClr val="tx1"/>
            </a:solidFill>
          </a:endParaRPr>
        </a:p>
      </dgm:t>
    </dgm:pt>
    <dgm:pt modelId="{CE462712-57F4-974C-B5F9-26C1D10CB369}">
      <dgm:prSet phldrT="[Text]" custT="1"/>
      <dgm:spPr/>
      <dgm:t>
        <a:bodyPr/>
        <a:lstStyle/>
        <a:p>
          <a:r>
            <a:rPr lang="en-US" altLang="en-US" sz="2400" dirty="0" smtClean="0">
              <a:solidFill>
                <a:srgbClr val="000000"/>
              </a:solidFill>
            </a:rPr>
            <a:t>It promotes and can lead to a strong college-going culture.</a:t>
          </a:r>
          <a:endParaRPr lang="en-US" sz="2400" dirty="0"/>
        </a:p>
      </dgm:t>
    </dgm:pt>
    <dgm:pt modelId="{5B16C526-0C98-9047-B19E-731014B08F05}" type="parTrans" cxnId="{304C79BC-9174-0F4E-AD26-3F38CF4DFE85}">
      <dgm:prSet/>
      <dgm:spPr/>
      <dgm:t>
        <a:bodyPr/>
        <a:lstStyle/>
        <a:p>
          <a:endParaRPr lang="en-US" sz="2000">
            <a:solidFill>
              <a:schemeClr val="tx1"/>
            </a:solidFill>
          </a:endParaRPr>
        </a:p>
      </dgm:t>
    </dgm:pt>
    <dgm:pt modelId="{69A9AC80-C7FA-3848-ACF4-D74C285D5926}" type="sibTrans" cxnId="{304C79BC-9174-0F4E-AD26-3F38CF4DFE85}">
      <dgm:prSet/>
      <dgm:spPr/>
      <dgm:t>
        <a:bodyPr/>
        <a:lstStyle/>
        <a:p>
          <a:endParaRPr lang="en-US" sz="2000">
            <a:solidFill>
              <a:schemeClr val="tx1"/>
            </a:solidFill>
          </a:endParaRPr>
        </a:p>
      </dgm:t>
    </dgm:pt>
    <dgm:pt modelId="{E370CDF9-52BF-2F4F-AD3D-6160AB3DE5DA}">
      <dgm:prSet phldrT="[Text]" custT="1"/>
      <dgm:spPr/>
      <dgm:t>
        <a:bodyPr/>
        <a:lstStyle/>
        <a:p>
          <a:r>
            <a:rPr lang="en-US" altLang="en-US" sz="2400" dirty="0" smtClean="0">
              <a:solidFill>
                <a:srgbClr val="000000"/>
              </a:solidFill>
            </a:rPr>
            <a:t>It provides a space for Latino students to gather with their common backgrounds and cultures and experience college together. </a:t>
          </a:r>
          <a:endParaRPr lang="en-US" sz="2400" dirty="0"/>
        </a:p>
      </dgm:t>
    </dgm:pt>
    <dgm:pt modelId="{2845B395-AD99-C14D-A027-DE01268BE9DC}" type="parTrans" cxnId="{8C125B50-76EE-EC46-83AA-8A500883DEC9}">
      <dgm:prSet/>
      <dgm:spPr/>
      <dgm:t>
        <a:bodyPr/>
        <a:lstStyle/>
        <a:p>
          <a:endParaRPr lang="en-US" sz="2000">
            <a:solidFill>
              <a:schemeClr val="tx1"/>
            </a:solidFill>
          </a:endParaRPr>
        </a:p>
      </dgm:t>
    </dgm:pt>
    <dgm:pt modelId="{234C0006-6D79-E840-867E-5E9CEF9AD84F}" type="sibTrans" cxnId="{8C125B50-76EE-EC46-83AA-8A500883DEC9}">
      <dgm:prSet/>
      <dgm:spPr/>
      <dgm:t>
        <a:bodyPr/>
        <a:lstStyle/>
        <a:p>
          <a:endParaRPr lang="en-US" sz="2000">
            <a:solidFill>
              <a:schemeClr val="tx1"/>
            </a:solidFill>
          </a:endParaRPr>
        </a:p>
      </dgm:t>
    </dgm:pt>
    <dgm:pt modelId="{E3C6EEFD-67ED-BC42-8C17-EC7F55BCA948}" type="pres">
      <dgm:prSet presAssocID="{9DB7079F-863E-0941-8ACC-0A3D168917FB}" presName="linear" presStyleCnt="0">
        <dgm:presLayoutVars>
          <dgm:dir/>
          <dgm:animLvl val="lvl"/>
          <dgm:resizeHandles val="exact"/>
        </dgm:presLayoutVars>
      </dgm:prSet>
      <dgm:spPr/>
      <dgm:t>
        <a:bodyPr/>
        <a:lstStyle/>
        <a:p>
          <a:endParaRPr lang="en-US"/>
        </a:p>
      </dgm:t>
    </dgm:pt>
    <dgm:pt modelId="{4DB522B5-B82E-F24B-9EFB-BEB6D66B69F1}" type="pres">
      <dgm:prSet presAssocID="{52611F80-EC9E-0A4A-AD84-A73050784A47}" presName="parentLin" presStyleCnt="0"/>
      <dgm:spPr/>
    </dgm:pt>
    <dgm:pt modelId="{75A33A4D-F0E4-0B43-9727-99CE5C8BA533}" type="pres">
      <dgm:prSet presAssocID="{52611F80-EC9E-0A4A-AD84-A73050784A47}" presName="parentLeftMargin" presStyleLbl="node1" presStyleIdx="0" presStyleCnt="3"/>
      <dgm:spPr/>
      <dgm:t>
        <a:bodyPr/>
        <a:lstStyle/>
        <a:p>
          <a:endParaRPr lang="en-US"/>
        </a:p>
      </dgm:t>
    </dgm:pt>
    <dgm:pt modelId="{4EADD70C-AB38-864B-9325-6062E93A2753}" type="pres">
      <dgm:prSet presAssocID="{52611F80-EC9E-0A4A-AD84-A73050784A47}" presName="parentText" presStyleLbl="node1" presStyleIdx="0" presStyleCnt="3" custScaleX="137381" custScaleY="127078">
        <dgm:presLayoutVars>
          <dgm:chMax val="0"/>
          <dgm:bulletEnabled val="1"/>
        </dgm:presLayoutVars>
      </dgm:prSet>
      <dgm:spPr/>
      <dgm:t>
        <a:bodyPr/>
        <a:lstStyle/>
        <a:p>
          <a:endParaRPr lang="en-US"/>
        </a:p>
      </dgm:t>
    </dgm:pt>
    <dgm:pt modelId="{00AB7388-90AD-294E-B8B5-E6367DDADBC4}" type="pres">
      <dgm:prSet presAssocID="{52611F80-EC9E-0A4A-AD84-A73050784A47}" presName="negativeSpace" presStyleCnt="0"/>
      <dgm:spPr/>
    </dgm:pt>
    <dgm:pt modelId="{B962C685-3C80-0240-BD82-1BCADE51D725}" type="pres">
      <dgm:prSet presAssocID="{52611F80-EC9E-0A4A-AD84-A73050784A47}" presName="childText" presStyleLbl="conFgAcc1" presStyleIdx="0" presStyleCnt="3">
        <dgm:presLayoutVars>
          <dgm:bulletEnabled val="1"/>
        </dgm:presLayoutVars>
      </dgm:prSet>
      <dgm:spPr/>
      <dgm:t>
        <a:bodyPr/>
        <a:lstStyle/>
        <a:p>
          <a:endParaRPr lang="en-US"/>
        </a:p>
      </dgm:t>
    </dgm:pt>
    <dgm:pt modelId="{8F4BA1D6-4E28-6149-9A1D-96C825F11D1A}" type="pres">
      <dgm:prSet presAssocID="{98F29883-06E9-3545-BF63-55D9E961C5D5}" presName="spaceBetweenRectangles" presStyleCnt="0"/>
      <dgm:spPr/>
    </dgm:pt>
    <dgm:pt modelId="{E4184CB3-19CC-B947-BAFD-058AC7160E7D}" type="pres">
      <dgm:prSet presAssocID="{CE462712-57F4-974C-B5F9-26C1D10CB369}" presName="parentLin" presStyleCnt="0"/>
      <dgm:spPr/>
    </dgm:pt>
    <dgm:pt modelId="{12AFFBFB-8171-4048-8309-1276219C8263}" type="pres">
      <dgm:prSet presAssocID="{CE462712-57F4-974C-B5F9-26C1D10CB369}" presName="parentLeftMargin" presStyleLbl="node1" presStyleIdx="0" presStyleCnt="3"/>
      <dgm:spPr/>
      <dgm:t>
        <a:bodyPr/>
        <a:lstStyle/>
        <a:p>
          <a:endParaRPr lang="en-US"/>
        </a:p>
      </dgm:t>
    </dgm:pt>
    <dgm:pt modelId="{568FB03A-7C83-224F-96C5-0E7F4C41619C}" type="pres">
      <dgm:prSet presAssocID="{CE462712-57F4-974C-B5F9-26C1D10CB369}" presName="parentText" presStyleLbl="node1" presStyleIdx="1" presStyleCnt="3" custScaleX="140182" custScaleY="127078">
        <dgm:presLayoutVars>
          <dgm:chMax val="0"/>
          <dgm:bulletEnabled val="1"/>
        </dgm:presLayoutVars>
      </dgm:prSet>
      <dgm:spPr/>
      <dgm:t>
        <a:bodyPr/>
        <a:lstStyle/>
        <a:p>
          <a:endParaRPr lang="en-US"/>
        </a:p>
      </dgm:t>
    </dgm:pt>
    <dgm:pt modelId="{DB8EDA7F-AA13-014E-9863-B604BA3B5A89}" type="pres">
      <dgm:prSet presAssocID="{CE462712-57F4-974C-B5F9-26C1D10CB369}" presName="negativeSpace" presStyleCnt="0"/>
      <dgm:spPr/>
    </dgm:pt>
    <dgm:pt modelId="{69994C72-0CB1-F64F-B301-470CE7BD541C}" type="pres">
      <dgm:prSet presAssocID="{CE462712-57F4-974C-B5F9-26C1D10CB369}" presName="childText" presStyleLbl="conFgAcc1" presStyleIdx="1" presStyleCnt="3">
        <dgm:presLayoutVars>
          <dgm:bulletEnabled val="1"/>
        </dgm:presLayoutVars>
      </dgm:prSet>
      <dgm:spPr/>
    </dgm:pt>
    <dgm:pt modelId="{82E2E49E-799C-E349-89A5-3269C81D59C8}" type="pres">
      <dgm:prSet presAssocID="{69A9AC80-C7FA-3848-ACF4-D74C285D5926}" presName="spaceBetweenRectangles" presStyleCnt="0"/>
      <dgm:spPr/>
    </dgm:pt>
    <dgm:pt modelId="{C1417408-DB36-6D4E-B0DC-5A1CA7A1469E}" type="pres">
      <dgm:prSet presAssocID="{E370CDF9-52BF-2F4F-AD3D-6160AB3DE5DA}" presName="parentLin" presStyleCnt="0"/>
      <dgm:spPr/>
    </dgm:pt>
    <dgm:pt modelId="{EF5AD72D-92A7-4443-B3BD-39F60468900C}" type="pres">
      <dgm:prSet presAssocID="{E370CDF9-52BF-2F4F-AD3D-6160AB3DE5DA}" presName="parentLeftMargin" presStyleLbl="node1" presStyleIdx="1" presStyleCnt="3"/>
      <dgm:spPr/>
      <dgm:t>
        <a:bodyPr/>
        <a:lstStyle/>
        <a:p>
          <a:endParaRPr lang="en-US"/>
        </a:p>
      </dgm:t>
    </dgm:pt>
    <dgm:pt modelId="{09D6E077-45D4-3A44-967B-650AB75F9DC4}" type="pres">
      <dgm:prSet presAssocID="{E370CDF9-52BF-2F4F-AD3D-6160AB3DE5DA}" presName="parentText" presStyleLbl="node1" presStyleIdx="2" presStyleCnt="3" custScaleX="135631" custScaleY="127078">
        <dgm:presLayoutVars>
          <dgm:chMax val="0"/>
          <dgm:bulletEnabled val="1"/>
        </dgm:presLayoutVars>
      </dgm:prSet>
      <dgm:spPr/>
      <dgm:t>
        <a:bodyPr/>
        <a:lstStyle/>
        <a:p>
          <a:endParaRPr lang="en-US"/>
        </a:p>
      </dgm:t>
    </dgm:pt>
    <dgm:pt modelId="{0F83CA8F-670D-AF41-AB9F-2406393CFDDC}" type="pres">
      <dgm:prSet presAssocID="{E370CDF9-52BF-2F4F-AD3D-6160AB3DE5DA}" presName="negativeSpace" presStyleCnt="0"/>
      <dgm:spPr/>
    </dgm:pt>
    <dgm:pt modelId="{DE221047-7FAA-8E40-8486-0D8A5ED1F318}" type="pres">
      <dgm:prSet presAssocID="{E370CDF9-52BF-2F4F-AD3D-6160AB3DE5DA}" presName="childText" presStyleLbl="conFgAcc1" presStyleIdx="2" presStyleCnt="3">
        <dgm:presLayoutVars>
          <dgm:bulletEnabled val="1"/>
        </dgm:presLayoutVars>
      </dgm:prSet>
      <dgm:spPr/>
    </dgm:pt>
  </dgm:ptLst>
  <dgm:cxnLst>
    <dgm:cxn modelId="{57BC1219-83A3-804E-901C-866F204C65A5}" type="presOf" srcId="{52611F80-EC9E-0A4A-AD84-A73050784A47}" destId="{75A33A4D-F0E4-0B43-9727-99CE5C8BA533}" srcOrd="0" destOrd="0" presId="urn:microsoft.com/office/officeart/2005/8/layout/list1"/>
    <dgm:cxn modelId="{DFE25546-8A2B-F64A-AB19-C93D06467561}" type="presOf" srcId="{CE462712-57F4-974C-B5F9-26C1D10CB369}" destId="{568FB03A-7C83-224F-96C5-0E7F4C41619C}" srcOrd="1" destOrd="0" presId="urn:microsoft.com/office/officeart/2005/8/layout/list1"/>
    <dgm:cxn modelId="{60212850-A155-F64E-A731-C47E1E11CFC4}" type="presOf" srcId="{9DB7079F-863E-0941-8ACC-0A3D168917FB}" destId="{E3C6EEFD-67ED-BC42-8C17-EC7F55BCA948}" srcOrd="0" destOrd="0" presId="urn:microsoft.com/office/officeart/2005/8/layout/list1"/>
    <dgm:cxn modelId="{8C125B50-76EE-EC46-83AA-8A500883DEC9}" srcId="{9DB7079F-863E-0941-8ACC-0A3D168917FB}" destId="{E370CDF9-52BF-2F4F-AD3D-6160AB3DE5DA}" srcOrd="2" destOrd="0" parTransId="{2845B395-AD99-C14D-A027-DE01268BE9DC}" sibTransId="{234C0006-6D79-E840-867E-5E9CEF9AD84F}"/>
    <dgm:cxn modelId="{C0300F38-C71C-494B-BF50-E9D65D5444C2}" type="presOf" srcId="{52611F80-EC9E-0A4A-AD84-A73050784A47}" destId="{4EADD70C-AB38-864B-9325-6062E93A2753}" srcOrd="1" destOrd="0" presId="urn:microsoft.com/office/officeart/2005/8/layout/list1"/>
    <dgm:cxn modelId="{C194B656-0015-DC42-AEDB-086363FD38D6}" type="presOf" srcId="{CE462712-57F4-974C-B5F9-26C1D10CB369}" destId="{12AFFBFB-8171-4048-8309-1276219C8263}" srcOrd="0" destOrd="0" presId="urn:microsoft.com/office/officeart/2005/8/layout/list1"/>
    <dgm:cxn modelId="{8B55D942-BACE-064A-941E-CD72C7959825}" srcId="{9DB7079F-863E-0941-8ACC-0A3D168917FB}" destId="{52611F80-EC9E-0A4A-AD84-A73050784A47}" srcOrd="0" destOrd="0" parTransId="{A1641B3F-E438-9A4F-9A4A-16F63A45603F}" sibTransId="{98F29883-06E9-3545-BF63-55D9E961C5D5}"/>
    <dgm:cxn modelId="{304C79BC-9174-0F4E-AD26-3F38CF4DFE85}" srcId="{9DB7079F-863E-0941-8ACC-0A3D168917FB}" destId="{CE462712-57F4-974C-B5F9-26C1D10CB369}" srcOrd="1" destOrd="0" parTransId="{5B16C526-0C98-9047-B19E-731014B08F05}" sibTransId="{69A9AC80-C7FA-3848-ACF4-D74C285D5926}"/>
    <dgm:cxn modelId="{BB516B88-A675-C14E-AE19-917F5960DA83}" type="presOf" srcId="{E370CDF9-52BF-2F4F-AD3D-6160AB3DE5DA}" destId="{EF5AD72D-92A7-4443-B3BD-39F60468900C}" srcOrd="0" destOrd="0" presId="urn:microsoft.com/office/officeart/2005/8/layout/list1"/>
    <dgm:cxn modelId="{AB75A0BB-96BB-CB41-9E53-7D493DD111AC}" type="presOf" srcId="{E370CDF9-52BF-2F4F-AD3D-6160AB3DE5DA}" destId="{09D6E077-45D4-3A44-967B-650AB75F9DC4}" srcOrd="1" destOrd="0" presId="urn:microsoft.com/office/officeart/2005/8/layout/list1"/>
    <dgm:cxn modelId="{F6D6A226-66E8-9D42-82ED-D15D15D568CE}" type="presParOf" srcId="{E3C6EEFD-67ED-BC42-8C17-EC7F55BCA948}" destId="{4DB522B5-B82E-F24B-9EFB-BEB6D66B69F1}" srcOrd="0" destOrd="0" presId="urn:microsoft.com/office/officeart/2005/8/layout/list1"/>
    <dgm:cxn modelId="{3A1C1C24-307F-2E4F-A39F-712F58C5EF47}" type="presParOf" srcId="{4DB522B5-B82E-F24B-9EFB-BEB6D66B69F1}" destId="{75A33A4D-F0E4-0B43-9727-99CE5C8BA533}" srcOrd="0" destOrd="0" presId="urn:microsoft.com/office/officeart/2005/8/layout/list1"/>
    <dgm:cxn modelId="{6F00C071-2F45-8A40-B26A-5126F653115F}" type="presParOf" srcId="{4DB522B5-B82E-F24B-9EFB-BEB6D66B69F1}" destId="{4EADD70C-AB38-864B-9325-6062E93A2753}" srcOrd="1" destOrd="0" presId="urn:microsoft.com/office/officeart/2005/8/layout/list1"/>
    <dgm:cxn modelId="{912DFEFD-F7CB-3E4F-9783-0928BD456756}" type="presParOf" srcId="{E3C6EEFD-67ED-BC42-8C17-EC7F55BCA948}" destId="{00AB7388-90AD-294E-B8B5-E6367DDADBC4}" srcOrd="1" destOrd="0" presId="urn:microsoft.com/office/officeart/2005/8/layout/list1"/>
    <dgm:cxn modelId="{4585BA4C-DEC6-F743-BE0F-F273C0BBB4B0}" type="presParOf" srcId="{E3C6EEFD-67ED-BC42-8C17-EC7F55BCA948}" destId="{B962C685-3C80-0240-BD82-1BCADE51D725}" srcOrd="2" destOrd="0" presId="urn:microsoft.com/office/officeart/2005/8/layout/list1"/>
    <dgm:cxn modelId="{E4969210-AB9E-D648-A6E8-32FB43981290}" type="presParOf" srcId="{E3C6EEFD-67ED-BC42-8C17-EC7F55BCA948}" destId="{8F4BA1D6-4E28-6149-9A1D-96C825F11D1A}" srcOrd="3" destOrd="0" presId="urn:microsoft.com/office/officeart/2005/8/layout/list1"/>
    <dgm:cxn modelId="{D1138B8B-68C6-8A41-B56F-E922A451DC83}" type="presParOf" srcId="{E3C6EEFD-67ED-BC42-8C17-EC7F55BCA948}" destId="{E4184CB3-19CC-B947-BAFD-058AC7160E7D}" srcOrd="4" destOrd="0" presId="urn:microsoft.com/office/officeart/2005/8/layout/list1"/>
    <dgm:cxn modelId="{7D392EA0-AB0A-8443-8B4B-35780013846A}" type="presParOf" srcId="{E4184CB3-19CC-B947-BAFD-058AC7160E7D}" destId="{12AFFBFB-8171-4048-8309-1276219C8263}" srcOrd="0" destOrd="0" presId="urn:microsoft.com/office/officeart/2005/8/layout/list1"/>
    <dgm:cxn modelId="{912E8451-6BB5-F84D-BC50-B61D241D1904}" type="presParOf" srcId="{E4184CB3-19CC-B947-BAFD-058AC7160E7D}" destId="{568FB03A-7C83-224F-96C5-0E7F4C41619C}" srcOrd="1" destOrd="0" presId="urn:microsoft.com/office/officeart/2005/8/layout/list1"/>
    <dgm:cxn modelId="{ED482A00-8A01-104A-BBFC-53844513214C}" type="presParOf" srcId="{E3C6EEFD-67ED-BC42-8C17-EC7F55BCA948}" destId="{DB8EDA7F-AA13-014E-9863-B604BA3B5A89}" srcOrd="5" destOrd="0" presId="urn:microsoft.com/office/officeart/2005/8/layout/list1"/>
    <dgm:cxn modelId="{CEA77A4E-96D5-5140-9091-A8B21CFAC46A}" type="presParOf" srcId="{E3C6EEFD-67ED-BC42-8C17-EC7F55BCA948}" destId="{69994C72-0CB1-F64F-B301-470CE7BD541C}" srcOrd="6" destOrd="0" presId="urn:microsoft.com/office/officeart/2005/8/layout/list1"/>
    <dgm:cxn modelId="{86B9152F-B45F-104B-A984-595917C81661}" type="presParOf" srcId="{E3C6EEFD-67ED-BC42-8C17-EC7F55BCA948}" destId="{82E2E49E-799C-E349-89A5-3269C81D59C8}" srcOrd="7" destOrd="0" presId="urn:microsoft.com/office/officeart/2005/8/layout/list1"/>
    <dgm:cxn modelId="{CF270528-C26C-B641-A9EC-2F419136BB25}" type="presParOf" srcId="{E3C6EEFD-67ED-BC42-8C17-EC7F55BCA948}" destId="{C1417408-DB36-6D4E-B0DC-5A1CA7A1469E}" srcOrd="8" destOrd="0" presId="urn:microsoft.com/office/officeart/2005/8/layout/list1"/>
    <dgm:cxn modelId="{260E084A-60A1-5542-BAA3-693EEA41A985}" type="presParOf" srcId="{C1417408-DB36-6D4E-B0DC-5A1CA7A1469E}" destId="{EF5AD72D-92A7-4443-B3BD-39F60468900C}" srcOrd="0" destOrd="0" presId="urn:microsoft.com/office/officeart/2005/8/layout/list1"/>
    <dgm:cxn modelId="{40B4F21F-4225-A84A-A197-AD850E1706E5}" type="presParOf" srcId="{C1417408-DB36-6D4E-B0DC-5A1CA7A1469E}" destId="{09D6E077-45D4-3A44-967B-650AB75F9DC4}" srcOrd="1" destOrd="0" presId="urn:microsoft.com/office/officeart/2005/8/layout/list1"/>
    <dgm:cxn modelId="{7F6741F7-8CA4-E045-9CDD-2032D240A993}" type="presParOf" srcId="{E3C6EEFD-67ED-BC42-8C17-EC7F55BCA948}" destId="{0F83CA8F-670D-AF41-AB9F-2406393CFDDC}" srcOrd="9" destOrd="0" presId="urn:microsoft.com/office/officeart/2005/8/layout/list1"/>
    <dgm:cxn modelId="{2F5FF6DA-1A2F-C04C-992B-48A48A1CB840}" type="presParOf" srcId="{E3C6EEFD-67ED-BC42-8C17-EC7F55BCA948}" destId="{DE221047-7FAA-8E40-8486-0D8A5ED1F31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B7079F-863E-0941-8ACC-0A3D168917FB}" type="doc">
      <dgm:prSet loTypeId="urn:microsoft.com/office/officeart/2005/8/layout/list1" loCatId="" qsTypeId="urn:microsoft.com/office/officeart/2005/8/quickstyle/simple1" qsCatId="simple" csTypeId="urn:microsoft.com/office/officeart/2005/8/colors/accent5_1" csCatId="accent5" phldr="1"/>
      <dgm:spPr/>
      <dgm:t>
        <a:bodyPr/>
        <a:lstStyle/>
        <a:p>
          <a:endParaRPr lang="en-US"/>
        </a:p>
      </dgm:t>
    </dgm:pt>
    <dgm:pt modelId="{52611F80-EC9E-0A4A-AD84-A73050784A47}">
      <dgm:prSet phldrT="[Text]" custT="1"/>
      <dgm:spPr/>
      <dgm:t>
        <a:bodyPr/>
        <a:lstStyle/>
        <a:p>
          <a:r>
            <a:rPr lang="en-US" sz="2400" dirty="0" smtClean="0">
              <a:sym typeface="Rockwell"/>
            </a:rPr>
            <a:t>opportunities for youth and their parents to learn more about 4-H, </a:t>
          </a:r>
          <a:endParaRPr lang="en-US" sz="2400" dirty="0"/>
        </a:p>
      </dgm:t>
    </dgm:pt>
    <dgm:pt modelId="{A1641B3F-E438-9A4F-9A4A-16F63A45603F}" type="parTrans" cxnId="{8B55D942-BACE-064A-941E-CD72C7959825}">
      <dgm:prSet/>
      <dgm:spPr/>
      <dgm:t>
        <a:bodyPr/>
        <a:lstStyle/>
        <a:p>
          <a:endParaRPr lang="en-US" sz="2400">
            <a:solidFill>
              <a:schemeClr val="tx1"/>
            </a:solidFill>
          </a:endParaRPr>
        </a:p>
      </dgm:t>
    </dgm:pt>
    <dgm:pt modelId="{98F29883-06E9-3545-BF63-55D9E961C5D5}" type="sibTrans" cxnId="{8B55D942-BACE-064A-941E-CD72C7959825}">
      <dgm:prSet/>
      <dgm:spPr/>
      <dgm:t>
        <a:bodyPr/>
        <a:lstStyle/>
        <a:p>
          <a:endParaRPr lang="en-US" sz="2400">
            <a:solidFill>
              <a:schemeClr val="tx1"/>
            </a:solidFill>
          </a:endParaRPr>
        </a:p>
      </dgm:t>
    </dgm:pt>
    <dgm:pt modelId="{CE462712-57F4-974C-B5F9-26C1D10CB369}">
      <dgm:prSet phldrT="[Text]" custT="1"/>
      <dgm:spPr/>
      <dgm:t>
        <a:bodyPr/>
        <a:lstStyle/>
        <a:p>
          <a:r>
            <a:rPr lang="en-US" sz="2400" dirty="0" smtClean="0">
              <a:sym typeface="Rockwell"/>
            </a:rPr>
            <a:t>connections among Juntos 4-H youth, and </a:t>
          </a:r>
          <a:endParaRPr lang="en-US" sz="2400" dirty="0"/>
        </a:p>
      </dgm:t>
    </dgm:pt>
    <dgm:pt modelId="{5B16C526-0C98-9047-B19E-731014B08F05}" type="parTrans" cxnId="{304C79BC-9174-0F4E-AD26-3F38CF4DFE85}">
      <dgm:prSet/>
      <dgm:spPr/>
      <dgm:t>
        <a:bodyPr/>
        <a:lstStyle/>
        <a:p>
          <a:endParaRPr lang="en-US" sz="2400">
            <a:solidFill>
              <a:schemeClr val="tx1"/>
            </a:solidFill>
          </a:endParaRPr>
        </a:p>
      </dgm:t>
    </dgm:pt>
    <dgm:pt modelId="{69A9AC80-C7FA-3848-ACF4-D74C285D5926}" type="sibTrans" cxnId="{304C79BC-9174-0F4E-AD26-3F38CF4DFE85}">
      <dgm:prSet/>
      <dgm:spPr/>
      <dgm:t>
        <a:bodyPr/>
        <a:lstStyle/>
        <a:p>
          <a:endParaRPr lang="en-US" sz="2400">
            <a:solidFill>
              <a:schemeClr val="tx1"/>
            </a:solidFill>
          </a:endParaRPr>
        </a:p>
      </dgm:t>
    </dgm:pt>
    <dgm:pt modelId="{E370CDF9-52BF-2F4F-AD3D-6160AB3DE5DA}">
      <dgm:prSet phldrT="[Text]" custT="1"/>
      <dgm:spPr/>
      <dgm:t>
        <a:bodyPr/>
        <a:lstStyle/>
        <a:p>
          <a:r>
            <a:rPr lang="en-US" sz="2400" dirty="0" smtClean="0">
              <a:sym typeface="Rockwell"/>
            </a:rPr>
            <a:t>a chance to build a community and watch youth grow from experiences.</a:t>
          </a:r>
          <a:endParaRPr lang="en-US" sz="2400" dirty="0"/>
        </a:p>
      </dgm:t>
    </dgm:pt>
    <dgm:pt modelId="{2845B395-AD99-C14D-A027-DE01268BE9DC}" type="parTrans" cxnId="{8C125B50-76EE-EC46-83AA-8A500883DEC9}">
      <dgm:prSet/>
      <dgm:spPr/>
      <dgm:t>
        <a:bodyPr/>
        <a:lstStyle/>
        <a:p>
          <a:endParaRPr lang="en-US" sz="2400">
            <a:solidFill>
              <a:schemeClr val="tx1"/>
            </a:solidFill>
          </a:endParaRPr>
        </a:p>
      </dgm:t>
    </dgm:pt>
    <dgm:pt modelId="{234C0006-6D79-E840-867E-5E9CEF9AD84F}" type="sibTrans" cxnId="{8C125B50-76EE-EC46-83AA-8A500883DEC9}">
      <dgm:prSet/>
      <dgm:spPr/>
      <dgm:t>
        <a:bodyPr/>
        <a:lstStyle/>
        <a:p>
          <a:endParaRPr lang="en-US" sz="2400">
            <a:solidFill>
              <a:schemeClr val="tx1"/>
            </a:solidFill>
          </a:endParaRPr>
        </a:p>
      </dgm:t>
    </dgm:pt>
    <dgm:pt modelId="{E3C6EEFD-67ED-BC42-8C17-EC7F55BCA948}" type="pres">
      <dgm:prSet presAssocID="{9DB7079F-863E-0941-8ACC-0A3D168917FB}" presName="linear" presStyleCnt="0">
        <dgm:presLayoutVars>
          <dgm:dir/>
          <dgm:animLvl val="lvl"/>
          <dgm:resizeHandles val="exact"/>
        </dgm:presLayoutVars>
      </dgm:prSet>
      <dgm:spPr/>
      <dgm:t>
        <a:bodyPr/>
        <a:lstStyle/>
        <a:p>
          <a:endParaRPr lang="en-US"/>
        </a:p>
      </dgm:t>
    </dgm:pt>
    <dgm:pt modelId="{4DB522B5-B82E-F24B-9EFB-BEB6D66B69F1}" type="pres">
      <dgm:prSet presAssocID="{52611F80-EC9E-0A4A-AD84-A73050784A47}" presName="parentLin" presStyleCnt="0"/>
      <dgm:spPr/>
    </dgm:pt>
    <dgm:pt modelId="{75A33A4D-F0E4-0B43-9727-99CE5C8BA533}" type="pres">
      <dgm:prSet presAssocID="{52611F80-EC9E-0A4A-AD84-A73050784A47}" presName="parentLeftMargin" presStyleLbl="node1" presStyleIdx="0" presStyleCnt="3"/>
      <dgm:spPr/>
      <dgm:t>
        <a:bodyPr/>
        <a:lstStyle/>
        <a:p>
          <a:endParaRPr lang="en-US"/>
        </a:p>
      </dgm:t>
    </dgm:pt>
    <dgm:pt modelId="{4EADD70C-AB38-864B-9325-6062E93A2753}" type="pres">
      <dgm:prSet presAssocID="{52611F80-EC9E-0A4A-AD84-A73050784A47}" presName="parentText" presStyleLbl="node1" presStyleIdx="0" presStyleCnt="3">
        <dgm:presLayoutVars>
          <dgm:chMax val="0"/>
          <dgm:bulletEnabled val="1"/>
        </dgm:presLayoutVars>
      </dgm:prSet>
      <dgm:spPr/>
      <dgm:t>
        <a:bodyPr/>
        <a:lstStyle/>
        <a:p>
          <a:endParaRPr lang="en-US"/>
        </a:p>
      </dgm:t>
    </dgm:pt>
    <dgm:pt modelId="{00AB7388-90AD-294E-B8B5-E6367DDADBC4}" type="pres">
      <dgm:prSet presAssocID="{52611F80-EC9E-0A4A-AD84-A73050784A47}" presName="negativeSpace" presStyleCnt="0"/>
      <dgm:spPr/>
    </dgm:pt>
    <dgm:pt modelId="{B962C685-3C80-0240-BD82-1BCADE51D725}" type="pres">
      <dgm:prSet presAssocID="{52611F80-EC9E-0A4A-AD84-A73050784A47}" presName="childText" presStyleLbl="conFgAcc1" presStyleIdx="0" presStyleCnt="3">
        <dgm:presLayoutVars>
          <dgm:bulletEnabled val="1"/>
        </dgm:presLayoutVars>
      </dgm:prSet>
      <dgm:spPr/>
      <dgm:t>
        <a:bodyPr/>
        <a:lstStyle/>
        <a:p>
          <a:endParaRPr lang="en-US"/>
        </a:p>
      </dgm:t>
    </dgm:pt>
    <dgm:pt modelId="{8F4BA1D6-4E28-6149-9A1D-96C825F11D1A}" type="pres">
      <dgm:prSet presAssocID="{98F29883-06E9-3545-BF63-55D9E961C5D5}" presName="spaceBetweenRectangles" presStyleCnt="0"/>
      <dgm:spPr/>
    </dgm:pt>
    <dgm:pt modelId="{E4184CB3-19CC-B947-BAFD-058AC7160E7D}" type="pres">
      <dgm:prSet presAssocID="{CE462712-57F4-974C-B5F9-26C1D10CB369}" presName="parentLin" presStyleCnt="0"/>
      <dgm:spPr/>
    </dgm:pt>
    <dgm:pt modelId="{12AFFBFB-8171-4048-8309-1276219C8263}" type="pres">
      <dgm:prSet presAssocID="{CE462712-57F4-974C-B5F9-26C1D10CB369}" presName="parentLeftMargin" presStyleLbl="node1" presStyleIdx="0" presStyleCnt="3"/>
      <dgm:spPr/>
      <dgm:t>
        <a:bodyPr/>
        <a:lstStyle/>
        <a:p>
          <a:endParaRPr lang="en-US"/>
        </a:p>
      </dgm:t>
    </dgm:pt>
    <dgm:pt modelId="{568FB03A-7C83-224F-96C5-0E7F4C41619C}" type="pres">
      <dgm:prSet presAssocID="{CE462712-57F4-974C-B5F9-26C1D10CB369}" presName="parentText" presStyleLbl="node1" presStyleIdx="1" presStyleCnt="3">
        <dgm:presLayoutVars>
          <dgm:chMax val="0"/>
          <dgm:bulletEnabled val="1"/>
        </dgm:presLayoutVars>
      </dgm:prSet>
      <dgm:spPr/>
      <dgm:t>
        <a:bodyPr/>
        <a:lstStyle/>
        <a:p>
          <a:endParaRPr lang="en-US"/>
        </a:p>
      </dgm:t>
    </dgm:pt>
    <dgm:pt modelId="{DB8EDA7F-AA13-014E-9863-B604BA3B5A89}" type="pres">
      <dgm:prSet presAssocID="{CE462712-57F4-974C-B5F9-26C1D10CB369}" presName="negativeSpace" presStyleCnt="0"/>
      <dgm:spPr/>
    </dgm:pt>
    <dgm:pt modelId="{69994C72-0CB1-F64F-B301-470CE7BD541C}" type="pres">
      <dgm:prSet presAssocID="{CE462712-57F4-974C-B5F9-26C1D10CB369}" presName="childText" presStyleLbl="conFgAcc1" presStyleIdx="1" presStyleCnt="3">
        <dgm:presLayoutVars>
          <dgm:bulletEnabled val="1"/>
        </dgm:presLayoutVars>
      </dgm:prSet>
      <dgm:spPr/>
    </dgm:pt>
    <dgm:pt modelId="{82E2E49E-799C-E349-89A5-3269C81D59C8}" type="pres">
      <dgm:prSet presAssocID="{69A9AC80-C7FA-3848-ACF4-D74C285D5926}" presName="spaceBetweenRectangles" presStyleCnt="0"/>
      <dgm:spPr/>
    </dgm:pt>
    <dgm:pt modelId="{C1417408-DB36-6D4E-B0DC-5A1CA7A1469E}" type="pres">
      <dgm:prSet presAssocID="{E370CDF9-52BF-2F4F-AD3D-6160AB3DE5DA}" presName="parentLin" presStyleCnt="0"/>
      <dgm:spPr/>
    </dgm:pt>
    <dgm:pt modelId="{EF5AD72D-92A7-4443-B3BD-39F60468900C}" type="pres">
      <dgm:prSet presAssocID="{E370CDF9-52BF-2F4F-AD3D-6160AB3DE5DA}" presName="parentLeftMargin" presStyleLbl="node1" presStyleIdx="1" presStyleCnt="3"/>
      <dgm:spPr/>
      <dgm:t>
        <a:bodyPr/>
        <a:lstStyle/>
        <a:p>
          <a:endParaRPr lang="en-US"/>
        </a:p>
      </dgm:t>
    </dgm:pt>
    <dgm:pt modelId="{09D6E077-45D4-3A44-967B-650AB75F9DC4}" type="pres">
      <dgm:prSet presAssocID="{E370CDF9-52BF-2F4F-AD3D-6160AB3DE5DA}" presName="parentText" presStyleLbl="node1" presStyleIdx="2" presStyleCnt="3">
        <dgm:presLayoutVars>
          <dgm:chMax val="0"/>
          <dgm:bulletEnabled val="1"/>
        </dgm:presLayoutVars>
      </dgm:prSet>
      <dgm:spPr/>
      <dgm:t>
        <a:bodyPr/>
        <a:lstStyle/>
        <a:p>
          <a:endParaRPr lang="en-US"/>
        </a:p>
      </dgm:t>
    </dgm:pt>
    <dgm:pt modelId="{0F83CA8F-670D-AF41-AB9F-2406393CFDDC}" type="pres">
      <dgm:prSet presAssocID="{E370CDF9-52BF-2F4F-AD3D-6160AB3DE5DA}" presName="negativeSpace" presStyleCnt="0"/>
      <dgm:spPr/>
    </dgm:pt>
    <dgm:pt modelId="{DE221047-7FAA-8E40-8486-0D8A5ED1F318}" type="pres">
      <dgm:prSet presAssocID="{E370CDF9-52BF-2F4F-AD3D-6160AB3DE5DA}" presName="childText" presStyleLbl="conFgAcc1" presStyleIdx="2" presStyleCnt="3">
        <dgm:presLayoutVars>
          <dgm:bulletEnabled val="1"/>
        </dgm:presLayoutVars>
      </dgm:prSet>
      <dgm:spPr/>
    </dgm:pt>
  </dgm:ptLst>
  <dgm:cxnLst>
    <dgm:cxn modelId="{881AFD63-F939-E34A-A039-EC45E3443765}" type="presOf" srcId="{CE462712-57F4-974C-B5F9-26C1D10CB369}" destId="{12AFFBFB-8171-4048-8309-1276219C8263}" srcOrd="0" destOrd="0" presId="urn:microsoft.com/office/officeart/2005/8/layout/list1"/>
    <dgm:cxn modelId="{492DCFCC-3EE3-764A-87B4-DC8B7360B39E}" type="presOf" srcId="{52611F80-EC9E-0A4A-AD84-A73050784A47}" destId="{75A33A4D-F0E4-0B43-9727-99CE5C8BA533}" srcOrd="0" destOrd="0" presId="urn:microsoft.com/office/officeart/2005/8/layout/list1"/>
    <dgm:cxn modelId="{8B55D942-BACE-064A-941E-CD72C7959825}" srcId="{9DB7079F-863E-0941-8ACC-0A3D168917FB}" destId="{52611F80-EC9E-0A4A-AD84-A73050784A47}" srcOrd="0" destOrd="0" parTransId="{A1641B3F-E438-9A4F-9A4A-16F63A45603F}" sibTransId="{98F29883-06E9-3545-BF63-55D9E961C5D5}"/>
    <dgm:cxn modelId="{409EB495-8820-044A-AECA-B24B866060E0}" type="presOf" srcId="{E370CDF9-52BF-2F4F-AD3D-6160AB3DE5DA}" destId="{EF5AD72D-92A7-4443-B3BD-39F60468900C}" srcOrd="0" destOrd="0" presId="urn:microsoft.com/office/officeart/2005/8/layout/list1"/>
    <dgm:cxn modelId="{AA7D9715-81D3-C04D-BCDD-DF8F82F8D797}" type="presOf" srcId="{52611F80-EC9E-0A4A-AD84-A73050784A47}" destId="{4EADD70C-AB38-864B-9325-6062E93A2753}" srcOrd="1" destOrd="0" presId="urn:microsoft.com/office/officeart/2005/8/layout/list1"/>
    <dgm:cxn modelId="{05275B16-9286-9F4C-A646-7EDC737660BB}" type="presOf" srcId="{9DB7079F-863E-0941-8ACC-0A3D168917FB}" destId="{E3C6EEFD-67ED-BC42-8C17-EC7F55BCA948}" srcOrd="0" destOrd="0" presId="urn:microsoft.com/office/officeart/2005/8/layout/list1"/>
    <dgm:cxn modelId="{8AB8F759-0661-234B-9F73-70AF502015E1}" type="presOf" srcId="{CE462712-57F4-974C-B5F9-26C1D10CB369}" destId="{568FB03A-7C83-224F-96C5-0E7F4C41619C}" srcOrd="1" destOrd="0" presId="urn:microsoft.com/office/officeart/2005/8/layout/list1"/>
    <dgm:cxn modelId="{8C125B50-76EE-EC46-83AA-8A500883DEC9}" srcId="{9DB7079F-863E-0941-8ACC-0A3D168917FB}" destId="{E370CDF9-52BF-2F4F-AD3D-6160AB3DE5DA}" srcOrd="2" destOrd="0" parTransId="{2845B395-AD99-C14D-A027-DE01268BE9DC}" sibTransId="{234C0006-6D79-E840-867E-5E9CEF9AD84F}"/>
    <dgm:cxn modelId="{304C79BC-9174-0F4E-AD26-3F38CF4DFE85}" srcId="{9DB7079F-863E-0941-8ACC-0A3D168917FB}" destId="{CE462712-57F4-974C-B5F9-26C1D10CB369}" srcOrd="1" destOrd="0" parTransId="{5B16C526-0C98-9047-B19E-731014B08F05}" sibTransId="{69A9AC80-C7FA-3848-ACF4-D74C285D5926}"/>
    <dgm:cxn modelId="{152D0988-E384-5D48-8EAD-27A0FA8166A0}" type="presOf" srcId="{E370CDF9-52BF-2F4F-AD3D-6160AB3DE5DA}" destId="{09D6E077-45D4-3A44-967B-650AB75F9DC4}" srcOrd="1" destOrd="0" presId="urn:microsoft.com/office/officeart/2005/8/layout/list1"/>
    <dgm:cxn modelId="{949E80F0-2441-2045-A41D-4DC6094B71B2}" type="presParOf" srcId="{E3C6EEFD-67ED-BC42-8C17-EC7F55BCA948}" destId="{4DB522B5-B82E-F24B-9EFB-BEB6D66B69F1}" srcOrd="0" destOrd="0" presId="urn:microsoft.com/office/officeart/2005/8/layout/list1"/>
    <dgm:cxn modelId="{1F93BBA7-D01F-BC41-A59B-32C1707A7F2D}" type="presParOf" srcId="{4DB522B5-B82E-F24B-9EFB-BEB6D66B69F1}" destId="{75A33A4D-F0E4-0B43-9727-99CE5C8BA533}" srcOrd="0" destOrd="0" presId="urn:microsoft.com/office/officeart/2005/8/layout/list1"/>
    <dgm:cxn modelId="{57ED1D2B-C709-F54D-92DD-9944A7A15156}" type="presParOf" srcId="{4DB522B5-B82E-F24B-9EFB-BEB6D66B69F1}" destId="{4EADD70C-AB38-864B-9325-6062E93A2753}" srcOrd="1" destOrd="0" presId="urn:microsoft.com/office/officeart/2005/8/layout/list1"/>
    <dgm:cxn modelId="{B1AAECAA-B557-5347-9CC8-C9B7B7D16F8C}" type="presParOf" srcId="{E3C6EEFD-67ED-BC42-8C17-EC7F55BCA948}" destId="{00AB7388-90AD-294E-B8B5-E6367DDADBC4}" srcOrd="1" destOrd="0" presId="urn:microsoft.com/office/officeart/2005/8/layout/list1"/>
    <dgm:cxn modelId="{FE27AFB0-475D-0849-A7A5-28DC4B392F4A}" type="presParOf" srcId="{E3C6EEFD-67ED-BC42-8C17-EC7F55BCA948}" destId="{B962C685-3C80-0240-BD82-1BCADE51D725}" srcOrd="2" destOrd="0" presId="urn:microsoft.com/office/officeart/2005/8/layout/list1"/>
    <dgm:cxn modelId="{D7658033-C1FA-C449-BC1C-AE9DD10AF671}" type="presParOf" srcId="{E3C6EEFD-67ED-BC42-8C17-EC7F55BCA948}" destId="{8F4BA1D6-4E28-6149-9A1D-96C825F11D1A}" srcOrd="3" destOrd="0" presId="urn:microsoft.com/office/officeart/2005/8/layout/list1"/>
    <dgm:cxn modelId="{A385C835-9C2A-E84B-9429-7F318FF09848}" type="presParOf" srcId="{E3C6EEFD-67ED-BC42-8C17-EC7F55BCA948}" destId="{E4184CB3-19CC-B947-BAFD-058AC7160E7D}" srcOrd="4" destOrd="0" presId="urn:microsoft.com/office/officeart/2005/8/layout/list1"/>
    <dgm:cxn modelId="{5104F907-524C-7745-A954-33DD88EF7FCA}" type="presParOf" srcId="{E4184CB3-19CC-B947-BAFD-058AC7160E7D}" destId="{12AFFBFB-8171-4048-8309-1276219C8263}" srcOrd="0" destOrd="0" presId="urn:microsoft.com/office/officeart/2005/8/layout/list1"/>
    <dgm:cxn modelId="{CCBAAE2A-7256-A148-B368-F05F5F538D14}" type="presParOf" srcId="{E4184CB3-19CC-B947-BAFD-058AC7160E7D}" destId="{568FB03A-7C83-224F-96C5-0E7F4C41619C}" srcOrd="1" destOrd="0" presId="urn:microsoft.com/office/officeart/2005/8/layout/list1"/>
    <dgm:cxn modelId="{AD65CD9C-BE77-5E4C-8E53-FEB916F74FA5}" type="presParOf" srcId="{E3C6EEFD-67ED-BC42-8C17-EC7F55BCA948}" destId="{DB8EDA7F-AA13-014E-9863-B604BA3B5A89}" srcOrd="5" destOrd="0" presId="urn:microsoft.com/office/officeart/2005/8/layout/list1"/>
    <dgm:cxn modelId="{520C0F87-2ECB-5248-95BF-60F4BB7E08B6}" type="presParOf" srcId="{E3C6EEFD-67ED-BC42-8C17-EC7F55BCA948}" destId="{69994C72-0CB1-F64F-B301-470CE7BD541C}" srcOrd="6" destOrd="0" presId="urn:microsoft.com/office/officeart/2005/8/layout/list1"/>
    <dgm:cxn modelId="{C3A1179C-E3B0-954B-80CC-0FE910AB4AD2}" type="presParOf" srcId="{E3C6EEFD-67ED-BC42-8C17-EC7F55BCA948}" destId="{82E2E49E-799C-E349-89A5-3269C81D59C8}" srcOrd="7" destOrd="0" presId="urn:microsoft.com/office/officeart/2005/8/layout/list1"/>
    <dgm:cxn modelId="{BA1905CD-B08B-214C-A0AF-57BF0AC30A8D}" type="presParOf" srcId="{E3C6EEFD-67ED-BC42-8C17-EC7F55BCA948}" destId="{C1417408-DB36-6D4E-B0DC-5A1CA7A1469E}" srcOrd="8" destOrd="0" presId="urn:microsoft.com/office/officeart/2005/8/layout/list1"/>
    <dgm:cxn modelId="{957C3ADC-0256-5146-BA53-FA0150CD8B15}" type="presParOf" srcId="{C1417408-DB36-6D4E-B0DC-5A1CA7A1469E}" destId="{EF5AD72D-92A7-4443-B3BD-39F60468900C}" srcOrd="0" destOrd="0" presId="urn:microsoft.com/office/officeart/2005/8/layout/list1"/>
    <dgm:cxn modelId="{ECFB49F8-3802-FB41-98B4-9302E2535B33}" type="presParOf" srcId="{C1417408-DB36-6D4E-B0DC-5A1CA7A1469E}" destId="{09D6E077-45D4-3A44-967B-650AB75F9DC4}" srcOrd="1" destOrd="0" presId="urn:microsoft.com/office/officeart/2005/8/layout/list1"/>
    <dgm:cxn modelId="{C300F68E-F20F-D34C-8B07-05098FBFEA94}" type="presParOf" srcId="{E3C6EEFD-67ED-BC42-8C17-EC7F55BCA948}" destId="{0F83CA8F-670D-AF41-AB9F-2406393CFDDC}" srcOrd="9" destOrd="0" presId="urn:microsoft.com/office/officeart/2005/8/layout/list1"/>
    <dgm:cxn modelId="{093C3945-D1C5-474C-9B60-16988F0361FC}" type="presParOf" srcId="{E3C6EEFD-67ED-BC42-8C17-EC7F55BCA948}" destId="{DE221047-7FAA-8E40-8486-0D8A5ED1F31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92982-62FC-E545-9799-23A4FCAFD645}">
      <dsp:nvSpPr>
        <dsp:cNvPr id="0" name=""/>
        <dsp:cNvSpPr/>
      </dsp:nvSpPr>
      <dsp:spPr>
        <a:xfrm>
          <a:off x="0" y="402602"/>
          <a:ext cx="10393679" cy="265794"/>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0ED106-7101-364B-9D9D-571D840F62C6}">
      <dsp:nvSpPr>
        <dsp:cNvPr id="0" name=""/>
        <dsp:cNvSpPr/>
      </dsp:nvSpPr>
      <dsp:spPr>
        <a:xfrm>
          <a:off x="106479" y="153978"/>
          <a:ext cx="9896315" cy="363659"/>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999" tIns="0" rIns="274999" bIns="0" numCol="1" spcCol="1270" anchor="ctr" anchorCtr="0">
          <a:noAutofit/>
        </a:bodyPr>
        <a:lstStyle/>
        <a:p>
          <a:pPr lvl="0" algn="l" defTabSz="1066800">
            <a:lnSpc>
              <a:spcPct val="90000"/>
            </a:lnSpc>
            <a:spcBef>
              <a:spcPct val="0"/>
            </a:spcBef>
            <a:spcAft>
              <a:spcPct val="35000"/>
            </a:spcAft>
          </a:pPr>
          <a:r>
            <a:rPr lang="en-US" altLang="en-US" sz="2400" kern="1200" dirty="0" smtClean="0"/>
            <a:t>Improves skills in communication and self-expression.</a:t>
          </a:r>
          <a:endParaRPr lang="en-US" sz="2400" kern="1200" dirty="0"/>
        </a:p>
      </dsp:txBody>
      <dsp:txXfrm>
        <a:off x="124231" y="171730"/>
        <a:ext cx="9860811" cy="328155"/>
      </dsp:txXfrm>
    </dsp:sp>
    <dsp:sp modelId="{7A5534A6-15D8-274C-88A0-682F38470B18}">
      <dsp:nvSpPr>
        <dsp:cNvPr id="0" name=""/>
        <dsp:cNvSpPr/>
      </dsp:nvSpPr>
      <dsp:spPr>
        <a:xfrm>
          <a:off x="0" y="1064166"/>
          <a:ext cx="10393679" cy="265794"/>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333F3-14AD-4949-A06C-FAF51063F536}">
      <dsp:nvSpPr>
        <dsp:cNvPr id="0" name=""/>
        <dsp:cNvSpPr/>
      </dsp:nvSpPr>
      <dsp:spPr>
        <a:xfrm>
          <a:off x="106479" y="736632"/>
          <a:ext cx="9896315" cy="442569"/>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999" tIns="0" rIns="274999" bIns="0" numCol="1" spcCol="1270" anchor="ctr" anchorCtr="0">
          <a:noAutofit/>
        </a:bodyPr>
        <a:lstStyle/>
        <a:p>
          <a:pPr lvl="0" algn="l" defTabSz="1066800">
            <a:lnSpc>
              <a:spcPct val="90000"/>
            </a:lnSpc>
            <a:spcBef>
              <a:spcPct val="0"/>
            </a:spcBef>
            <a:spcAft>
              <a:spcPct val="35000"/>
            </a:spcAft>
          </a:pPr>
          <a:r>
            <a:rPr lang="en-US" altLang="en-US" sz="2400" kern="1200" dirty="0" smtClean="0"/>
            <a:t>Develops effective and positive interpersonal relationships. </a:t>
          </a:r>
          <a:endParaRPr lang="en-US" sz="2400" kern="1200" dirty="0"/>
        </a:p>
      </dsp:txBody>
      <dsp:txXfrm>
        <a:off x="128083" y="758236"/>
        <a:ext cx="9853107" cy="399361"/>
      </dsp:txXfrm>
    </dsp:sp>
    <dsp:sp modelId="{D0331626-7E15-BF4B-A84B-CFDF182145FB}">
      <dsp:nvSpPr>
        <dsp:cNvPr id="0" name=""/>
        <dsp:cNvSpPr/>
      </dsp:nvSpPr>
      <dsp:spPr>
        <a:xfrm>
          <a:off x="0" y="1691009"/>
          <a:ext cx="10393679" cy="265794"/>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D58F35-9984-D444-81D9-369D4F51A413}">
      <dsp:nvSpPr>
        <dsp:cNvPr id="0" name=""/>
        <dsp:cNvSpPr/>
      </dsp:nvSpPr>
      <dsp:spPr>
        <a:xfrm>
          <a:off x="106479" y="1398196"/>
          <a:ext cx="9896315" cy="407848"/>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999" tIns="0" rIns="274999" bIns="0" numCol="1" spcCol="1270" anchor="ctr" anchorCtr="0">
          <a:noAutofit/>
        </a:bodyPr>
        <a:lstStyle/>
        <a:p>
          <a:pPr lvl="0" algn="l" defTabSz="1066800">
            <a:lnSpc>
              <a:spcPct val="90000"/>
            </a:lnSpc>
            <a:spcBef>
              <a:spcPct val="0"/>
            </a:spcBef>
            <a:spcAft>
              <a:spcPct val="35000"/>
            </a:spcAft>
          </a:pPr>
          <a:r>
            <a:rPr lang="en-US" altLang="en-US" sz="2400" kern="1200" dirty="0" smtClean="0"/>
            <a:t>Helps youth “give back” to their communities.</a:t>
          </a:r>
          <a:endParaRPr lang="en-US" sz="2400" kern="1200" dirty="0"/>
        </a:p>
      </dsp:txBody>
      <dsp:txXfrm>
        <a:off x="126388" y="1418105"/>
        <a:ext cx="9856497" cy="368030"/>
      </dsp:txXfrm>
    </dsp:sp>
    <dsp:sp modelId="{5463FAD3-FF08-E34E-BBBA-B1D1155E7BCA}">
      <dsp:nvSpPr>
        <dsp:cNvPr id="0" name=""/>
        <dsp:cNvSpPr/>
      </dsp:nvSpPr>
      <dsp:spPr>
        <a:xfrm>
          <a:off x="0" y="2352986"/>
          <a:ext cx="10393679" cy="265794"/>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CD0299-1EF5-8748-A80F-9F3128AF7C99}">
      <dsp:nvSpPr>
        <dsp:cNvPr id="0" name=""/>
        <dsp:cNvSpPr/>
      </dsp:nvSpPr>
      <dsp:spPr>
        <a:xfrm>
          <a:off x="106479" y="2025039"/>
          <a:ext cx="9896315" cy="44298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999" tIns="0" rIns="274999" bIns="0" numCol="1" spcCol="1270" anchor="ctr" anchorCtr="0">
          <a:noAutofit/>
        </a:bodyPr>
        <a:lstStyle/>
        <a:p>
          <a:pPr lvl="0" algn="l" defTabSz="1066800">
            <a:lnSpc>
              <a:spcPct val="90000"/>
            </a:lnSpc>
            <a:spcBef>
              <a:spcPct val="0"/>
            </a:spcBef>
            <a:spcAft>
              <a:spcPct val="35000"/>
            </a:spcAft>
          </a:pPr>
          <a:r>
            <a:rPr lang="en-US" altLang="en-US" sz="2400" kern="1200" dirty="0" smtClean="0"/>
            <a:t>Increases leadership abilities.</a:t>
          </a:r>
          <a:endParaRPr lang="en-US" sz="2400" kern="1200" dirty="0"/>
        </a:p>
      </dsp:txBody>
      <dsp:txXfrm>
        <a:off x="128104" y="2046664"/>
        <a:ext cx="9853065" cy="399733"/>
      </dsp:txXfrm>
    </dsp:sp>
    <dsp:sp modelId="{84CDB9C4-4726-E54E-886F-9B6E1C426219}">
      <dsp:nvSpPr>
        <dsp:cNvPr id="0" name=""/>
        <dsp:cNvSpPr/>
      </dsp:nvSpPr>
      <dsp:spPr>
        <a:xfrm>
          <a:off x="0" y="3078729"/>
          <a:ext cx="10393679" cy="265794"/>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C12FE-A93A-9941-8772-E9098357A545}">
      <dsp:nvSpPr>
        <dsp:cNvPr id="0" name=""/>
        <dsp:cNvSpPr/>
      </dsp:nvSpPr>
      <dsp:spPr>
        <a:xfrm>
          <a:off x="106479" y="2687016"/>
          <a:ext cx="9896315" cy="506747"/>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999" tIns="0" rIns="274999" bIns="0" numCol="1" spcCol="1270" anchor="ctr" anchorCtr="0">
          <a:noAutofit/>
        </a:bodyPr>
        <a:lstStyle/>
        <a:p>
          <a:pPr lvl="0" algn="l" defTabSz="1066800">
            <a:lnSpc>
              <a:spcPct val="90000"/>
            </a:lnSpc>
            <a:spcBef>
              <a:spcPct val="0"/>
            </a:spcBef>
            <a:spcAft>
              <a:spcPct val="35000"/>
            </a:spcAft>
          </a:pPr>
          <a:r>
            <a:rPr lang="en-US" altLang="en-US" sz="2400" kern="1200" dirty="0" smtClean="0"/>
            <a:t>Develops socially acceptable behaviors and personal standards.</a:t>
          </a:r>
          <a:endParaRPr lang="en-US" sz="2400" kern="1200" dirty="0"/>
        </a:p>
      </dsp:txBody>
      <dsp:txXfrm>
        <a:off x="131216" y="2711753"/>
        <a:ext cx="9846841" cy="457273"/>
      </dsp:txXfrm>
    </dsp:sp>
    <dsp:sp modelId="{C9F86F8E-D7D3-CD42-9C75-AC884331F440}">
      <dsp:nvSpPr>
        <dsp:cNvPr id="0" name=""/>
        <dsp:cNvSpPr/>
      </dsp:nvSpPr>
      <dsp:spPr>
        <a:xfrm>
          <a:off x="0" y="3775713"/>
          <a:ext cx="10393679" cy="265794"/>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BC87A-DE1E-CD4A-9D8B-1CA2D751DE99}">
      <dsp:nvSpPr>
        <dsp:cNvPr id="0" name=""/>
        <dsp:cNvSpPr/>
      </dsp:nvSpPr>
      <dsp:spPr>
        <a:xfrm>
          <a:off x="106479" y="3412759"/>
          <a:ext cx="9896315" cy="477989"/>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999" tIns="0" rIns="274999" bIns="0" numCol="1" spcCol="1270" anchor="ctr" anchorCtr="0">
          <a:noAutofit/>
        </a:bodyPr>
        <a:lstStyle/>
        <a:p>
          <a:pPr lvl="0" algn="l" defTabSz="1066800">
            <a:lnSpc>
              <a:spcPct val="90000"/>
            </a:lnSpc>
            <a:spcBef>
              <a:spcPct val="0"/>
            </a:spcBef>
            <a:spcAft>
              <a:spcPct val="35000"/>
            </a:spcAft>
          </a:pPr>
          <a:r>
            <a:rPr lang="en-US" altLang="en-US" sz="2400" kern="1200" dirty="0" smtClean="0"/>
            <a:t>Develops abilities to perform as productive, contributing citizens.</a:t>
          </a:r>
          <a:endParaRPr lang="en-US" sz="2400" kern="1200" dirty="0"/>
        </a:p>
      </dsp:txBody>
      <dsp:txXfrm>
        <a:off x="129812" y="3436092"/>
        <a:ext cx="9849649" cy="431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1809A-9816-2E41-BB5B-C953B6B075BE}">
      <dsp:nvSpPr>
        <dsp:cNvPr id="0" name=""/>
        <dsp:cNvSpPr/>
      </dsp:nvSpPr>
      <dsp:spPr>
        <a:xfrm>
          <a:off x="0" y="400357"/>
          <a:ext cx="10754520" cy="529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B2917-9B62-844D-BBCF-5B7A8244B62B}">
      <dsp:nvSpPr>
        <dsp:cNvPr id="0" name=""/>
        <dsp:cNvSpPr/>
      </dsp:nvSpPr>
      <dsp:spPr>
        <a:xfrm>
          <a:off x="537726" y="90397"/>
          <a:ext cx="9901869" cy="6199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4547" tIns="0" rIns="284547" bIns="0" numCol="1" spcCol="1270" anchor="ctr" anchorCtr="0">
          <a:noAutofit/>
        </a:bodyPr>
        <a:lstStyle/>
        <a:p>
          <a:pPr lvl="0" algn="l" defTabSz="1066800">
            <a:lnSpc>
              <a:spcPct val="90000"/>
            </a:lnSpc>
            <a:spcBef>
              <a:spcPct val="0"/>
            </a:spcBef>
            <a:spcAft>
              <a:spcPct val="35000"/>
            </a:spcAft>
          </a:pPr>
          <a:r>
            <a:rPr lang="en-US" altLang="en-US" sz="2400" kern="1200" dirty="0" smtClean="0"/>
            <a:t>Immigrant parents are new to the United States’ educational system.</a:t>
          </a:r>
          <a:endParaRPr lang="en-US" sz="2400" kern="1200" dirty="0"/>
        </a:p>
      </dsp:txBody>
      <dsp:txXfrm>
        <a:off x="567988" y="120659"/>
        <a:ext cx="9841345" cy="559396"/>
      </dsp:txXfrm>
    </dsp:sp>
    <dsp:sp modelId="{42B2F5E5-B61B-F14F-BA03-2B3ACB593FF5}">
      <dsp:nvSpPr>
        <dsp:cNvPr id="0" name=""/>
        <dsp:cNvSpPr/>
      </dsp:nvSpPr>
      <dsp:spPr>
        <a:xfrm>
          <a:off x="0" y="1352917"/>
          <a:ext cx="10754520" cy="529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C5744-90AE-4149-800F-BA3005A2AA5E}">
      <dsp:nvSpPr>
        <dsp:cNvPr id="0" name=""/>
        <dsp:cNvSpPr/>
      </dsp:nvSpPr>
      <dsp:spPr>
        <a:xfrm>
          <a:off x="537726" y="1042957"/>
          <a:ext cx="9901869" cy="6199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4547" tIns="0" rIns="284547" bIns="0" numCol="1" spcCol="1270" anchor="ctr" anchorCtr="0">
          <a:noAutofit/>
        </a:bodyPr>
        <a:lstStyle/>
        <a:p>
          <a:pPr lvl="0" algn="l" defTabSz="1066800">
            <a:lnSpc>
              <a:spcPct val="90000"/>
            </a:lnSpc>
            <a:spcBef>
              <a:spcPct val="0"/>
            </a:spcBef>
            <a:spcAft>
              <a:spcPct val="35000"/>
            </a:spcAft>
          </a:pPr>
          <a:r>
            <a:rPr lang="en-US" altLang="en-US" sz="2400" kern="1200" dirty="0" smtClean="0"/>
            <a:t>Importance of parent involvement in their child’s academic career.  </a:t>
          </a:r>
          <a:endParaRPr lang="en-US" sz="2400" kern="1200" dirty="0"/>
        </a:p>
      </dsp:txBody>
      <dsp:txXfrm>
        <a:off x="567988" y="1073219"/>
        <a:ext cx="9841345" cy="559396"/>
      </dsp:txXfrm>
    </dsp:sp>
    <dsp:sp modelId="{FE7A339E-5133-7042-96F4-9EDBBF692F90}">
      <dsp:nvSpPr>
        <dsp:cNvPr id="0" name=""/>
        <dsp:cNvSpPr/>
      </dsp:nvSpPr>
      <dsp:spPr>
        <a:xfrm>
          <a:off x="0" y="2305477"/>
          <a:ext cx="10754520" cy="529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AA2C0-BF7B-9D4E-94AF-93254FCB4882}">
      <dsp:nvSpPr>
        <dsp:cNvPr id="0" name=""/>
        <dsp:cNvSpPr/>
      </dsp:nvSpPr>
      <dsp:spPr>
        <a:xfrm>
          <a:off x="537726" y="1995517"/>
          <a:ext cx="9901869" cy="619920"/>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4547" tIns="0" rIns="284547" bIns="0" numCol="1" spcCol="1270" anchor="ctr" anchorCtr="0">
          <a:noAutofit/>
        </a:bodyPr>
        <a:lstStyle/>
        <a:p>
          <a:pPr lvl="0" algn="l" defTabSz="1066800">
            <a:lnSpc>
              <a:spcPct val="90000"/>
            </a:lnSpc>
            <a:spcBef>
              <a:spcPct val="0"/>
            </a:spcBef>
            <a:spcAft>
              <a:spcPct val="35000"/>
            </a:spcAft>
          </a:pPr>
          <a:r>
            <a:rPr lang="en-US" altLang="en-US" sz="2400" kern="1200" dirty="0" smtClean="0"/>
            <a:t>Parents = the strongest support system for youth.</a:t>
          </a:r>
          <a:endParaRPr lang="en-US" sz="2400" kern="1200" dirty="0"/>
        </a:p>
      </dsp:txBody>
      <dsp:txXfrm>
        <a:off x="567988" y="2025779"/>
        <a:ext cx="9841345" cy="559396"/>
      </dsp:txXfrm>
    </dsp:sp>
    <dsp:sp modelId="{7BC1A01B-6E19-1143-BBD9-20FE5F8069FB}">
      <dsp:nvSpPr>
        <dsp:cNvPr id="0" name=""/>
        <dsp:cNvSpPr/>
      </dsp:nvSpPr>
      <dsp:spPr>
        <a:xfrm>
          <a:off x="0" y="3404729"/>
          <a:ext cx="10754520" cy="529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826D85-A4F1-F94C-945F-B55D5FBC30C5}">
      <dsp:nvSpPr>
        <dsp:cNvPr id="0" name=""/>
        <dsp:cNvSpPr/>
      </dsp:nvSpPr>
      <dsp:spPr>
        <a:xfrm>
          <a:off x="537726" y="2948077"/>
          <a:ext cx="9901869" cy="766611"/>
        </a:xfrm>
        <a:prstGeom prst="roundRect">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4547" tIns="0" rIns="284547" bIns="0" numCol="1" spcCol="1270" anchor="ctr" anchorCtr="0">
          <a:noAutofit/>
        </a:bodyPr>
        <a:lstStyle/>
        <a:p>
          <a:pPr lvl="0" algn="l" defTabSz="1066800">
            <a:lnSpc>
              <a:spcPct val="90000"/>
            </a:lnSpc>
            <a:spcBef>
              <a:spcPct val="0"/>
            </a:spcBef>
            <a:spcAft>
              <a:spcPct val="35000"/>
            </a:spcAft>
          </a:pPr>
          <a:r>
            <a:rPr lang="en-US" altLang="en-US" sz="2400" kern="1200" dirty="0" smtClean="0"/>
            <a:t>Empowering parents and youth to come </a:t>
          </a:r>
          <a:r>
            <a:rPr lang="en-US" altLang="en-US" sz="2400" i="1" kern="1200" dirty="0" smtClean="0"/>
            <a:t>together</a:t>
          </a:r>
          <a:r>
            <a:rPr lang="en-US" altLang="en-US" sz="2400" kern="1200" dirty="0" smtClean="0"/>
            <a:t> and take ownership of their educational dreams and goals.</a:t>
          </a:r>
          <a:endParaRPr lang="en-US" sz="2400" kern="1200" dirty="0"/>
        </a:p>
      </dsp:txBody>
      <dsp:txXfrm>
        <a:off x="575149" y="2985500"/>
        <a:ext cx="9827023" cy="691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B5C44-B7C8-F141-830D-2E14F492B412}">
      <dsp:nvSpPr>
        <dsp:cNvPr id="0" name=""/>
        <dsp:cNvSpPr/>
      </dsp:nvSpPr>
      <dsp:spPr>
        <a:xfrm>
          <a:off x="0" y="533907"/>
          <a:ext cx="10881360" cy="1411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88CB9-AE63-594F-8BEC-25AF17DAEA57}">
      <dsp:nvSpPr>
        <dsp:cNvPr id="0" name=""/>
        <dsp:cNvSpPr/>
      </dsp:nvSpPr>
      <dsp:spPr>
        <a:xfrm>
          <a:off x="280624" y="0"/>
          <a:ext cx="7946080" cy="1341093"/>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903" tIns="0" rIns="287903" bIns="0" numCol="1" spcCol="1270" anchor="ctr" anchorCtr="0">
          <a:noAutofit/>
        </a:bodyPr>
        <a:lstStyle/>
        <a:p>
          <a:pPr lvl="0" algn="l" defTabSz="1066800">
            <a:lnSpc>
              <a:spcPct val="90000"/>
            </a:lnSpc>
            <a:spcBef>
              <a:spcPct val="0"/>
            </a:spcBef>
            <a:spcAft>
              <a:spcPct val="35000"/>
            </a:spcAft>
          </a:pPr>
          <a:r>
            <a:rPr lang="en-US" sz="2400" kern="1200" dirty="0" smtClean="0">
              <a:ln w="18415" cmpd="sng">
                <a:prstDash val="solid"/>
              </a:ln>
              <a:sym typeface="Rockwell"/>
            </a:rPr>
            <a:t>Family Engagement and 4-H Clubs are the core of the Juntos 4-H Program.</a:t>
          </a:r>
          <a:endParaRPr lang="en-US" sz="2400" kern="1200" dirty="0"/>
        </a:p>
      </dsp:txBody>
      <dsp:txXfrm>
        <a:off x="346091" y="65467"/>
        <a:ext cx="7815146" cy="1210159"/>
      </dsp:txXfrm>
    </dsp:sp>
    <dsp:sp modelId="{ACB65573-C4D5-F64E-A6B9-34CF243C3C29}">
      <dsp:nvSpPr>
        <dsp:cNvPr id="0" name=""/>
        <dsp:cNvSpPr/>
      </dsp:nvSpPr>
      <dsp:spPr>
        <a:xfrm>
          <a:off x="0" y="2794260"/>
          <a:ext cx="10881360" cy="1411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7EDCB-CE73-3C4A-A8DB-8A61A6E7D6D2}">
      <dsp:nvSpPr>
        <dsp:cNvPr id="0" name=""/>
        <dsp:cNvSpPr/>
      </dsp:nvSpPr>
      <dsp:spPr>
        <a:xfrm>
          <a:off x="280624" y="2228133"/>
          <a:ext cx="7915460" cy="1373312"/>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903" tIns="0" rIns="287903" bIns="0" numCol="1" spcCol="1270" anchor="ctr" anchorCtr="0">
          <a:noAutofit/>
        </a:bodyPr>
        <a:lstStyle/>
        <a:p>
          <a:pPr lvl="0" algn="l" defTabSz="1066800">
            <a:lnSpc>
              <a:spcPct val="90000"/>
            </a:lnSpc>
            <a:spcBef>
              <a:spcPct val="0"/>
            </a:spcBef>
            <a:spcAft>
              <a:spcPct val="35000"/>
            </a:spcAft>
          </a:pPr>
          <a:r>
            <a:rPr lang="en-US" sz="2400" kern="1200" dirty="0" smtClean="0">
              <a:ln w="18415" cmpd="sng">
                <a:prstDash val="solid"/>
              </a:ln>
              <a:sym typeface="Rockwell"/>
            </a:rPr>
            <a:t>No other </a:t>
          </a:r>
          <a:r>
            <a:rPr lang="en-US" sz="2400" kern="1200" dirty="0" err="1" smtClean="0">
              <a:ln w="18415" cmpd="sng">
                <a:prstDash val="solid"/>
              </a:ln>
              <a:sym typeface="Rockwell"/>
            </a:rPr>
            <a:t>Juntos</a:t>
          </a:r>
          <a:r>
            <a:rPr lang="en-US" sz="2400" kern="1200" dirty="0" smtClean="0">
              <a:ln w="18415" cmpd="sng">
                <a:prstDash val="solid"/>
              </a:ln>
              <a:sym typeface="Rockwell"/>
            </a:rPr>
            <a:t> 4-H component can be implemented without having the two core components. </a:t>
          </a:r>
          <a:endParaRPr lang="en-US" sz="2400" kern="1200" dirty="0"/>
        </a:p>
      </dsp:txBody>
      <dsp:txXfrm>
        <a:off x="347664" y="2295173"/>
        <a:ext cx="7781380" cy="1239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C685-3C80-0240-BD82-1BCADE51D725}">
      <dsp:nvSpPr>
        <dsp:cNvPr id="0" name=""/>
        <dsp:cNvSpPr/>
      </dsp:nvSpPr>
      <dsp:spPr>
        <a:xfrm>
          <a:off x="0" y="298139"/>
          <a:ext cx="10668000" cy="277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DD70C-AB38-864B-9325-6062E93A2753}">
      <dsp:nvSpPr>
        <dsp:cNvPr id="0" name=""/>
        <dsp:cNvSpPr/>
      </dsp:nvSpPr>
      <dsp:spPr>
        <a:xfrm>
          <a:off x="533400" y="87230"/>
          <a:ext cx="8674886" cy="40247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Long-term involvement in a stable setting.</a:t>
          </a:r>
          <a:endParaRPr lang="en-US" sz="2400" kern="1200" dirty="0"/>
        </a:p>
      </dsp:txBody>
      <dsp:txXfrm>
        <a:off x="553047" y="106877"/>
        <a:ext cx="8635592" cy="363176"/>
      </dsp:txXfrm>
    </dsp:sp>
    <dsp:sp modelId="{69994C72-0CB1-F64F-B301-470CE7BD541C}">
      <dsp:nvSpPr>
        <dsp:cNvPr id="0" name=""/>
        <dsp:cNvSpPr/>
      </dsp:nvSpPr>
      <dsp:spPr>
        <a:xfrm>
          <a:off x="0" y="874850"/>
          <a:ext cx="10668000" cy="277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FB03A-7C83-224F-96C5-0E7F4C41619C}">
      <dsp:nvSpPr>
        <dsp:cNvPr id="0" name=""/>
        <dsp:cNvSpPr/>
      </dsp:nvSpPr>
      <dsp:spPr>
        <a:xfrm>
          <a:off x="533400" y="663941"/>
          <a:ext cx="8674886" cy="40247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Interaction with caring adults.</a:t>
          </a:r>
          <a:endParaRPr lang="en-US" sz="2400" kern="1200" dirty="0"/>
        </a:p>
      </dsp:txBody>
      <dsp:txXfrm>
        <a:off x="553047" y="683588"/>
        <a:ext cx="8635592" cy="363176"/>
      </dsp:txXfrm>
    </dsp:sp>
    <dsp:sp modelId="{DE221047-7FAA-8E40-8486-0D8A5ED1F318}">
      <dsp:nvSpPr>
        <dsp:cNvPr id="0" name=""/>
        <dsp:cNvSpPr/>
      </dsp:nvSpPr>
      <dsp:spPr>
        <a:xfrm>
          <a:off x="0" y="1451561"/>
          <a:ext cx="10668000" cy="277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E077-45D4-3A44-967B-650AB75F9DC4}">
      <dsp:nvSpPr>
        <dsp:cNvPr id="0" name=""/>
        <dsp:cNvSpPr/>
      </dsp:nvSpPr>
      <dsp:spPr>
        <a:xfrm>
          <a:off x="533400" y="1240652"/>
          <a:ext cx="8674886" cy="40247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smtClean="0">
              <a:sym typeface="Rockwell"/>
            </a:rPr>
            <a:t>In-depth experiences.</a:t>
          </a:r>
          <a:endParaRPr lang="en-US" sz="2400" kern="1200" dirty="0"/>
        </a:p>
      </dsp:txBody>
      <dsp:txXfrm>
        <a:off x="553047" y="1260299"/>
        <a:ext cx="8635592" cy="363176"/>
      </dsp:txXfrm>
    </dsp:sp>
    <dsp:sp modelId="{C250AD86-4489-C346-96C6-D500A87486FF}">
      <dsp:nvSpPr>
        <dsp:cNvPr id="0" name=""/>
        <dsp:cNvSpPr/>
      </dsp:nvSpPr>
      <dsp:spPr>
        <a:xfrm>
          <a:off x="0" y="2028271"/>
          <a:ext cx="10668000" cy="277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02EB75-F86C-4E47-91BB-C780943ECD29}">
      <dsp:nvSpPr>
        <dsp:cNvPr id="0" name=""/>
        <dsp:cNvSpPr/>
      </dsp:nvSpPr>
      <dsp:spPr>
        <a:xfrm>
          <a:off x="533400" y="1817363"/>
          <a:ext cx="8674886" cy="40247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A chance to make life-long friends.</a:t>
          </a:r>
          <a:endParaRPr lang="en-US" sz="2400" kern="1200" dirty="0"/>
        </a:p>
      </dsp:txBody>
      <dsp:txXfrm>
        <a:off x="553047" y="1837010"/>
        <a:ext cx="8635592" cy="363176"/>
      </dsp:txXfrm>
    </dsp:sp>
    <dsp:sp modelId="{0A091601-D9E4-4D4A-B4E2-E1D782258F64}">
      <dsp:nvSpPr>
        <dsp:cNvPr id="0" name=""/>
        <dsp:cNvSpPr/>
      </dsp:nvSpPr>
      <dsp:spPr>
        <a:xfrm>
          <a:off x="0" y="2604982"/>
          <a:ext cx="10668000" cy="277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E4D2AF-D20E-2749-99E3-7A584B7ED142}">
      <dsp:nvSpPr>
        <dsp:cNvPr id="0" name=""/>
        <dsp:cNvSpPr/>
      </dsp:nvSpPr>
      <dsp:spPr>
        <a:xfrm>
          <a:off x="533400" y="2394074"/>
          <a:ext cx="8674886" cy="40247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smtClean="0">
              <a:sym typeface="Rockwell"/>
            </a:rPr>
            <a:t>Opportunities to develop and practice leadership skills.</a:t>
          </a:r>
          <a:endParaRPr lang="en-US" sz="2400" kern="1200" dirty="0"/>
        </a:p>
      </dsp:txBody>
      <dsp:txXfrm>
        <a:off x="553047" y="2413721"/>
        <a:ext cx="8635592" cy="363176"/>
      </dsp:txXfrm>
    </dsp:sp>
    <dsp:sp modelId="{3722034D-1C47-D94A-BEDA-3FBD3ABFD1E4}">
      <dsp:nvSpPr>
        <dsp:cNvPr id="0" name=""/>
        <dsp:cNvSpPr/>
      </dsp:nvSpPr>
      <dsp:spPr>
        <a:xfrm>
          <a:off x="0" y="3181693"/>
          <a:ext cx="10668000" cy="277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E5D492-D3BB-FF40-9CFB-0D7AE38D4FD9}">
      <dsp:nvSpPr>
        <dsp:cNvPr id="0" name=""/>
        <dsp:cNvSpPr/>
      </dsp:nvSpPr>
      <dsp:spPr>
        <a:xfrm>
          <a:off x="533400" y="2970785"/>
          <a:ext cx="8674886" cy="40247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smtClean="0">
              <a:sym typeface="Rockwell"/>
            </a:rPr>
            <a:t>Space to gain self-confidence.</a:t>
          </a:r>
          <a:endParaRPr lang="en-US" sz="2400" kern="1200"/>
        </a:p>
      </dsp:txBody>
      <dsp:txXfrm>
        <a:off x="553047" y="2990432"/>
        <a:ext cx="8635592" cy="363176"/>
      </dsp:txXfrm>
    </dsp:sp>
    <dsp:sp modelId="{6787ECA8-1D40-9141-A68F-1EA01821B17F}">
      <dsp:nvSpPr>
        <dsp:cNvPr id="0" name=""/>
        <dsp:cNvSpPr/>
      </dsp:nvSpPr>
      <dsp:spPr>
        <a:xfrm>
          <a:off x="0" y="3758404"/>
          <a:ext cx="10668000" cy="277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6FBD0E-00D1-8745-BB27-1C3F5408AA79}">
      <dsp:nvSpPr>
        <dsp:cNvPr id="0" name=""/>
        <dsp:cNvSpPr/>
      </dsp:nvSpPr>
      <dsp:spPr>
        <a:xfrm>
          <a:off x="533400" y="3518293"/>
          <a:ext cx="8674886" cy="40247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smtClean="0">
              <a:sym typeface="Rockwell"/>
            </a:rPr>
            <a:t>Learning by doing.</a:t>
          </a:r>
          <a:endParaRPr lang="en-US" sz="2400" kern="1200" dirty="0"/>
        </a:p>
      </dsp:txBody>
      <dsp:txXfrm>
        <a:off x="553047" y="3537940"/>
        <a:ext cx="8635592" cy="363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C685-3C80-0240-BD82-1BCADE51D725}">
      <dsp:nvSpPr>
        <dsp:cNvPr id="0" name=""/>
        <dsp:cNvSpPr/>
      </dsp:nvSpPr>
      <dsp:spPr>
        <a:xfrm>
          <a:off x="0" y="361836"/>
          <a:ext cx="10668000"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DD70C-AB38-864B-9325-6062E93A2753}">
      <dsp:nvSpPr>
        <dsp:cNvPr id="0" name=""/>
        <dsp:cNvSpPr/>
      </dsp:nvSpPr>
      <dsp:spPr>
        <a:xfrm>
          <a:off x="533400" y="22356"/>
          <a:ext cx="7467600"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altLang="en-US" sz="2400" kern="1200" dirty="0" smtClean="0"/>
            <a:t>Positive impact on students’ academic success.</a:t>
          </a:r>
          <a:endParaRPr lang="en-US" sz="2400" kern="1200" dirty="0"/>
        </a:p>
      </dsp:txBody>
      <dsp:txXfrm>
        <a:off x="566544" y="55500"/>
        <a:ext cx="7401312" cy="612672"/>
      </dsp:txXfrm>
    </dsp:sp>
    <dsp:sp modelId="{69994C72-0CB1-F64F-B301-470CE7BD541C}">
      <dsp:nvSpPr>
        <dsp:cNvPr id="0" name=""/>
        <dsp:cNvSpPr/>
      </dsp:nvSpPr>
      <dsp:spPr>
        <a:xfrm>
          <a:off x="0" y="1405116"/>
          <a:ext cx="10668000"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FB03A-7C83-224F-96C5-0E7F4C41619C}">
      <dsp:nvSpPr>
        <dsp:cNvPr id="0" name=""/>
        <dsp:cNvSpPr/>
      </dsp:nvSpPr>
      <dsp:spPr>
        <a:xfrm>
          <a:off x="533400" y="1065636"/>
          <a:ext cx="7467600"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altLang="en-US" sz="2400" kern="1200" dirty="0" smtClean="0"/>
            <a:t>Another individual focusing on and invested in youth’s academic success.</a:t>
          </a:r>
          <a:endParaRPr lang="en-US" sz="2400" kern="1200" dirty="0"/>
        </a:p>
      </dsp:txBody>
      <dsp:txXfrm>
        <a:off x="566544" y="1098780"/>
        <a:ext cx="7401312" cy="612672"/>
      </dsp:txXfrm>
    </dsp:sp>
    <dsp:sp modelId="{DE221047-7FAA-8E40-8486-0D8A5ED1F318}">
      <dsp:nvSpPr>
        <dsp:cNvPr id="0" name=""/>
        <dsp:cNvSpPr/>
      </dsp:nvSpPr>
      <dsp:spPr>
        <a:xfrm>
          <a:off x="0" y="2448396"/>
          <a:ext cx="10668000"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E077-45D4-3A44-967B-650AB75F9DC4}">
      <dsp:nvSpPr>
        <dsp:cNvPr id="0" name=""/>
        <dsp:cNvSpPr/>
      </dsp:nvSpPr>
      <dsp:spPr>
        <a:xfrm>
          <a:off x="533400" y="2108916"/>
          <a:ext cx="7467600"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altLang="en-US" sz="2400" kern="1200" dirty="0" smtClean="0"/>
            <a:t>An advocate (for students and parents).</a:t>
          </a:r>
          <a:endParaRPr lang="en-US" sz="2400" kern="1200" dirty="0"/>
        </a:p>
      </dsp:txBody>
      <dsp:txXfrm>
        <a:off x="566544" y="2142060"/>
        <a:ext cx="7401312" cy="612672"/>
      </dsp:txXfrm>
    </dsp:sp>
    <dsp:sp modelId="{C250AD86-4489-C346-96C6-D500A87486FF}">
      <dsp:nvSpPr>
        <dsp:cNvPr id="0" name=""/>
        <dsp:cNvSpPr/>
      </dsp:nvSpPr>
      <dsp:spPr>
        <a:xfrm>
          <a:off x="0" y="3491676"/>
          <a:ext cx="10668000" cy="579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02EB75-F86C-4E47-91BB-C780943ECD29}">
      <dsp:nvSpPr>
        <dsp:cNvPr id="0" name=""/>
        <dsp:cNvSpPr/>
      </dsp:nvSpPr>
      <dsp:spPr>
        <a:xfrm>
          <a:off x="533400" y="3152196"/>
          <a:ext cx="7467600" cy="6789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altLang="en-US" sz="2400" kern="1200" dirty="0" smtClean="0"/>
            <a:t>Provides ongoing guidance, tools, and resources to youth and parents.</a:t>
          </a:r>
          <a:endParaRPr lang="en-US" sz="2400" kern="1200" dirty="0"/>
        </a:p>
      </dsp:txBody>
      <dsp:txXfrm>
        <a:off x="566544" y="3185340"/>
        <a:ext cx="7401312"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C685-3C80-0240-BD82-1BCADE51D725}">
      <dsp:nvSpPr>
        <dsp:cNvPr id="0" name=""/>
        <dsp:cNvSpPr/>
      </dsp:nvSpPr>
      <dsp:spPr>
        <a:xfrm>
          <a:off x="0" y="478836"/>
          <a:ext cx="10668000" cy="781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DD70C-AB38-864B-9325-6062E93A2753}">
      <dsp:nvSpPr>
        <dsp:cNvPr id="0" name=""/>
        <dsp:cNvSpPr/>
      </dsp:nvSpPr>
      <dsp:spPr>
        <a:xfrm>
          <a:off x="533400" y="21276"/>
          <a:ext cx="9118611" cy="9151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Provide resources, guidance, time, and a positive example.</a:t>
          </a:r>
          <a:endParaRPr lang="en-US" sz="2400" kern="1200" dirty="0"/>
        </a:p>
      </dsp:txBody>
      <dsp:txXfrm>
        <a:off x="578072" y="65948"/>
        <a:ext cx="9029267" cy="825776"/>
      </dsp:txXfrm>
    </dsp:sp>
    <dsp:sp modelId="{69994C72-0CB1-F64F-B301-470CE7BD541C}">
      <dsp:nvSpPr>
        <dsp:cNvPr id="0" name=""/>
        <dsp:cNvSpPr/>
      </dsp:nvSpPr>
      <dsp:spPr>
        <a:xfrm>
          <a:off x="0" y="1884996"/>
          <a:ext cx="10668000" cy="781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FB03A-7C83-224F-96C5-0E7F4C41619C}">
      <dsp:nvSpPr>
        <dsp:cNvPr id="0" name=""/>
        <dsp:cNvSpPr/>
      </dsp:nvSpPr>
      <dsp:spPr>
        <a:xfrm>
          <a:off x="533400" y="1427436"/>
          <a:ext cx="9230625" cy="9151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Have experience and/or passion working with Latino youth. </a:t>
          </a:r>
          <a:endParaRPr lang="en-US" sz="2400" kern="1200" dirty="0"/>
        </a:p>
      </dsp:txBody>
      <dsp:txXfrm>
        <a:off x="578072" y="1472108"/>
        <a:ext cx="9141281" cy="825776"/>
      </dsp:txXfrm>
    </dsp:sp>
    <dsp:sp modelId="{DE221047-7FAA-8E40-8486-0D8A5ED1F318}">
      <dsp:nvSpPr>
        <dsp:cNvPr id="0" name=""/>
        <dsp:cNvSpPr/>
      </dsp:nvSpPr>
      <dsp:spPr>
        <a:xfrm>
          <a:off x="0" y="3291156"/>
          <a:ext cx="10668000" cy="781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E077-45D4-3A44-967B-650AB75F9DC4}">
      <dsp:nvSpPr>
        <dsp:cNvPr id="0" name=""/>
        <dsp:cNvSpPr/>
      </dsp:nvSpPr>
      <dsp:spPr>
        <a:xfrm>
          <a:off x="533400" y="2833596"/>
          <a:ext cx="9220171" cy="9151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Support and believe in the efforts and mission of the </a:t>
          </a:r>
          <a:br>
            <a:rPr lang="en-US" sz="2400" kern="1200" dirty="0" smtClean="0">
              <a:sym typeface="Rockwell"/>
            </a:rPr>
          </a:br>
          <a:r>
            <a:rPr lang="en-US" sz="2400" kern="1200" dirty="0" err="1" smtClean="0">
              <a:sym typeface="Rockwell"/>
            </a:rPr>
            <a:t>Juntos</a:t>
          </a:r>
          <a:r>
            <a:rPr lang="en-US" sz="2400" kern="1200" dirty="0" smtClean="0">
              <a:sym typeface="Rockwell"/>
            </a:rPr>
            <a:t> 4-H program.</a:t>
          </a:r>
          <a:endParaRPr lang="en-US" sz="2400" kern="1200" dirty="0"/>
        </a:p>
      </dsp:txBody>
      <dsp:txXfrm>
        <a:off x="578072" y="2878268"/>
        <a:ext cx="9130827" cy="825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C685-3C80-0240-BD82-1BCADE51D725}">
      <dsp:nvSpPr>
        <dsp:cNvPr id="0" name=""/>
        <dsp:cNvSpPr/>
      </dsp:nvSpPr>
      <dsp:spPr>
        <a:xfrm>
          <a:off x="0" y="478836"/>
          <a:ext cx="10668000" cy="781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DD70C-AB38-864B-9325-6062E93A2753}">
      <dsp:nvSpPr>
        <dsp:cNvPr id="0" name=""/>
        <dsp:cNvSpPr/>
      </dsp:nvSpPr>
      <dsp:spPr>
        <a:xfrm>
          <a:off x="533400" y="21276"/>
          <a:ext cx="9575778" cy="9151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err="1" smtClean="0">
              <a:sym typeface="Rockwell"/>
            </a:rPr>
            <a:t>Juntos</a:t>
          </a:r>
          <a:r>
            <a:rPr lang="en-US" sz="2400" kern="1200" dirty="0" smtClean="0">
              <a:sym typeface="Rockwell"/>
            </a:rPr>
            <a:t> 4-H mentors can become advocates and spokespeople for your 4-H program. </a:t>
          </a:r>
          <a:endParaRPr lang="en-US" sz="2400" kern="1200" dirty="0"/>
        </a:p>
      </dsp:txBody>
      <dsp:txXfrm>
        <a:off x="578072" y="65948"/>
        <a:ext cx="9486434" cy="825776"/>
      </dsp:txXfrm>
    </dsp:sp>
    <dsp:sp modelId="{69994C72-0CB1-F64F-B301-470CE7BD541C}">
      <dsp:nvSpPr>
        <dsp:cNvPr id="0" name=""/>
        <dsp:cNvSpPr/>
      </dsp:nvSpPr>
      <dsp:spPr>
        <a:xfrm>
          <a:off x="0" y="1884996"/>
          <a:ext cx="10668000" cy="781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FB03A-7C83-224F-96C5-0E7F4C41619C}">
      <dsp:nvSpPr>
        <dsp:cNvPr id="0" name=""/>
        <dsp:cNvSpPr/>
      </dsp:nvSpPr>
      <dsp:spPr>
        <a:xfrm>
          <a:off x="533400" y="1427436"/>
          <a:ext cx="9580482" cy="9151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Bilingual mentors can help non-bilingual staff communicate with parents and the Latino community.</a:t>
          </a:r>
          <a:endParaRPr lang="en-US" sz="2400" kern="1200" dirty="0"/>
        </a:p>
      </dsp:txBody>
      <dsp:txXfrm>
        <a:off x="578072" y="1472108"/>
        <a:ext cx="9491138" cy="825776"/>
      </dsp:txXfrm>
    </dsp:sp>
    <dsp:sp modelId="{DE221047-7FAA-8E40-8486-0D8A5ED1F318}">
      <dsp:nvSpPr>
        <dsp:cNvPr id="0" name=""/>
        <dsp:cNvSpPr/>
      </dsp:nvSpPr>
      <dsp:spPr>
        <a:xfrm>
          <a:off x="0" y="3291156"/>
          <a:ext cx="10668000" cy="7812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E077-45D4-3A44-967B-650AB75F9DC4}">
      <dsp:nvSpPr>
        <dsp:cNvPr id="0" name=""/>
        <dsp:cNvSpPr/>
      </dsp:nvSpPr>
      <dsp:spPr>
        <a:xfrm>
          <a:off x="533400" y="2833596"/>
          <a:ext cx="9550388" cy="91512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258" tIns="0" rIns="282258"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Outreach to college students (e.g. community college and 4-year students.) </a:t>
          </a:r>
          <a:endParaRPr lang="en-US" sz="2400" kern="1200" dirty="0"/>
        </a:p>
      </dsp:txBody>
      <dsp:txXfrm>
        <a:off x="578072" y="2878268"/>
        <a:ext cx="9461044" cy="825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C685-3C80-0240-BD82-1BCADE51D725}">
      <dsp:nvSpPr>
        <dsp:cNvPr id="0" name=""/>
        <dsp:cNvSpPr/>
      </dsp:nvSpPr>
      <dsp:spPr>
        <a:xfrm>
          <a:off x="0" y="674290"/>
          <a:ext cx="10366640" cy="680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DD70C-AB38-864B-9325-6062E93A2753}">
      <dsp:nvSpPr>
        <dsp:cNvPr id="0" name=""/>
        <dsp:cNvSpPr/>
      </dsp:nvSpPr>
      <dsp:spPr>
        <a:xfrm>
          <a:off x="512257" y="59948"/>
          <a:ext cx="9852428" cy="1012862"/>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84" tIns="0" rIns="274284" bIns="0" numCol="1" spcCol="1270" anchor="ctr" anchorCtr="0">
          <a:noAutofit/>
        </a:bodyPr>
        <a:lstStyle/>
        <a:p>
          <a:pPr lvl="0" algn="l" defTabSz="1066800">
            <a:lnSpc>
              <a:spcPct val="90000"/>
            </a:lnSpc>
            <a:spcBef>
              <a:spcPct val="0"/>
            </a:spcBef>
            <a:spcAft>
              <a:spcPct val="35000"/>
            </a:spcAft>
          </a:pPr>
          <a:r>
            <a:rPr lang="en-US" altLang="en-US" sz="2400" kern="1200" dirty="0" smtClean="0">
              <a:solidFill>
                <a:srgbClr val="000000"/>
              </a:solidFill>
            </a:rPr>
            <a:t>It is a promising intervention which can guide first generation and low-income potential college students as they explore higher education.</a:t>
          </a:r>
          <a:endParaRPr lang="en-US" sz="2400" kern="1200" dirty="0"/>
        </a:p>
      </dsp:txBody>
      <dsp:txXfrm>
        <a:off x="561701" y="109392"/>
        <a:ext cx="9753540" cy="913974"/>
      </dsp:txXfrm>
    </dsp:sp>
    <dsp:sp modelId="{69994C72-0CB1-F64F-B301-470CE7BD541C}">
      <dsp:nvSpPr>
        <dsp:cNvPr id="0" name=""/>
        <dsp:cNvSpPr/>
      </dsp:nvSpPr>
      <dsp:spPr>
        <a:xfrm>
          <a:off x="0" y="2114833"/>
          <a:ext cx="10366640" cy="680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FB03A-7C83-224F-96C5-0E7F4C41619C}">
      <dsp:nvSpPr>
        <dsp:cNvPr id="0" name=""/>
        <dsp:cNvSpPr/>
      </dsp:nvSpPr>
      <dsp:spPr>
        <a:xfrm>
          <a:off x="502134" y="1500490"/>
          <a:ext cx="9854623" cy="1012862"/>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84" tIns="0" rIns="274284" bIns="0" numCol="1" spcCol="1270" anchor="ctr" anchorCtr="0">
          <a:noAutofit/>
        </a:bodyPr>
        <a:lstStyle/>
        <a:p>
          <a:pPr lvl="0" algn="l" defTabSz="1066800">
            <a:lnSpc>
              <a:spcPct val="90000"/>
            </a:lnSpc>
            <a:spcBef>
              <a:spcPct val="0"/>
            </a:spcBef>
            <a:spcAft>
              <a:spcPct val="35000"/>
            </a:spcAft>
          </a:pPr>
          <a:r>
            <a:rPr lang="en-US" altLang="en-US" sz="2400" kern="1200" dirty="0" smtClean="0">
              <a:solidFill>
                <a:srgbClr val="000000"/>
              </a:solidFill>
            </a:rPr>
            <a:t>It promotes and can lead to a strong college-going culture.</a:t>
          </a:r>
          <a:endParaRPr lang="en-US" sz="2400" kern="1200" dirty="0"/>
        </a:p>
      </dsp:txBody>
      <dsp:txXfrm>
        <a:off x="551578" y="1549934"/>
        <a:ext cx="9755735" cy="913974"/>
      </dsp:txXfrm>
    </dsp:sp>
    <dsp:sp modelId="{DE221047-7FAA-8E40-8486-0D8A5ED1F318}">
      <dsp:nvSpPr>
        <dsp:cNvPr id="0" name=""/>
        <dsp:cNvSpPr/>
      </dsp:nvSpPr>
      <dsp:spPr>
        <a:xfrm>
          <a:off x="0" y="3555375"/>
          <a:ext cx="10366640" cy="680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E077-45D4-3A44-967B-650AB75F9DC4}">
      <dsp:nvSpPr>
        <dsp:cNvPr id="0" name=""/>
        <dsp:cNvSpPr/>
      </dsp:nvSpPr>
      <dsp:spPr>
        <a:xfrm>
          <a:off x="518332" y="2941033"/>
          <a:ext cx="9842264" cy="1012862"/>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284" tIns="0" rIns="274284" bIns="0" numCol="1" spcCol="1270" anchor="ctr" anchorCtr="0">
          <a:noAutofit/>
        </a:bodyPr>
        <a:lstStyle/>
        <a:p>
          <a:pPr lvl="0" algn="l" defTabSz="1066800">
            <a:lnSpc>
              <a:spcPct val="90000"/>
            </a:lnSpc>
            <a:spcBef>
              <a:spcPct val="0"/>
            </a:spcBef>
            <a:spcAft>
              <a:spcPct val="35000"/>
            </a:spcAft>
          </a:pPr>
          <a:r>
            <a:rPr lang="en-US" altLang="en-US" sz="2400" kern="1200" dirty="0" smtClean="0">
              <a:solidFill>
                <a:srgbClr val="000000"/>
              </a:solidFill>
            </a:rPr>
            <a:t>It provides a space for Latino students to gather with their common backgrounds and cultures and experience college together. </a:t>
          </a:r>
          <a:endParaRPr lang="en-US" sz="2400" kern="1200" dirty="0"/>
        </a:p>
      </dsp:txBody>
      <dsp:txXfrm>
        <a:off x="567776" y="2990477"/>
        <a:ext cx="9743376" cy="9139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C685-3C80-0240-BD82-1BCADE51D725}">
      <dsp:nvSpPr>
        <dsp:cNvPr id="0" name=""/>
        <dsp:cNvSpPr/>
      </dsp:nvSpPr>
      <dsp:spPr>
        <a:xfrm>
          <a:off x="0" y="420251"/>
          <a:ext cx="10524119" cy="680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ADD70C-AB38-864B-9325-6062E93A2753}">
      <dsp:nvSpPr>
        <dsp:cNvPr id="0" name=""/>
        <dsp:cNvSpPr/>
      </dsp:nvSpPr>
      <dsp:spPr>
        <a:xfrm>
          <a:off x="526206" y="21731"/>
          <a:ext cx="7366884" cy="79704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51" tIns="0" rIns="278451"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opportunities for youth and their parents to learn more about 4-H, </a:t>
          </a:r>
          <a:endParaRPr lang="en-US" sz="2400" kern="1200" dirty="0"/>
        </a:p>
      </dsp:txBody>
      <dsp:txXfrm>
        <a:off x="565114" y="60639"/>
        <a:ext cx="7289068" cy="719224"/>
      </dsp:txXfrm>
    </dsp:sp>
    <dsp:sp modelId="{69994C72-0CB1-F64F-B301-470CE7BD541C}">
      <dsp:nvSpPr>
        <dsp:cNvPr id="0" name=""/>
        <dsp:cNvSpPr/>
      </dsp:nvSpPr>
      <dsp:spPr>
        <a:xfrm>
          <a:off x="0" y="1644971"/>
          <a:ext cx="10524119" cy="680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8FB03A-7C83-224F-96C5-0E7F4C41619C}">
      <dsp:nvSpPr>
        <dsp:cNvPr id="0" name=""/>
        <dsp:cNvSpPr/>
      </dsp:nvSpPr>
      <dsp:spPr>
        <a:xfrm>
          <a:off x="526206" y="1246451"/>
          <a:ext cx="7366884" cy="79704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51" tIns="0" rIns="278451"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connections among Juntos 4-H youth, and </a:t>
          </a:r>
          <a:endParaRPr lang="en-US" sz="2400" kern="1200" dirty="0"/>
        </a:p>
      </dsp:txBody>
      <dsp:txXfrm>
        <a:off x="565114" y="1285359"/>
        <a:ext cx="7289068" cy="719224"/>
      </dsp:txXfrm>
    </dsp:sp>
    <dsp:sp modelId="{DE221047-7FAA-8E40-8486-0D8A5ED1F318}">
      <dsp:nvSpPr>
        <dsp:cNvPr id="0" name=""/>
        <dsp:cNvSpPr/>
      </dsp:nvSpPr>
      <dsp:spPr>
        <a:xfrm>
          <a:off x="0" y="2869692"/>
          <a:ext cx="10524119" cy="6804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6E077-45D4-3A44-967B-650AB75F9DC4}">
      <dsp:nvSpPr>
        <dsp:cNvPr id="0" name=""/>
        <dsp:cNvSpPr/>
      </dsp:nvSpPr>
      <dsp:spPr>
        <a:xfrm>
          <a:off x="526206" y="2471171"/>
          <a:ext cx="7366884" cy="79704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51" tIns="0" rIns="278451" bIns="0" numCol="1" spcCol="1270" anchor="ctr" anchorCtr="0">
          <a:noAutofit/>
        </a:bodyPr>
        <a:lstStyle/>
        <a:p>
          <a:pPr lvl="0" algn="l" defTabSz="1066800">
            <a:lnSpc>
              <a:spcPct val="90000"/>
            </a:lnSpc>
            <a:spcBef>
              <a:spcPct val="0"/>
            </a:spcBef>
            <a:spcAft>
              <a:spcPct val="35000"/>
            </a:spcAft>
          </a:pPr>
          <a:r>
            <a:rPr lang="en-US" sz="2400" kern="1200" dirty="0" smtClean="0">
              <a:sym typeface="Rockwell"/>
            </a:rPr>
            <a:t>a chance to build a community and watch youth grow from experiences.</a:t>
          </a:r>
          <a:endParaRPr lang="en-US" sz="2400" kern="1200" dirty="0"/>
        </a:p>
      </dsp:txBody>
      <dsp:txXfrm>
        <a:off x="565114" y="2510079"/>
        <a:ext cx="7289068"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B2127-D2E8-1F47-8821-E5145926C81F}" type="datetimeFigureOut">
              <a:rPr lang="en-US" smtClean="0"/>
              <a:t>8/29/16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D87FD1-716D-6A4C-ABAE-89C83AD9157F}" type="slidenum">
              <a:rPr lang="en-US" smtClean="0"/>
              <a:t>‹#›</a:t>
            </a:fld>
            <a:endParaRPr lang="en-US"/>
          </a:p>
        </p:txBody>
      </p:sp>
    </p:spTree>
    <p:extLst>
      <p:ext uri="{BB962C8B-B14F-4D97-AF65-F5344CB8AC3E}">
        <p14:creationId xmlns:p14="http://schemas.microsoft.com/office/powerpoint/2010/main" val="186194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B7EF0-148D-B042-AF3A-A0484078F544}" type="slidenum">
              <a:rPr lang="en-US" smtClean="0"/>
              <a:t>‹#›</a:t>
            </a:fld>
            <a:endParaRPr lang="en-US"/>
          </a:p>
        </p:txBody>
      </p:sp>
    </p:spTree>
    <p:extLst>
      <p:ext uri="{BB962C8B-B14F-4D97-AF65-F5344CB8AC3E}">
        <p14:creationId xmlns:p14="http://schemas.microsoft.com/office/powerpoint/2010/main" val="53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4-h.or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quickfacts.census.gov/qfd/states/37000.html" TargetMode="External"/><Relationship Id="rId4" Type="http://schemas.openxmlformats.org/officeDocument/2006/relationships/hyperlink" Target="http://www.edexcelencia.org/" TargetMode="External"/><Relationship Id="rId5" Type="http://schemas.openxmlformats.org/officeDocument/2006/relationships/hyperlink" Target="https://nces.ed.gov/fastfacts/display.asp?id=16" TargetMode="External"/><Relationship Id="rId6" Type="http://schemas.openxmlformats.org/officeDocument/2006/relationships/hyperlink" Target="http://www.pewresearch.org/"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quickfacts.census.gov/qfd/states/37000.html"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www.pewhispanic.org/2009/05/28/latino-children-a-majority-are-us-born-offspring-of-immigrants/"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 Id="rId3" Type="http://schemas.openxmlformats.org/officeDocument/2006/relationships/hyperlink" Target="https://www.whitehouse.gov/sites/default/files/docs/white_house_report_on_increasing_college_opportunity_for_low-income_students_1-16-2014_final.pdf" TargetMode="Externa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We are pleased to introduce to you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para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Mejor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Educación</a:t>
            </a:r>
            <a:r>
              <a:rPr lang="en-US" sz="1200" kern="1200" dirty="0" smtClean="0">
                <a:solidFill>
                  <a:schemeClr val="tx1"/>
                </a:solidFill>
                <a:effectLst/>
                <a:latin typeface="+mn-lt"/>
                <a:ea typeface="+mn-ea"/>
                <a:cs typeface="+mn-cs"/>
              </a:rPr>
              <a:t> Program (Together for a Better Education Program) and its partnership with 4-H. This first module will provide a comprehensive overview about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which you can share with 4-H/FCS professionals, other extension staff, volunteers, and community partners who are not here today. This is the first of five modules. Modules two to five will give detailed information about each component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which will be briefly discussed in this module.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a:t>
            </a:fld>
            <a:endParaRPr lang="en-US"/>
          </a:p>
        </p:txBody>
      </p:sp>
    </p:spTree>
    <p:extLst>
      <p:ext uri="{BB962C8B-B14F-4D97-AF65-F5344CB8AC3E}">
        <p14:creationId xmlns:p14="http://schemas.microsoft.com/office/powerpoint/2010/main" val="82851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look at the reason behind the name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10</a:t>
            </a:fld>
            <a:endParaRPr lang="en-US"/>
          </a:p>
        </p:txBody>
      </p:sp>
    </p:spTree>
    <p:extLst>
      <p:ext uri="{BB962C8B-B14F-4D97-AF65-F5344CB8AC3E}">
        <p14:creationId xmlns:p14="http://schemas.microsoft.com/office/powerpoint/2010/main" val="108253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There are three goals behind the name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These are: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to see more Latino youth benefit from 4-H programing;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to build relationships with Latino communities so they benefit and become involved in 4-H and other Extension programing; and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to empower Latino families with the resources needed to achieve their educational goals for their youth.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11</a:t>
            </a:fld>
            <a:endParaRPr lang="en-US"/>
          </a:p>
        </p:txBody>
      </p:sp>
    </p:spTree>
    <p:extLst>
      <p:ext uri="{BB962C8B-B14F-4D97-AF65-F5344CB8AC3E}">
        <p14:creationId xmlns:p14="http://schemas.microsoft.com/office/powerpoint/2010/main" val="161831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WHAT TO SAY: </a:t>
            </a:r>
            <a:r>
              <a:rPr lang="en-US" sz="1200" b="0" i="0" u="none" strike="noStrike" kern="1200" baseline="0" dirty="0" smtClean="0">
                <a:solidFill>
                  <a:schemeClr val="tx1"/>
                </a:solidFill>
                <a:latin typeface="+mn-lt"/>
                <a:ea typeface="+mn-ea"/>
                <a:cs typeface="+mn-cs"/>
              </a:rPr>
              <a:t>4-H’s long history of positive youth </a:t>
            </a:r>
            <a:r>
              <a:rPr lang="en-US" sz="1200" b="0" i="0" u="none" strike="noStrike" kern="1200" baseline="0" dirty="0" err="1" smtClean="0">
                <a:solidFill>
                  <a:schemeClr val="tx1"/>
                </a:solidFill>
                <a:latin typeface="+mn-lt"/>
                <a:ea typeface="+mn-ea"/>
                <a:cs typeface="+mn-cs"/>
              </a:rPr>
              <a:t>developmentand</a:t>
            </a:r>
            <a:r>
              <a:rPr lang="en-US" sz="1200" b="0" i="0" u="none" strike="noStrike" kern="1200" baseline="0" dirty="0" smtClean="0">
                <a:solidFill>
                  <a:schemeClr val="tx1"/>
                </a:solidFill>
                <a:latin typeface="+mn-lt"/>
                <a:ea typeface="+mn-ea"/>
                <a:cs typeface="+mn-cs"/>
              </a:rPr>
              <a:t> the increasing impact of </a:t>
            </a:r>
            <a:r>
              <a:rPr lang="en-US" sz="1200" b="0" i="0" u="none" strike="noStrike" kern="1200" baseline="0" dirty="0" err="1" smtClean="0">
                <a:solidFill>
                  <a:schemeClr val="tx1"/>
                </a:solidFill>
                <a:latin typeface="+mn-lt"/>
                <a:ea typeface="+mn-ea"/>
                <a:cs typeface="+mn-cs"/>
              </a:rPr>
              <a:t>Juntos</a:t>
            </a:r>
            <a:r>
              <a:rPr lang="en-US" sz="1200" b="0" i="0" u="none" strike="noStrike" kern="1200" baseline="0" dirty="0" smtClean="0">
                <a:solidFill>
                  <a:schemeClr val="tx1"/>
                </a:solidFill>
                <a:latin typeface="+mn-lt"/>
                <a:ea typeface="+mn-ea"/>
                <a:cs typeface="+mn-cs"/>
              </a:rPr>
              <a:t> 4-H on Latino families</a:t>
            </a:r>
          </a:p>
          <a:p>
            <a:r>
              <a:rPr lang="en-US" sz="1200" b="0" i="0" u="none" strike="noStrike" kern="1200" baseline="0" dirty="0" smtClean="0">
                <a:solidFill>
                  <a:schemeClr val="tx1"/>
                </a:solidFill>
                <a:latin typeface="+mn-lt"/>
                <a:ea typeface="+mn-ea"/>
                <a:cs typeface="+mn-cs"/>
              </a:rPr>
              <a:t>makes </a:t>
            </a:r>
            <a:r>
              <a:rPr lang="en-US" sz="1200" b="0" i="0" u="none" strike="noStrike" kern="1200" baseline="0" dirty="0" err="1" smtClean="0">
                <a:solidFill>
                  <a:schemeClr val="tx1"/>
                </a:solidFill>
                <a:latin typeface="+mn-lt"/>
                <a:ea typeface="+mn-ea"/>
                <a:cs typeface="+mn-cs"/>
              </a:rPr>
              <a:t>Juntos</a:t>
            </a:r>
            <a:r>
              <a:rPr lang="en-US" sz="1200" b="0" i="0" u="none" strike="noStrike" kern="1200" baseline="0" dirty="0" smtClean="0">
                <a:solidFill>
                  <a:schemeClr val="tx1"/>
                </a:solidFill>
                <a:latin typeface="+mn-lt"/>
                <a:ea typeface="+mn-ea"/>
                <a:cs typeface="+mn-cs"/>
              </a:rPr>
              <a:t> 4-H a promising program to implement.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take a look at the real impacts brought about by both </a:t>
            </a:r>
            <a:r>
              <a:rPr lang="en-US" sz="1200" b="0" i="0" u="none" strike="noStrike" kern="1200" baseline="0" dirty="0" err="1" smtClean="0">
                <a:solidFill>
                  <a:schemeClr val="tx1"/>
                </a:solidFill>
                <a:latin typeface="+mn-lt"/>
                <a:ea typeface="+mn-ea"/>
                <a:cs typeface="+mn-cs"/>
              </a:rPr>
              <a:t>Juntos</a:t>
            </a:r>
            <a:r>
              <a:rPr lang="en-US" sz="1200" b="0" i="0" u="none" strike="noStrike" kern="1200" baseline="0" dirty="0" smtClean="0">
                <a:solidFill>
                  <a:schemeClr val="tx1"/>
                </a:solidFill>
                <a:latin typeface="+mn-lt"/>
                <a:ea typeface="+mn-ea"/>
                <a:cs typeface="+mn-cs"/>
              </a:rPr>
              <a:t> 4-H and 4-H itself.</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12</a:t>
            </a:fld>
            <a:endParaRPr lang="en-US"/>
          </a:p>
        </p:txBody>
      </p:sp>
    </p:spTree>
    <p:extLst>
      <p:ext uri="{BB962C8B-B14F-4D97-AF65-F5344CB8AC3E}">
        <p14:creationId xmlns:p14="http://schemas.microsoft.com/office/powerpoint/2010/main" val="2061244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Can I please get a volunteer to read aloud each bullet on this slide about the impact 4-H has on youth?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13</a:t>
            </a:fld>
            <a:endParaRPr lang="en-US"/>
          </a:p>
        </p:txBody>
      </p:sp>
    </p:spTree>
    <p:extLst>
      <p:ext uri="{BB962C8B-B14F-4D97-AF65-F5344CB8AC3E}">
        <p14:creationId xmlns:p14="http://schemas.microsoft.com/office/powerpoint/2010/main" val="1525650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b="1"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Tufts </a:t>
            </a:r>
            <a:r>
              <a:rPr lang="en-US" sz="1200" kern="1200" dirty="0" smtClean="0">
                <a:solidFill>
                  <a:schemeClr val="tx1"/>
                </a:solidFill>
                <a:effectLst/>
                <a:latin typeface="+mn-lt"/>
                <a:ea typeface="+mn-ea"/>
                <a:cs typeface="+mn-cs"/>
              </a:rPr>
              <a:t>University completed a longitudinal study on 4-Hers and found that youth in 4-H do better in school than other students, and are more motivated to help others. They further found that these youths are developing skills in leadership, public speaking, self-esteem, communication, and career-</a:t>
            </a:r>
            <a:r>
              <a:rPr lang="fi-FI" sz="1200" kern="1200" dirty="0" err="1" smtClean="0">
                <a:solidFill>
                  <a:schemeClr val="tx1"/>
                </a:solidFill>
                <a:effectLst/>
                <a:latin typeface="+mn-lt"/>
                <a:ea typeface="+mn-ea"/>
                <a:cs typeface="+mn-cs"/>
              </a:rPr>
              <a:t>planning</a:t>
            </a:r>
            <a:r>
              <a:rPr lang="fi-FI" sz="1200" kern="1200" dirty="0" smtClean="0">
                <a:solidFill>
                  <a:schemeClr val="tx1"/>
                </a:solidFill>
                <a:effectLst/>
                <a:latin typeface="+mn-lt"/>
                <a:ea typeface="+mn-ea"/>
                <a:cs typeface="+mn-cs"/>
              </a:rPr>
              <a:t>. </a:t>
            </a:r>
            <a:endParaRPr lang="en-US" dirty="0" smtClean="0">
              <a:effectLst/>
            </a:endParaRPr>
          </a:p>
          <a:p>
            <a:r>
              <a:rPr lang="fi-FI"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To access more research reports on the impact of 4-H, visit </a:t>
            </a:r>
            <a:r>
              <a:rPr lang="en-US" sz="1200" u="sng" kern="1200" dirty="0" smtClean="0">
                <a:solidFill>
                  <a:schemeClr val="tx1"/>
                </a:solidFill>
                <a:effectLst/>
                <a:latin typeface="+mn-lt"/>
                <a:ea typeface="+mn-ea"/>
                <a:cs typeface="+mn-cs"/>
                <a:hlinkClick r:id="rId3"/>
              </a:rPr>
              <a:t>www.4-h.org</a:t>
            </a:r>
            <a:r>
              <a:rPr lang="en-US"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go to ‘About 4-H’, and click on ‘Research’.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Now let’s look at some of the recent positive effects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14</a:t>
            </a:fld>
            <a:endParaRPr lang="en-US"/>
          </a:p>
        </p:txBody>
      </p:sp>
    </p:spTree>
    <p:extLst>
      <p:ext uri="{BB962C8B-B14F-4D97-AF65-F5344CB8AC3E}">
        <p14:creationId xmlns:p14="http://schemas.microsoft.com/office/powerpoint/2010/main" val="213385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a:t>
            </a:r>
            <a:r>
              <a:rPr lang="en-US" sz="1200" b="1" kern="1200" baseline="0" dirty="0" smtClean="0">
                <a:solidFill>
                  <a:schemeClr val="tx1"/>
                </a:solidFill>
                <a:effectLst/>
                <a:latin typeface="+mn-lt"/>
                <a:ea typeface="+mn-ea"/>
                <a:cs typeface="+mn-cs"/>
              </a:rPr>
              <a:t> TO SAY: </a:t>
            </a:r>
            <a:r>
              <a:rPr lang="en-US" sz="1200" kern="1200" baseline="0" dirty="0" smtClean="0">
                <a:solidFill>
                  <a:schemeClr val="tx1"/>
                </a:solidFill>
                <a:effectLst/>
                <a:latin typeface="+mn-lt"/>
                <a:ea typeface="+mn-ea"/>
                <a:cs typeface="+mn-cs"/>
              </a:rPr>
              <a:t>Let’s look at the impact the </a:t>
            </a:r>
            <a:r>
              <a:rPr lang="en-US" sz="1200" kern="1200" baseline="0" dirty="0" err="1" smtClean="0">
                <a:solidFill>
                  <a:schemeClr val="tx1"/>
                </a:solidFill>
                <a:effectLst/>
                <a:latin typeface="+mn-lt"/>
                <a:ea typeface="+mn-ea"/>
                <a:cs typeface="+mn-cs"/>
              </a:rPr>
              <a:t>Juntos</a:t>
            </a:r>
            <a:r>
              <a:rPr lang="en-US" sz="1200" kern="1200" baseline="0" dirty="0" smtClean="0">
                <a:solidFill>
                  <a:schemeClr val="tx1"/>
                </a:solidFill>
                <a:effectLst/>
                <a:latin typeface="+mn-lt"/>
                <a:ea typeface="+mn-ea"/>
                <a:cs typeface="+mn-cs"/>
              </a:rPr>
              <a:t> 4-H Program has on youth.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15</a:t>
            </a:fld>
            <a:endParaRPr lang="en-US"/>
          </a:p>
        </p:txBody>
      </p:sp>
    </p:spTree>
    <p:extLst>
      <p:ext uri="{BB962C8B-B14F-4D97-AF65-F5344CB8AC3E}">
        <p14:creationId xmlns:p14="http://schemas.microsoft.com/office/powerpoint/2010/main" val="171119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Here are some outcomes from North Carolina State University’s pre and post youth surveys, school records, and program attendance records: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87%</a:t>
            </a:r>
            <a:r>
              <a:rPr lang="en-US" sz="1200" i="1" kern="1200" dirty="0" smtClean="0">
                <a:solidFill>
                  <a:schemeClr val="tx1"/>
                </a:solidFill>
                <a:effectLst/>
                <a:latin typeface="+mn-lt"/>
                <a:ea typeface="+mn-ea"/>
                <a:cs typeface="+mn-cs"/>
              </a:rPr>
              <a:t> of participants feel like they now belong in school.</a:t>
            </a:r>
            <a:endParaRPr lang="en-US" dirty="0" smtClean="0">
              <a:effectLst/>
            </a:endParaRPr>
          </a:p>
          <a:p>
            <a:r>
              <a:rPr lang="en-US" sz="1200" b="1" i="1" kern="1200" dirty="0" smtClean="0">
                <a:solidFill>
                  <a:schemeClr val="tx1"/>
                </a:solidFill>
                <a:effectLst/>
                <a:latin typeface="+mn-lt"/>
                <a:ea typeface="+mn-ea"/>
                <a:cs typeface="+mn-cs"/>
              </a:rPr>
              <a:t>93% </a:t>
            </a:r>
            <a:r>
              <a:rPr lang="en-US" sz="1200" b="0" i="1" kern="1200" dirty="0" smtClean="0">
                <a:solidFill>
                  <a:schemeClr val="tx1"/>
                </a:solidFill>
                <a:effectLst/>
                <a:latin typeface="+mn-lt"/>
                <a:ea typeface="+mn-ea"/>
                <a:cs typeface="+mn-cs"/>
              </a:rPr>
              <a:t>of students feel that Juntos helped them belong at school.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91%</a:t>
            </a:r>
            <a:r>
              <a:rPr lang="en-US" sz="1200" i="1" kern="1200" dirty="0" smtClean="0">
                <a:solidFill>
                  <a:schemeClr val="tx1"/>
                </a:solidFill>
                <a:effectLst/>
                <a:latin typeface="+mn-lt"/>
                <a:ea typeface="+mn-ea"/>
                <a:cs typeface="+mn-cs"/>
              </a:rPr>
              <a:t> of youth improved their grades</a:t>
            </a:r>
            <a:r>
              <a:rPr lang="en-US" sz="1200" i="1" kern="1200" baseline="0" dirty="0" smtClean="0">
                <a:solidFill>
                  <a:schemeClr val="tx1"/>
                </a:solidFill>
                <a:effectLst/>
                <a:latin typeface="+mn-lt"/>
                <a:ea typeface="+mn-ea"/>
                <a:cs typeface="+mn-cs"/>
              </a:rPr>
              <a:t> in school</a:t>
            </a:r>
            <a:r>
              <a:rPr lang="en-US" sz="1200" i="1" kern="1200" dirty="0" smtClean="0">
                <a:solidFill>
                  <a:schemeClr val="tx1"/>
                </a:solidFill>
                <a:effectLst/>
                <a:latin typeface="+mn-lt"/>
                <a:ea typeface="+mn-ea"/>
                <a:cs typeface="+mn-cs"/>
              </a:rPr>
              <a:t>. </a:t>
            </a:r>
            <a:br>
              <a:rPr lang="en-US" sz="1200" i="1" kern="1200" dirty="0" smtClean="0">
                <a:solidFill>
                  <a:schemeClr val="tx1"/>
                </a:solidFill>
                <a:effectLst/>
                <a:latin typeface="+mn-lt"/>
                <a:ea typeface="+mn-ea"/>
                <a:cs typeface="+mn-cs"/>
              </a:rPr>
            </a:br>
            <a:r>
              <a:rPr lang="en-US" sz="1200" b="1" i="1" kern="1200" dirty="0" smtClean="0">
                <a:solidFill>
                  <a:schemeClr val="tx1"/>
                </a:solidFill>
                <a:effectLst/>
                <a:latin typeface="+mn-lt"/>
                <a:ea typeface="+mn-ea"/>
                <a:cs typeface="+mn-cs"/>
              </a:rPr>
              <a:t>69%</a:t>
            </a:r>
            <a:r>
              <a:rPr lang="en-US" sz="1200" i="1" kern="1200" dirty="0" smtClean="0">
                <a:solidFill>
                  <a:schemeClr val="tx1"/>
                </a:solidFill>
                <a:effectLst/>
                <a:latin typeface="+mn-lt"/>
                <a:ea typeface="+mn-ea"/>
                <a:cs typeface="+mn-cs"/>
              </a:rPr>
              <a:t> of students missed 10 days of school or less.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92</a:t>
            </a:r>
            <a:r>
              <a:rPr lang="en-US" sz="1200" b="1"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of students feel confident they will graduate from high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value the impact Juntos 4-H is making, it is important to look at: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its history;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its growth; and</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why it’s needed.   </a:t>
            </a:r>
            <a:endParaRPr lang="en-US" dirty="0" smtClean="0">
              <a:effectLst/>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 look at its history first.</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16</a:t>
            </a:fld>
            <a:endParaRPr lang="en-US"/>
          </a:p>
        </p:txBody>
      </p:sp>
    </p:spTree>
    <p:extLst>
      <p:ext uri="{BB962C8B-B14F-4D97-AF65-F5344CB8AC3E}">
        <p14:creationId xmlns:p14="http://schemas.microsoft.com/office/powerpoint/2010/main" val="180329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TO SAY: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was created as a direct response to the need to unify schools, families, and community efforts to prevent school dropouts, as well as to promote student access to higher education and parental involvement.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was launched in 2007 at North Carolina State University (NCSU) with a 6-week High School Family Engagement Workshops Curriculum.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17</a:t>
            </a:fld>
            <a:endParaRPr lang="en-US"/>
          </a:p>
        </p:txBody>
      </p:sp>
    </p:spTree>
    <p:extLst>
      <p:ext uri="{BB962C8B-B14F-4D97-AF65-F5344CB8AC3E}">
        <p14:creationId xmlns:p14="http://schemas.microsoft.com/office/powerpoint/2010/main" val="1693626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Co-developers Dr. Andrew </a:t>
            </a:r>
            <a:r>
              <a:rPr lang="en-US" sz="1200" kern="1200" dirty="0" err="1" smtClean="0">
                <a:solidFill>
                  <a:schemeClr val="tx1"/>
                </a:solidFill>
                <a:effectLst/>
                <a:latin typeface="+mn-lt"/>
                <a:ea typeface="+mn-ea"/>
                <a:cs typeface="+mn-cs"/>
              </a:rPr>
              <a:t>Behnke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Cintia</a:t>
            </a:r>
            <a:r>
              <a:rPr lang="en-US" sz="1200" kern="1200" dirty="0" smtClean="0">
                <a:solidFill>
                  <a:schemeClr val="tx1"/>
                </a:solidFill>
                <a:effectLst/>
                <a:latin typeface="+mn-lt"/>
                <a:ea typeface="+mn-ea"/>
                <a:cs typeface="+mn-cs"/>
              </a:rPr>
              <a:t> Aguilar created the high school curriculum to empower Latino students and their families with the necessary knowledge, skills, and resources to encourage families to work “together.” In 2011, Diana </a:t>
            </a:r>
            <a:r>
              <a:rPr lang="en-US" sz="1200" kern="1200" dirty="0" err="1" smtClean="0">
                <a:solidFill>
                  <a:schemeClr val="tx1"/>
                </a:solidFill>
                <a:effectLst/>
                <a:latin typeface="+mn-lt"/>
                <a:ea typeface="+mn-ea"/>
                <a:cs typeface="+mn-cs"/>
              </a:rPr>
              <a:t>Urieta</a:t>
            </a:r>
            <a:r>
              <a:rPr lang="en-US" sz="1200" kern="1200" dirty="0" smtClean="0">
                <a:solidFill>
                  <a:schemeClr val="tx1"/>
                </a:solidFill>
                <a:effectLst/>
                <a:latin typeface="+mn-lt"/>
                <a:ea typeface="+mn-ea"/>
                <a:cs typeface="+mn-cs"/>
              </a:rPr>
              <a:t> joined NCSU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as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Director and became a program co-developer, as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expanded its services to the community by including three new components and a middle school family curriculum, which will be introduced later in this module.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18</a:t>
            </a:fld>
            <a:endParaRPr lang="en-US"/>
          </a:p>
        </p:txBody>
      </p:sp>
    </p:spTree>
    <p:extLst>
      <p:ext uri="{BB962C8B-B14F-4D97-AF65-F5344CB8AC3E}">
        <p14:creationId xmlns:p14="http://schemas.microsoft.com/office/powerpoint/2010/main" val="194617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program is growing in four specific ways: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Through various funding sources since 2007,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program in North Carolina has grown to include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mentoring/success coaching,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summer academy, as well as ongoing Family Nights and events that support families in reaching their educational goals.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Through the support and guidance of local, state, and National 4-H Council,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are growing, and youth and their families are becoming more connected to 4-H and other parts of the extension community.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With the growth and success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in North Carolina, other states have shown interest in the program and have applied and received support and/or funding to start their own programming.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19</a:t>
            </a:fld>
            <a:endParaRPr lang="en-US"/>
          </a:p>
        </p:txBody>
      </p:sp>
    </p:spTree>
    <p:extLst>
      <p:ext uri="{BB962C8B-B14F-4D97-AF65-F5344CB8AC3E}">
        <p14:creationId xmlns:p14="http://schemas.microsoft.com/office/powerpoint/2010/main" val="101927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a:t>
            </a:r>
            <a:r>
              <a:rPr lang="en-US" b="1" baseline="0" dirty="0" smtClean="0"/>
              <a:t> TO SAY: </a:t>
            </a:r>
            <a:r>
              <a:rPr lang="en-US" sz="1200" kern="1200" dirty="0" smtClean="0">
                <a:solidFill>
                  <a:schemeClr val="tx1"/>
                </a:solidFill>
                <a:effectLst/>
                <a:latin typeface="+mn-lt"/>
                <a:ea typeface="+mn-ea"/>
                <a:cs typeface="+mn-cs"/>
              </a:rPr>
              <a:t>All five modules were made possible through National 4-H Council’s partnership with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program at NC State University and New York Life Foundation.</a:t>
            </a:r>
            <a:r>
              <a:rPr lang="en-US" dirty="0" smtClean="0">
                <a:effectLst/>
              </a:rPr>
              <a:t> </a:t>
            </a:r>
            <a:endParaRPr lang="en-US" b="1" dirty="0"/>
          </a:p>
        </p:txBody>
      </p:sp>
      <p:sp>
        <p:nvSpPr>
          <p:cNvPr id="4" name="Slide Number Placeholder 3"/>
          <p:cNvSpPr>
            <a:spLocks noGrp="1"/>
          </p:cNvSpPr>
          <p:nvPr>
            <p:ph type="sldNum" sz="quarter" idx="10"/>
          </p:nvPr>
        </p:nvSpPr>
        <p:spPr/>
        <p:txBody>
          <a:bodyPr/>
          <a:lstStyle/>
          <a:p>
            <a:fld id="{5E1B7EF0-148D-B042-AF3A-A0484078F544}" type="slidenum">
              <a:rPr lang="en-US" smtClean="0"/>
              <a:t>2</a:t>
            </a:fld>
            <a:endParaRPr lang="en-US"/>
          </a:p>
        </p:txBody>
      </p:sp>
    </p:spTree>
    <p:extLst>
      <p:ext uri="{BB962C8B-B14F-4D97-AF65-F5344CB8AC3E}">
        <p14:creationId xmlns:p14="http://schemas.microsoft.com/office/powerpoint/2010/main" val="1257106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In 2015, the partnership between National 4-H Council, New York Life Foundation, and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program at NCSU, brought about further program growth. Under this partnership the program is being implemented in New York, Florida and Texas. National 4-H Council is committed to seeing Latino youth benefit from 4-H, while New York Life Foundation has a strong commitment to give back to the community. As discussed, the New York Life Foundation’s focus on sustainability and growth has provided funds for online modules like these, which allow interested parties access to the program’s resources.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Through this partnership, the name of the program became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20</a:t>
            </a:fld>
            <a:endParaRPr lang="en-US"/>
          </a:p>
        </p:txBody>
      </p:sp>
    </p:spTree>
    <p:extLst>
      <p:ext uri="{BB962C8B-B14F-4D97-AF65-F5344CB8AC3E}">
        <p14:creationId xmlns:p14="http://schemas.microsoft.com/office/powerpoint/2010/main" val="70613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look at why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needed.</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21</a:t>
            </a:fld>
            <a:endParaRPr lang="en-US"/>
          </a:p>
        </p:txBody>
      </p:sp>
    </p:spTree>
    <p:extLst>
      <p:ext uri="{BB962C8B-B14F-4D97-AF65-F5344CB8AC3E}">
        <p14:creationId xmlns:p14="http://schemas.microsoft.com/office/powerpoint/2010/main" val="1267117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start and need for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was based on two facts. First, in 2007 when the program started, Latino students were a growing population with the highest high school dropout rates. Unfortunately, this is still the case today. Second, education research shows that parental involvement has a positive impact on student academic success. Let’s take a look at what’s happening today with our Latino students.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following slides will provide you with some visual facts for you to consider.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22</a:t>
            </a:fld>
            <a:endParaRPr lang="en-US"/>
          </a:p>
        </p:txBody>
      </p:sp>
    </p:spTree>
    <p:extLst>
      <p:ext uri="{BB962C8B-B14F-4D97-AF65-F5344CB8AC3E}">
        <p14:creationId xmlns:p14="http://schemas.microsoft.com/office/powerpoint/2010/main" val="1656587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Here you can see the Latino population growth in the nation and in the states that National 4-H Council and New York Life Foundation are supporting.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23</a:t>
            </a:fld>
            <a:endParaRPr lang="en-US"/>
          </a:p>
        </p:txBody>
      </p:sp>
    </p:spTree>
    <p:extLst>
      <p:ext uri="{BB962C8B-B14F-4D97-AF65-F5344CB8AC3E}">
        <p14:creationId xmlns:p14="http://schemas.microsoft.com/office/powerpoint/2010/main" val="156299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Do you know the percentage of Latino population growth in your state? How about in your county? Let’s take a look!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Note to Trainer: </a:t>
            </a:r>
            <a:r>
              <a:rPr lang="en-US" sz="1200" kern="1200" dirty="0" smtClean="0">
                <a:solidFill>
                  <a:schemeClr val="tx1"/>
                </a:solidFill>
                <a:effectLst/>
                <a:latin typeface="+mn-lt"/>
                <a:ea typeface="+mn-ea"/>
                <a:cs typeface="+mn-cs"/>
              </a:rPr>
              <a:t>Before presenting this module you will need to look up the Latino population growth in your own state. To access this information, go to the U.S. Census Bureau and the Pew Research Center provided in the links below. </a:t>
            </a:r>
            <a:endParaRPr lang="en-US" dirty="0" smtClean="0">
              <a:effectLst/>
            </a:endParaRPr>
          </a:p>
          <a:p>
            <a:r>
              <a:rPr lang="en-US" sz="1200" kern="1200" dirty="0" smtClean="0">
                <a:solidFill>
                  <a:schemeClr val="tx1"/>
                </a:solidFill>
                <a:effectLst/>
                <a:latin typeface="+mn-lt"/>
                <a:ea typeface="+mn-ea"/>
                <a:cs typeface="+mn-cs"/>
              </a:rPr>
              <a:t>U.S. Census</a:t>
            </a:r>
            <a:endParaRPr lang="en-US" dirty="0" smtClean="0">
              <a:effectLst/>
            </a:endParaRPr>
          </a:p>
          <a:p>
            <a:r>
              <a:rPr lang="en-US" sz="1200" u="sng" kern="1200" dirty="0" smtClean="0">
                <a:solidFill>
                  <a:schemeClr val="tx1"/>
                </a:solidFill>
                <a:effectLst/>
                <a:latin typeface="+mn-lt"/>
                <a:ea typeface="+mn-ea"/>
                <a:cs typeface="+mn-cs"/>
                <a:hlinkClick r:id="rId3"/>
              </a:rPr>
              <a:t>http://quickfacts.census.gov/qfd/states/37000.html</a:t>
            </a:r>
            <a:endParaRPr lang="en-US" dirty="0" smtClean="0">
              <a:effectLst/>
            </a:endParaRPr>
          </a:p>
          <a:p>
            <a:r>
              <a:rPr lang="en-US" sz="1200" kern="1200" dirty="0" err="1" smtClean="0">
                <a:solidFill>
                  <a:schemeClr val="tx1"/>
                </a:solidFill>
                <a:effectLst/>
                <a:latin typeface="+mn-lt"/>
                <a:ea typeface="+mn-ea"/>
                <a:cs typeface="+mn-cs"/>
              </a:rPr>
              <a:t>Excelencia</a:t>
            </a:r>
            <a:r>
              <a:rPr lang="en-US" sz="1200" kern="1200" dirty="0" smtClean="0">
                <a:solidFill>
                  <a:schemeClr val="tx1"/>
                </a:solidFill>
                <a:effectLst/>
                <a:latin typeface="+mn-lt"/>
                <a:ea typeface="+mn-ea"/>
                <a:cs typeface="+mn-cs"/>
              </a:rPr>
              <a:t> for Education</a:t>
            </a:r>
            <a:endParaRPr lang="en-US" dirty="0" smtClean="0">
              <a:effectLst/>
            </a:endParaRPr>
          </a:p>
          <a:p>
            <a:r>
              <a:rPr lang="en-US" sz="1200" u="sng" kern="1200" dirty="0" smtClean="0">
                <a:solidFill>
                  <a:schemeClr val="tx1"/>
                </a:solidFill>
                <a:effectLst/>
                <a:latin typeface="+mn-lt"/>
                <a:ea typeface="+mn-ea"/>
                <a:cs typeface="+mn-cs"/>
                <a:hlinkClick r:id="rId4"/>
              </a:rPr>
              <a:t>http://www.edexcelencia.org/</a:t>
            </a:r>
            <a:endParaRPr lang="en-US" dirty="0" smtClean="0">
              <a:effectLst/>
            </a:endParaRPr>
          </a:p>
          <a:p>
            <a:r>
              <a:rPr lang="en-US" sz="1200" kern="1200" dirty="0" smtClean="0">
                <a:solidFill>
                  <a:schemeClr val="tx1"/>
                </a:solidFill>
                <a:effectLst/>
                <a:latin typeface="+mn-lt"/>
                <a:ea typeface="+mn-ea"/>
                <a:cs typeface="+mn-cs"/>
              </a:rPr>
              <a:t>NCES</a:t>
            </a:r>
            <a:endParaRPr lang="en-US" dirty="0" smtClean="0">
              <a:effectLst/>
            </a:endParaRPr>
          </a:p>
          <a:p>
            <a:r>
              <a:rPr lang="en-US" sz="1200" u="sng" kern="1200" dirty="0" smtClean="0">
                <a:solidFill>
                  <a:schemeClr val="tx1"/>
                </a:solidFill>
                <a:effectLst/>
                <a:latin typeface="+mn-lt"/>
                <a:ea typeface="+mn-ea"/>
                <a:cs typeface="+mn-cs"/>
                <a:hlinkClick r:id="rId5"/>
              </a:rPr>
              <a:t>https://nces.ed.gov/fastfacts/display.asp?id=16</a:t>
            </a:r>
            <a:endParaRPr lang="en-US" dirty="0" smtClean="0">
              <a:effectLst/>
            </a:endParaRPr>
          </a:p>
          <a:p>
            <a:r>
              <a:rPr lang="en-US" sz="1200" kern="1200" dirty="0" err="1" smtClean="0">
                <a:solidFill>
                  <a:schemeClr val="tx1"/>
                </a:solidFill>
                <a:effectLst/>
                <a:latin typeface="+mn-lt"/>
                <a:ea typeface="+mn-ea"/>
                <a:cs typeface="+mn-cs"/>
              </a:rPr>
              <a:t>PEWResearchCenter</a:t>
            </a:r>
            <a:endParaRPr lang="en-US" dirty="0" smtClean="0">
              <a:effectLst/>
            </a:endParaRPr>
          </a:p>
          <a:p>
            <a:r>
              <a:rPr lang="en-US" sz="1200" u="sng" kern="1200" dirty="0" smtClean="0">
                <a:solidFill>
                  <a:schemeClr val="tx1"/>
                </a:solidFill>
                <a:effectLst/>
                <a:latin typeface="+mn-lt"/>
                <a:ea typeface="+mn-ea"/>
                <a:cs typeface="+mn-cs"/>
                <a:hlinkClick r:id="rId6"/>
              </a:rPr>
              <a:t>www.pewresearch.org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24</a:t>
            </a:fld>
            <a:endParaRPr lang="en-US"/>
          </a:p>
        </p:txBody>
      </p:sp>
    </p:spTree>
    <p:extLst>
      <p:ext uri="{BB962C8B-B14F-4D97-AF65-F5344CB8AC3E}">
        <p14:creationId xmlns:p14="http://schemas.microsoft.com/office/powerpoint/2010/main" val="1263617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kern="1200" dirty="0" smtClean="0">
                <a:solidFill>
                  <a:schemeClr val="tx1"/>
                </a:solidFill>
                <a:effectLst/>
                <a:latin typeface="+mn-lt"/>
                <a:ea typeface="+mn-ea"/>
                <a:cs typeface="+mn-cs"/>
              </a:rPr>
              <a:t>: Latinos are a young population with a national median age of 27 years. The median age indicates that this is a young population who are in their prime to start and grow their families.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What is the median age for Latinos in your state?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Note to Trainer: </a:t>
            </a:r>
            <a:r>
              <a:rPr lang="en-US" sz="1200" kern="1200" dirty="0" smtClean="0">
                <a:solidFill>
                  <a:schemeClr val="tx1"/>
                </a:solidFill>
                <a:effectLst/>
                <a:latin typeface="+mn-lt"/>
                <a:ea typeface="+mn-ea"/>
                <a:cs typeface="+mn-cs"/>
              </a:rPr>
              <a:t>Take time before presenting this module to look up the median ages in your state.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Go to:  U.S. Census</a:t>
            </a:r>
            <a:endParaRPr lang="en-US" dirty="0" smtClean="0">
              <a:effectLst/>
            </a:endParaRPr>
          </a:p>
          <a:p>
            <a:r>
              <a:rPr lang="en-US" sz="1200" u="sng" kern="1200" dirty="0" smtClean="0">
                <a:solidFill>
                  <a:schemeClr val="tx1"/>
                </a:solidFill>
                <a:effectLst/>
                <a:latin typeface="+mn-lt"/>
                <a:ea typeface="+mn-ea"/>
                <a:cs typeface="+mn-cs"/>
                <a:hlinkClick r:id="rId3"/>
              </a:rPr>
              <a:t>http://quickfacts.census.gov/qfd/states/37000.html</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25</a:t>
            </a:fld>
            <a:endParaRPr lang="en-US"/>
          </a:p>
        </p:txBody>
      </p:sp>
    </p:spTree>
    <p:extLst>
      <p:ext uri="{BB962C8B-B14F-4D97-AF65-F5344CB8AC3E}">
        <p14:creationId xmlns:p14="http://schemas.microsoft.com/office/powerpoint/2010/main" val="305667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Too many Latino youths are still not making it to college, which does not paint a positive future for the nation. Only every 12 out of 100 students attending college are Latino. This is not a promising number when today every one out of 4 students is Latino in the K-12 school system.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There are over 12.4 million (</a:t>
            </a:r>
            <a:r>
              <a:rPr lang="en-US" sz="1200" kern="1200" dirty="0" err="1" smtClean="0">
                <a:solidFill>
                  <a:schemeClr val="tx1"/>
                </a:solidFill>
                <a:effectLst/>
                <a:latin typeface="+mn-lt"/>
                <a:ea typeface="+mn-ea"/>
                <a:cs typeface="+mn-cs"/>
              </a:rPr>
              <a:t>Pewhispanic.org</a:t>
            </a:r>
            <a:r>
              <a:rPr lang="en-US" sz="1200" kern="1200" dirty="0" smtClean="0">
                <a:solidFill>
                  <a:schemeClr val="tx1"/>
                </a:solidFill>
                <a:effectLst/>
                <a:latin typeface="+mn-lt"/>
                <a:ea typeface="+mn-ea"/>
                <a:cs typeface="+mn-cs"/>
              </a:rPr>
              <a:t>) Latino students in the pre-K though Grade 12 system today, so if the number of Latino students in college does not increase, the nation will pay the price in the future. </a:t>
            </a:r>
            <a:r>
              <a:rPr lang="en-US" sz="1200" kern="1200" dirty="0" err="1" smtClean="0">
                <a:solidFill>
                  <a:schemeClr val="tx1"/>
                </a:solidFill>
                <a:effectLst/>
                <a:latin typeface="+mn-lt"/>
                <a:ea typeface="+mn-ea"/>
                <a:cs typeface="+mn-cs"/>
              </a:rPr>
              <a:t>Excelencia</a:t>
            </a:r>
            <a:r>
              <a:rPr lang="en-US" sz="1200" kern="1200" dirty="0" smtClean="0">
                <a:solidFill>
                  <a:schemeClr val="tx1"/>
                </a:solidFill>
                <a:effectLst/>
                <a:latin typeface="+mn-lt"/>
                <a:ea typeface="+mn-ea"/>
                <a:cs typeface="+mn-cs"/>
              </a:rPr>
              <a:t> in Education, a trusted national data and research source on the status of Latino educational achievement, noted that in order for the U.S. to meet the challenges of the changing global economy, it has to have an educated population.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26</a:t>
            </a:fld>
            <a:endParaRPr lang="en-US"/>
          </a:p>
        </p:txBody>
      </p:sp>
    </p:spTree>
    <p:extLst>
      <p:ext uri="{BB962C8B-B14F-4D97-AF65-F5344CB8AC3E}">
        <p14:creationId xmlns:p14="http://schemas.microsoft.com/office/powerpoint/2010/main" val="85601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This graph shows us the dropout rates of 16 to 24 year olds by race and ethnicity. Note here how the Latino dropout rate is still too high compared to other minorities and whites. The green</a:t>
            </a:r>
            <a:r>
              <a:rPr lang="en-US" sz="1200" kern="1200" baseline="0" dirty="0" smtClean="0">
                <a:solidFill>
                  <a:schemeClr val="tx1"/>
                </a:solidFill>
                <a:effectLst/>
                <a:latin typeface="+mn-lt"/>
                <a:ea typeface="+mn-ea"/>
                <a:cs typeface="+mn-cs"/>
              </a:rPr>
              <a:t> line at the top of the graph shows dropout rates among Latino students who are identified by school system</a:t>
            </a:r>
            <a:r>
              <a:rPr lang="en-US" sz="1200" kern="1200" dirty="0" smtClean="0">
                <a:solidFill>
                  <a:schemeClr val="tx1"/>
                </a:solidFill>
                <a:effectLst/>
                <a:latin typeface="+mn-lt"/>
                <a:ea typeface="+mn-ea"/>
                <a:cs typeface="+mn-cs"/>
              </a:rPr>
              <a:t> as English</a:t>
            </a:r>
            <a:r>
              <a:rPr lang="en-US" sz="1200" kern="1200" baseline="0" dirty="0" smtClean="0">
                <a:solidFill>
                  <a:schemeClr val="tx1"/>
                </a:solidFill>
                <a:effectLst/>
                <a:latin typeface="+mn-lt"/>
                <a:ea typeface="+mn-ea"/>
                <a:cs typeface="+mn-cs"/>
              </a:rPr>
              <a:t> Language Learners (ELL).</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27</a:t>
            </a:fld>
            <a:endParaRPr lang="en-US"/>
          </a:p>
        </p:txBody>
      </p:sp>
    </p:spTree>
    <p:extLst>
      <p:ext uri="{BB962C8B-B14F-4D97-AF65-F5344CB8AC3E}">
        <p14:creationId xmlns:p14="http://schemas.microsoft.com/office/powerpoint/2010/main" val="2044388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Want to learn more about a specific state’s Latino population? You can check out the resources listed here. The U.S. Census Bureau and the Pew Research Center sites will provide information about your state’s population growth. </a:t>
            </a:r>
            <a:r>
              <a:rPr lang="en-US" sz="1200" kern="1200" dirty="0" err="1" smtClean="0">
                <a:solidFill>
                  <a:schemeClr val="tx1"/>
                </a:solidFill>
                <a:effectLst/>
                <a:latin typeface="+mn-lt"/>
                <a:ea typeface="+mn-ea"/>
                <a:cs typeface="+mn-cs"/>
              </a:rPr>
              <a:t>Excelencia</a:t>
            </a:r>
            <a:r>
              <a:rPr lang="en-US" sz="1200" kern="1200" dirty="0" smtClean="0">
                <a:solidFill>
                  <a:schemeClr val="tx1"/>
                </a:solidFill>
                <a:effectLst/>
                <a:latin typeface="+mn-lt"/>
                <a:ea typeface="+mn-ea"/>
                <a:cs typeface="+mn-cs"/>
              </a:rPr>
              <a:t> for Education, a nonprofit organization based in Washington, D.C., can give you information about college admission for Latinos in your state. The National Center for Education Statistics, or NCES, provides the dropout rates by state and by race.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Now let’s talk about parental involvement and its importance to Latino youth’s academic success.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28</a:t>
            </a:fld>
            <a:endParaRPr lang="en-US"/>
          </a:p>
        </p:txBody>
      </p:sp>
    </p:spTree>
    <p:extLst>
      <p:ext uri="{BB962C8B-B14F-4D97-AF65-F5344CB8AC3E}">
        <p14:creationId xmlns:p14="http://schemas.microsoft.com/office/powerpoint/2010/main" val="300512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Why is it so important that we reach Latino parents? All the research leads to this simple but very true statement. “PARENTS ARE THE KEY TO ACADEMIC SUCCESS!”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29</a:t>
            </a:fld>
            <a:endParaRPr lang="en-US"/>
          </a:p>
        </p:txBody>
      </p:sp>
    </p:spTree>
    <p:extLst>
      <p:ext uri="{BB962C8B-B14F-4D97-AF65-F5344CB8AC3E}">
        <p14:creationId xmlns:p14="http://schemas.microsoft.com/office/powerpoint/2010/main" val="175243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To get started, let’s spend some time getting acquainted with one another. Please share your: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name;</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why you are interested in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what your experience working with the Latino community is; and</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why you think this program is needed in your community.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trainer should share first to model for the participants. Give participants at least two minutes to write down their responses.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Note to Trainer</a:t>
            </a:r>
            <a:r>
              <a:rPr lang="en-US" sz="1200" kern="1200" dirty="0" smtClean="0">
                <a:solidFill>
                  <a:schemeClr val="tx1"/>
                </a:solidFill>
                <a:effectLst/>
                <a:latin typeface="+mn-lt"/>
                <a:ea typeface="+mn-ea"/>
                <a:cs typeface="+mn-cs"/>
              </a:rPr>
              <a:t>: Close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introductory activity by using what you learnt from your audience. Emphasize how each person can play a part in the success of a program like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Highlight some of the similarities in the responses or interesting facts learned, for instance, you can add up all the years of experience and say, “We have a total of ___ years of experience working with the Latino community!” or “We came up with a total of ___ reasons why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needed in our community!”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Now let’s learn more about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a:t>
            </a:fld>
            <a:endParaRPr lang="en-US"/>
          </a:p>
        </p:txBody>
      </p:sp>
    </p:spTree>
    <p:extLst>
      <p:ext uri="{BB962C8B-B14F-4D97-AF65-F5344CB8AC3E}">
        <p14:creationId xmlns:p14="http://schemas.microsoft.com/office/powerpoint/2010/main" val="1429742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One in five children in the United States is an immigrant or has immigrant parents, according to the National Conference of State Legislatures. Research taken from </a:t>
            </a:r>
            <a:r>
              <a:rPr lang="en-US" sz="1200" kern="1200" dirty="0" err="1" smtClean="0">
                <a:solidFill>
                  <a:schemeClr val="tx1"/>
                </a:solidFill>
                <a:effectLst/>
                <a:latin typeface="+mn-lt"/>
                <a:ea typeface="+mn-ea"/>
                <a:cs typeface="+mn-cs"/>
              </a:rPr>
              <a:t>PewReseach</a:t>
            </a:r>
            <a:r>
              <a:rPr lang="en-US" sz="1200" kern="1200" dirty="0" smtClean="0">
                <a:solidFill>
                  <a:schemeClr val="tx1"/>
                </a:solidFill>
                <a:effectLst/>
                <a:latin typeface="+mn-lt"/>
                <a:ea typeface="+mn-ea"/>
                <a:cs typeface="+mn-cs"/>
              </a:rPr>
              <a:t> Center says that, “A majority (52%) of the nation’s 16 million Hispanic children are now ‘second generation’, meaning they are the U.S.-born sons or daughters of at least one foreign-born parent, typically someone who came to this country in the immigration wave from Mexico, Central America and South America that began around 1980.” </a:t>
            </a:r>
            <a:endParaRPr lang="en-US" dirty="0" smtClean="0">
              <a:effectLst/>
            </a:endParaRPr>
          </a:p>
          <a:p>
            <a:r>
              <a:rPr lang="en-US" sz="1200" kern="1200" dirty="0" smtClean="0">
                <a:solidFill>
                  <a:schemeClr val="tx1"/>
                </a:solidFill>
                <a:effectLst/>
                <a:latin typeface="+mn-lt"/>
                <a:ea typeface="+mn-ea"/>
                <a:cs typeface="+mn-cs"/>
              </a:rPr>
              <a:t>Source: </a:t>
            </a:r>
            <a:r>
              <a:rPr lang="en-US" sz="1200" u="sng" kern="1200" dirty="0" smtClean="0">
                <a:solidFill>
                  <a:schemeClr val="tx1"/>
                </a:solidFill>
                <a:effectLst/>
                <a:latin typeface="+mn-lt"/>
                <a:ea typeface="+mn-ea"/>
                <a:cs typeface="+mn-cs"/>
                <a:hlinkClick r:id="rId3"/>
              </a:rPr>
              <a:t>http://www.pewhispanic.org/2009/05/28/latino-children-a-majority-are-us-born-offspring-of-immigrants/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This means that Latino parents are new to the educational system in this country and need to learn the ways of the system in order to better support their children along their educational path. Research already shows that any youth who has involved parents will do better in school. This program is driven by both the key role parents play in their youths’ lives and the importance of empowering immigrant parents by providing them with the necessary resources and knowledge. Since its inception,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has made it a priority to focus on guiding parents to establish academic goals as a family.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For more information on immigrant families and dropout rates, visit: http://</a:t>
            </a:r>
            <a:r>
              <a:rPr lang="en-US" sz="1200" kern="1200" dirty="0" err="1" smtClean="0">
                <a:solidFill>
                  <a:schemeClr val="tx1"/>
                </a:solidFill>
                <a:effectLst/>
                <a:latin typeface="+mn-lt"/>
                <a:ea typeface="+mn-ea"/>
                <a:cs typeface="+mn-cs"/>
              </a:rPr>
              <a:t>www.ncsl.org</a:t>
            </a:r>
            <a:r>
              <a:rPr lang="en-US" sz="1200" kern="1200" dirty="0" smtClean="0">
                <a:solidFill>
                  <a:schemeClr val="tx1"/>
                </a:solidFill>
                <a:effectLst/>
                <a:latin typeface="+mn-lt"/>
                <a:ea typeface="+mn-ea"/>
                <a:cs typeface="+mn-cs"/>
              </a:rPr>
              <a:t>/research/immigration/a-look-at-immigrant-youth-prospects-and-</a:t>
            </a:r>
            <a:r>
              <a:rPr lang="en-US" sz="1200" kern="1200" dirty="0" err="1" smtClean="0">
                <a:solidFill>
                  <a:schemeClr val="tx1"/>
                </a:solidFill>
                <a:effectLst/>
                <a:latin typeface="+mn-lt"/>
                <a:ea typeface="+mn-ea"/>
                <a:cs typeface="+mn-cs"/>
              </a:rPr>
              <a:t>promisin.aspx</a:t>
            </a:r>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To read the article entitled: </a:t>
            </a:r>
            <a:r>
              <a:rPr lang="en-US" sz="1200" b="1" i="1" kern="1200" dirty="0" smtClean="0">
                <a:solidFill>
                  <a:schemeClr val="tx1"/>
                </a:solidFill>
                <a:effectLst/>
                <a:latin typeface="+mn-lt"/>
                <a:ea typeface="+mn-ea"/>
                <a:cs typeface="+mn-cs"/>
              </a:rPr>
              <a:t>Latino Children: A Majority Are U.S.-born Offspring of Immigrants</a:t>
            </a:r>
            <a:r>
              <a:rPr lang="en-US" sz="1200" b="1" kern="1200" dirty="0" smtClean="0">
                <a:solidFill>
                  <a:schemeClr val="tx1"/>
                </a:solidFill>
                <a:effectLst/>
                <a:latin typeface="+mn-lt"/>
                <a:ea typeface="+mn-ea"/>
                <a:cs typeface="+mn-cs"/>
              </a:rPr>
              <a:t>, visit:</a:t>
            </a:r>
          </a:p>
          <a:p>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www.pewhispanic.org</a:t>
            </a:r>
            <a:r>
              <a:rPr lang="en-US" sz="1200" kern="1200" dirty="0" smtClean="0">
                <a:solidFill>
                  <a:schemeClr val="tx1"/>
                </a:solidFill>
                <a:effectLst/>
                <a:latin typeface="+mn-lt"/>
                <a:ea typeface="+mn-ea"/>
                <a:cs typeface="+mn-cs"/>
              </a:rPr>
              <a:t>/2009/05/28/</a:t>
            </a:r>
            <a:r>
              <a:rPr lang="en-US" sz="1200" kern="1200" dirty="0" err="1" smtClean="0">
                <a:solidFill>
                  <a:schemeClr val="tx1"/>
                </a:solidFill>
                <a:effectLst/>
                <a:latin typeface="+mn-lt"/>
                <a:ea typeface="+mn-ea"/>
                <a:cs typeface="+mn-cs"/>
              </a:rPr>
              <a:t>latino</a:t>
            </a:r>
            <a:r>
              <a:rPr lang="en-US" sz="1200" kern="1200" dirty="0" smtClean="0">
                <a:solidFill>
                  <a:schemeClr val="tx1"/>
                </a:solidFill>
                <a:effectLst/>
                <a:latin typeface="+mn-lt"/>
                <a:ea typeface="+mn-ea"/>
                <a:cs typeface="+mn-cs"/>
              </a:rPr>
              <a:t>-children-a-majority-are-us-born-offspring-of-immigrants/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Check out Module 2 for detailed information on the importance of engaging with Latino parents in order to succeed in getting youth more involved in 4-H and supporting families to achieve academic success.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30</a:t>
            </a:fld>
            <a:endParaRPr lang="en-US"/>
          </a:p>
        </p:txBody>
      </p:sp>
    </p:spTree>
    <p:extLst>
      <p:ext uri="{BB962C8B-B14F-4D97-AF65-F5344CB8AC3E}">
        <p14:creationId xmlns:p14="http://schemas.microsoft.com/office/powerpoint/2010/main" val="1328744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We know what the research says about education knowledge and parental involvement, but what are parents saying about the program? According to one Latino father, “Families mainly need to know the path to get their kids to college.”</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31</a:t>
            </a:fld>
            <a:endParaRPr lang="en-US"/>
          </a:p>
        </p:txBody>
      </p:sp>
    </p:spTree>
    <p:extLst>
      <p:ext uri="{BB962C8B-B14F-4D97-AF65-F5344CB8AC3E}">
        <p14:creationId xmlns:p14="http://schemas.microsoft.com/office/powerpoint/2010/main" val="371256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Indicating that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leads families down a path towards education success, one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parent said,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improved our knowledge of college options and the college application process, and improved our communication with our children.”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Now that we know why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needed, let’s look at the program’s components.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32</a:t>
            </a:fld>
            <a:endParaRPr lang="en-US"/>
          </a:p>
        </p:txBody>
      </p:sp>
    </p:spTree>
    <p:extLst>
      <p:ext uri="{BB962C8B-B14F-4D97-AF65-F5344CB8AC3E}">
        <p14:creationId xmlns:p14="http://schemas.microsoft.com/office/powerpoint/2010/main" val="779371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There are a total of four components that make up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Let’s learn what they are.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33</a:t>
            </a:fld>
            <a:endParaRPr lang="en-US"/>
          </a:p>
        </p:txBody>
      </p:sp>
    </p:spTree>
    <p:extLst>
      <p:ext uri="{BB962C8B-B14F-4D97-AF65-F5344CB8AC3E}">
        <p14:creationId xmlns:p14="http://schemas.microsoft.com/office/powerpoint/2010/main" val="1022075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Today,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has grown to include a 5-week Middle School Family Engagement Workshops Curriculum, a 6-week High School Curriculum, 4-H clubs, Success Coaching and/or Mentoring, and summer programing.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 is important to note that the enthusiasm of parents, youth, cooperative extensions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(4-H and FCS), and schools, who continue to work together, led to the development of all four core components.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After experiencing the family workshops, families requested that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provide a way for youth to get involved in extracurricular activities, which drove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4-H leadership to partner with state and local 4-H professionals to support 4-H clubs.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School staff, youth, and parents also commented that the students need more one-on-one attention to guide their academic paths, which led to success coaching and mentoring, while giving students a full college experience came from hearing parents and youth say they had never visited a campus of higher education.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All four components have been built using research-based best practices, which have shown to support family engagement, youth development, and academic success.</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34</a:t>
            </a:fld>
            <a:endParaRPr lang="en-US"/>
          </a:p>
        </p:txBody>
      </p:sp>
    </p:spTree>
    <p:extLst>
      <p:ext uri="{BB962C8B-B14F-4D97-AF65-F5344CB8AC3E}">
        <p14:creationId xmlns:p14="http://schemas.microsoft.com/office/powerpoint/2010/main" val="1389588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Serving both parents and youth is the core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Although the goal is to implement all the components extensively, the two core components that drive the program are Family Engagement and 4-H clubs.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It’s also important to note that, with strong partnerships, these two components have little to no cost in implementation. Please note that no other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component can be implemented without having the two core components that engage both parents and youth.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Note to Trainer: Finish by stating that detailed implementation of each component with timeline, costs, and resources needed is available in modules 2 to 5.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Now, let’s take a look at each component.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35</a:t>
            </a:fld>
            <a:endParaRPr lang="en-US"/>
          </a:p>
        </p:txBody>
      </p:sp>
    </p:spTree>
    <p:extLst>
      <p:ext uri="{BB962C8B-B14F-4D97-AF65-F5344CB8AC3E}">
        <p14:creationId xmlns:p14="http://schemas.microsoft.com/office/powerpoint/2010/main" val="1973099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Family Engagement starts with either a 5-week Middle School Workshop Series or a 6-week High School Workshop Series, and follows with ongoing Family Nights throughout the school year. The workshops follow a consecutive week cycle, while Family Nights follow a schedule that both families and organizers determine. It is recommended that the 5-week Middle School Workshop Series be introduced in 7th and/or 8th grade. Eighth grade has been the start-up grade of North Carolina sites due to the focus on the successful transition from middle school to high school. The best time to implement the Middle School Workshops has been fall semester of 8th grade, although 7th grade spring semester is also an option.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high school curriculum has been administered with families and youth in grades 9 to 12. Keep in mind that many 12th grade youth and parents who attend the sessions report their regret at not gaining the knowledge and resources learned earlier in the students’ academic careers.  We’ll learn about the topics for the Middle School and High School Workshop Series shortly.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It’s important to note that two bilingual facilitators are needed to lead each workshop. As the majority of the time the bilingual facilitators are from the community and/or new to Extension, it is highly recommended that Extension staff attend the session or at least plan to attend the first and last session if the ultimate goal is to build trust with the families.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36</a:t>
            </a:fld>
            <a:endParaRPr lang="en-US"/>
          </a:p>
        </p:txBody>
      </p:sp>
    </p:spTree>
    <p:extLst>
      <p:ext uri="{BB962C8B-B14F-4D97-AF65-F5344CB8AC3E}">
        <p14:creationId xmlns:p14="http://schemas.microsoft.com/office/powerpoint/2010/main" val="1695292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These are the topics that are covered as part of the High School Workshop Series.  Overall goals for the high school curriculum include: to heighten family awareness so that academic success and college attendance is a realistic goal; to build on communication between youth, parents, and school staff; to help families understand requirements for high school success and graduation; to increase youth’s skills and knowledge of the college application process; to increase the sense of belonging among Latino students and families in their schools and communities; and to increase family engagement that leads to students’ educational success.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37</a:t>
            </a:fld>
            <a:endParaRPr lang="en-US"/>
          </a:p>
        </p:txBody>
      </p:sp>
    </p:spTree>
    <p:extLst>
      <p:ext uri="{BB962C8B-B14F-4D97-AF65-F5344CB8AC3E}">
        <p14:creationId xmlns:p14="http://schemas.microsoft.com/office/powerpoint/2010/main" val="671951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Once the workshops come to an end, you should take the time to celebrate the youth and parents for committing their time and energy to participate! Along with time to celebrate the completion of the workshops, the last Middle and High School Workshop sessions should allocate time to discuss next steps.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the time to share the other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components you plan to offer and develop in the community. This is also a perfect time to have extension staff (4-H and FCS) briefly share extension resources with the families. The goal is to get families excited about the next stage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and to schedule a follow-up meeting with the group.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more detailed outline of Family Nights after the workshops will be introduced in Module 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38</a:t>
            </a:fld>
            <a:endParaRPr lang="en-US"/>
          </a:p>
        </p:txBody>
      </p:sp>
    </p:spTree>
    <p:extLst>
      <p:ext uri="{BB962C8B-B14F-4D97-AF65-F5344CB8AC3E}">
        <p14:creationId xmlns:p14="http://schemas.microsoft.com/office/powerpoint/2010/main" val="1921841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 TO SAY: </a:t>
            </a:r>
            <a:r>
              <a:rPr lang="en-US" dirty="0" smtClean="0"/>
              <a:t>Now we’ll move onto the second component of </a:t>
            </a:r>
            <a:r>
              <a:rPr lang="en-US" dirty="0" err="1" smtClean="0"/>
              <a:t>Juntos</a:t>
            </a:r>
            <a:r>
              <a:rPr lang="en-US" dirty="0" smtClean="0"/>
              <a:t> 4-H: the 4-H clubs. What do you know about 4-H or why do you think a program like </a:t>
            </a:r>
            <a:r>
              <a:rPr lang="en-US" dirty="0" err="1" smtClean="0"/>
              <a:t>Juntos</a:t>
            </a:r>
            <a:r>
              <a:rPr lang="en-US" dirty="0" smtClean="0"/>
              <a:t> 4-H that serves Latino families can benefit from 4-H?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
            </a:r>
            <a:br>
              <a:rPr lang="en-US" b="0" dirty="0" smtClean="0"/>
            </a:br>
            <a:r>
              <a:rPr lang="en-US" b="1" dirty="0" smtClean="0"/>
              <a:t>Note to Trainer: </a:t>
            </a:r>
            <a:r>
              <a:rPr lang="en-US" dirty="0" smtClean="0"/>
              <a:t>Ask the questions that best fit your participants’ experiences with 4-H.</a:t>
            </a:r>
            <a:r>
              <a:rPr lang="en-US" baseline="0" dirty="0" smtClean="0"/>
              <a:t> </a:t>
            </a:r>
            <a:r>
              <a:rPr lang="en-US" dirty="0" smtClean="0"/>
              <a:t>Have individuals raise their hands and share what they know about 4-H with the rest of the group.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learn more about how 4-H clubs are benefiting Latino youth.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39</a:t>
            </a:fld>
            <a:endParaRPr lang="en-US"/>
          </a:p>
        </p:txBody>
      </p:sp>
    </p:spTree>
    <p:extLst>
      <p:ext uri="{BB962C8B-B14F-4D97-AF65-F5344CB8AC3E}">
        <p14:creationId xmlns:p14="http://schemas.microsoft.com/office/powerpoint/2010/main" val="54229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In order to understand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three key questions need to be asked: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What does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mean?</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What is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Why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Let’s look at the first question.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a:t>
            </a:fld>
            <a:endParaRPr lang="en-US"/>
          </a:p>
        </p:txBody>
      </p:sp>
    </p:spTree>
    <p:extLst>
      <p:ext uri="{BB962C8B-B14F-4D97-AF65-F5344CB8AC3E}">
        <p14:creationId xmlns:p14="http://schemas.microsoft.com/office/powerpoint/2010/main" val="961762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a few important facts to know about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afterschool or community clubs.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clubs are built around the youth’s goal to achieve academic success.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also enable students to support their peers in achieving their academic goals.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Second, the 4-H clubs provide youth with access to research-based curricula in areas that support their life skills development and academic success goals. As you will learn or may already know, Latino youth often lack access to youth-adult relationships, so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4-H clubs foster relationships in such a way that Latino youth connect to adults outside of their family. 4-H clubs also provide peer interaction, which gives youth a sense of belonging. This is especially important for newly immigrant and minority youth who may be struggling to belong in mainstream society.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Third, there are several ways for clubs to meet. These include after school at the school where the majority of members go, at the local extension center if feasible for students and families, or at any other community location on which families agree and where transportation is not an issue. Another possibility can be during school hours when a school allows for a club period/time during the day at set dates and times during the month. Note: The majority of current clubs take place after school at the school where most of the members attend.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Lastly, the support of state and local 4-H leadership is required and crucial for youth and families to gain an understanding of the culture and benefits of 4-H.</a:t>
            </a:r>
            <a:endParaRPr lang="en-US" dirty="0" smtClean="0">
              <a:effectLst/>
            </a:endParaRPr>
          </a:p>
          <a:p>
            <a:r>
              <a:rPr lang="en-US" sz="1200" kern="1200" dirty="0" smtClean="0">
                <a:solidFill>
                  <a:schemeClr val="tx1"/>
                </a:solidFill>
                <a:effectLst/>
                <a:latin typeface="+mn-lt"/>
                <a:ea typeface="+mn-ea"/>
                <a:cs typeface="+mn-cs"/>
              </a:rPr>
              <a:t>Let’s look at why the framework of 4-H is of great benefit to Latino youth in our communities.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40</a:t>
            </a:fld>
            <a:endParaRPr lang="en-US"/>
          </a:p>
        </p:txBody>
      </p:sp>
    </p:spTree>
    <p:extLst>
      <p:ext uri="{BB962C8B-B14F-4D97-AF65-F5344CB8AC3E}">
        <p14:creationId xmlns:p14="http://schemas.microsoft.com/office/powerpoint/2010/main" val="1317464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b="0" kern="1200" dirty="0" smtClean="0">
                <a:solidFill>
                  <a:schemeClr val="tx1"/>
                </a:solidFill>
                <a:effectLst/>
                <a:latin typeface="+mn-lt"/>
                <a:ea typeface="+mn-ea"/>
                <a:cs typeface="+mn-cs"/>
              </a:rPr>
              <a:t>4-H</a:t>
            </a:r>
            <a:r>
              <a:rPr lang="en-US" sz="1200" kern="1200" dirty="0" smtClean="0">
                <a:solidFill>
                  <a:schemeClr val="tx1"/>
                </a:solidFill>
                <a:effectLst/>
                <a:latin typeface="+mn-lt"/>
                <a:ea typeface="+mn-ea"/>
                <a:cs typeface="+mn-cs"/>
              </a:rPr>
              <a:t> is in the business of providing positive youth development experiences for our youth. It does this in four ways: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It creates an intentional process that provides opportunities for youth.</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It gives youth choices.</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It builds relationships.</a:t>
            </a:r>
            <a:endParaRPr lang="en-US" dirty="0" smtClean="0">
              <a:effectLst/>
            </a:endParaRPr>
          </a:p>
          <a:p>
            <a:pPr marL="171450" lvl="0" indent="-171450">
              <a:buFont typeface="Arial" charset="0"/>
              <a:buChar char="•"/>
            </a:pPr>
            <a:r>
              <a:rPr lang="en-US" sz="1200" kern="1200" dirty="0" smtClean="0">
                <a:solidFill>
                  <a:schemeClr val="tx1"/>
                </a:solidFill>
                <a:effectLst/>
                <a:latin typeface="+mn-lt"/>
                <a:ea typeface="+mn-ea"/>
                <a:cs typeface="+mn-cs"/>
              </a:rPr>
              <a:t>It supports youth in reaching their full potential.</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41</a:t>
            </a:fld>
            <a:endParaRPr lang="en-US"/>
          </a:p>
        </p:txBody>
      </p:sp>
    </p:spTree>
    <p:extLst>
      <p:ext uri="{BB962C8B-B14F-4D97-AF65-F5344CB8AC3E}">
        <p14:creationId xmlns:p14="http://schemas.microsoft.com/office/powerpoint/2010/main" val="1804461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Depending on areas of focus, 4-H clubs can provide youth with unique opportunities. These include … (read from slide).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These positive experiences and resources align perfectly with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4-H’s goal to support Latino youth who are under-represented in the 4-H youth population, and who often struggle through their academic journey.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42</a:t>
            </a:fld>
            <a:endParaRPr lang="en-US"/>
          </a:p>
        </p:txBody>
      </p:sp>
    </p:spTree>
    <p:extLst>
      <p:ext uri="{BB962C8B-B14F-4D97-AF65-F5344CB8AC3E}">
        <p14:creationId xmlns:p14="http://schemas.microsoft.com/office/powerpoint/2010/main" val="825174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Areas of interest that have been successful in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due to youth interests include community service, public speaking, leadership development, life skills development, job and professional shadowing, mentoring, homework help/tutoring, and healthy living (i.e. soccer, dance, etc.).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clubs in various communities are not limited to these areas of interest, however. No matter what youth’s interest areas may be, adult leaders should ALWAYS take the time to lead youth through a discussion of how their interest areas will support their path towards the goal of achieving high school graduation and higher education.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Parents should also be made aware of what youth are doing during clubs, and how projects, educational experiences, and activities are supporting the youth’s path to academic success. The best way to share with parents is to have the youth present what they are doing during their club time at Family Nights.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Module 3 provides more detailed information and describes the processes that showcase how to best serve Latino youth through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43</a:t>
            </a:fld>
            <a:endParaRPr lang="en-US"/>
          </a:p>
        </p:txBody>
      </p:sp>
    </p:spTree>
    <p:extLst>
      <p:ext uri="{BB962C8B-B14F-4D97-AF65-F5344CB8AC3E}">
        <p14:creationId xmlns:p14="http://schemas.microsoft.com/office/powerpoint/2010/main" val="427682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Can I please get a volunteer to read what a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4-H'er had to say about the program?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44</a:t>
            </a:fld>
            <a:endParaRPr lang="en-US"/>
          </a:p>
        </p:txBody>
      </p:sp>
    </p:spTree>
    <p:extLst>
      <p:ext uri="{BB962C8B-B14F-4D97-AF65-F5344CB8AC3E}">
        <p14:creationId xmlns:p14="http://schemas.microsoft.com/office/powerpoint/2010/main" val="747412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now learn about Success Coaching and Mentoring, the third Component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45</a:t>
            </a:fld>
            <a:endParaRPr lang="en-US"/>
          </a:p>
        </p:txBody>
      </p:sp>
    </p:spTree>
    <p:extLst>
      <p:ext uri="{BB962C8B-B14F-4D97-AF65-F5344CB8AC3E}">
        <p14:creationId xmlns:p14="http://schemas.microsoft.com/office/powerpoint/2010/main" val="1402830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third component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is success coaching and mentoring. This component relies on a structured and trusting one-on-one relationship that brings youth together with a caring individual.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This individual, trusted by the school and community, offers </a:t>
            </a:r>
            <a:r>
              <a:rPr lang="en-US" sz="1200" i="1" kern="1200" dirty="0" smtClean="0">
                <a:solidFill>
                  <a:schemeClr val="tx1"/>
                </a:solidFill>
                <a:effectLst/>
                <a:latin typeface="+mn-lt"/>
                <a:ea typeface="+mn-ea"/>
                <a:cs typeface="+mn-cs"/>
              </a:rPr>
              <a:t>guidance,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support</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encouragement</a:t>
            </a:r>
            <a:r>
              <a:rPr lang="en-US" sz="1200" kern="1200" dirty="0" smtClean="0">
                <a:solidFill>
                  <a:schemeClr val="tx1"/>
                </a:solidFill>
                <a:effectLst/>
                <a:latin typeface="+mn-lt"/>
                <a:ea typeface="+mn-ea"/>
                <a:cs typeface="+mn-cs"/>
              </a:rPr>
              <a:t> aimed at achieving students’ goals, with an emphasis on graduation and college access.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Implementing success coaching requires either funds to pay an individual to work in and with schools, to have a school commit the time of a staff member who can undertake success coaching, or to have a trusted volunteer who can commit to meeting with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youth once a month or as needed.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Through success coaching, personnel build relationships with the parents or guardian of the youth in order to support academic progress, become an advocate for the youth in the school and their community, and provide resources and guidance to support youth academic progress.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46</a:t>
            </a:fld>
            <a:endParaRPr lang="en-US"/>
          </a:p>
        </p:txBody>
      </p:sp>
    </p:spTree>
    <p:extLst>
      <p:ext uri="{BB962C8B-B14F-4D97-AF65-F5344CB8AC3E}">
        <p14:creationId xmlns:p14="http://schemas.microsoft.com/office/powerpoint/2010/main" val="582601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Bill Milliken, the founder of Communities in Schools, has said that, “Programs don’t change kids, RELATIONSHIPS do. Every child needs one adult who’s irrationally committed to his or her future.”</a:t>
            </a:r>
            <a:endParaRPr lang="en-US" dirty="0" smtClean="0">
              <a:effectLst/>
            </a:endParaRPr>
          </a:p>
          <a:p>
            <a:r>
              <a:rPr lang="en-US" sz="1200" i="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Through success coaching, one-on-one relationships lead to positive impacts because the focus is on the youth and their individual academic goals. The personal contact creates a natural process for the youth and their parents to have an advocate on their side. Ultimately, this core component offers many resources on an individual level to youth and their parents.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47</a:t>
            </a:fld>
            <a:endParaRPr lang="en-US"/>
          </a:p>
        </p:txBody>
      </p:sp>
    </p:spTree>
    <p:extLst>
      <p:ext uri="{BB962C8B-B14F-4D97-AF65-F5344CB8AC3E}">
        <p14:creationId xmlns:p14="http://schemas.microsoft.com/office/powerpoint/2010/main" val="1030366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In order to provide success coaching, you will need a plan to pay for personnel or partner with another organization like Teach for America, </a:t>
            </a:r>
            <a:r>
              <a:rPr lang="en-US" sz="1200" kern="1200" dirty="0" err="1" smtClean="0">
                <a:solidFill>
                  <a:schemeClr val="tx1"/>
                </a:solidFill>
                <a:effectLst/>
                <a:latin typeface="+mn-lt"/>
                <a:ea typeface="+mn-ea"/>
                <a:cs typeface="+mn-cs"/>
              </a:rPr>
              <a:t>Americorps</a:t>
            </a:r>
            <a:r>
              <a:rPr lang="en-US" sz="1200" kern="1200" dirty="0" smtClean="0">
                <a:solidFill>
                  <a:schemeClr val="tx1"/>
                </a:solidFill>
                <a:effectLst/>
                <a:latin typeface="+mn-lt"/>
                <a:ea typeface="+mn-ea"/>
                <a:cs typeface="+mn-cs"/>
              </a:rPr>
              <a:t> etc. to ensure that a long-term individual with professional experience can take on the role of success coach. You can also reach out to schools that can choose to allocate a percentage of a staff member’s time to success coaching.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Alternatively, you can seek partnerships with other organizations that provide success coaching to youth. For instance, you may partner with Communities in Schools so you can carry out other components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while they are responsible for success coaching. You may even apply for grants that will enable you to hire part or full time staff, depending on student needs and staff responsibilities.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 North Carolina, grants have allowed the program to hire part-time and full-time staff who can carry out success coaching and coordinate the other components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4-H. New York Life Foundation funds are also enabling Texas, New York, and Florida to hire staff to take on success coaching.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Success coaching requires professional training to ensure purpose and quality; training provides staff with the best tools to capture the academic progress of youth. In addition, training for success coaching provides a documentation process that captures the progress of students and provides quantitative and qualitative data that can be used to better serve families and share with stakeholders (e.g. school personnel and funders).</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48</a:t>
            </a:fld>
            <a:endParaRPr lang="en-US"/>
          </a:p>
        </p:txBody>
      </p:sp>
    </p:spTree>
    <p:extLst>
      <p:ext uri="{BB962C8B-B14F-4D97-AF65-F5344CB8AC3E}">
        <p14:creationId xmlns:p14="http://schemas.microsoft.com/office/powerpoint/2010/main" val="1449118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In an interview, Carol Carter said that… [read slide]. As you can see, success coaching can play an important role in shaping students’ academic paths. Module 4 will further explain the role of success coaching, the tools used to capture the individual sessions with the youth, and the costs associated with success coaching.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49</a:t>
            </a:fld>
            <a:endParaRPr lang="en-US"/>
          </a:p>
        </p:txBody>
      </p:sp>
    </p:spTree>
    <p:extLst>
      <p:ext uri="{BB962C8B-B14F-4D97-AF65-F5344CB8AC3E}">
        <p14:creationId xmlns:p14="http://schemas.microsoft.com/office/powerpoint/2010/main" val="164393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Who knows what the word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means?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Note to Trainer:  </a:t>
            </a:r>
            <a:r>
              <a:rPr lang="en-US" sz="1200" kern="1200" dirty="0" smtClean="0">
                <a:solidFill>
                  <a:schemeClr val="tx1"/>
                </a:solidFill>
                <a:effectLst/>
                <a:latin typeface="+mn-lt"/>
                <a:ea typeface="+mn-ea"/>
                <a:cs typeface="+mn-cs"/>
              </a:rPr>
              <a:t>Ask participants if they know what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means. Allow time for responses before moving to the next slide.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5</a:t>
            </a:fld>
            <a:endParaRPr lang="en-US"/>
          </a:p>
        </p:txBody>
      </p:sp>
    </p:spTree>
    <p:extLst>
      <p:ext uri="{BB962C8B-B14F-4D97-AF65-F5344CB8AC3E}">
        <p14:creationId xmlns:p14="http://schemas.microsoft.com/office/powerpoint/2010/main" val="224993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Mentoring in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developed over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50</a:t>
            </a:fld>
            <a:endParaRPr lang="en-US"/>
          </a:p>
        </p:txBody>
      </p:sp>
    </p:spTree>
    <p:extLst>
      <p:ext uri="{BB962C8B-B14F-4D97-AF65-F5344CB8AC3E}">
        <p14:creationId xmlns:p14="http://schemas.microsoft.com/office/powerpoint/2010/main" val="1579595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mentoring provides another resource to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youth to focus on achieving academic success.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Mentoring is a structured and trusting relationship that brings young people together with caring individuals who offer guidance, support, and encouragement aimed at developing the competence and character of the mentee.</a:t>
            </a:r>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E1B7EF0-148D-B042-AF3A-A0484078F544}" type="slidenum">
              <a:rPr lang="en-US" smtClean="0"/>
              <a:t>51</a:t>
            </a:fld>
            <a:endParaRPr lang="en-US"/>
          </a:p>
        </p:txBody>
      </p:sp>
    </p:spTree>
    <p:extLst>
      <p:ext uri="{BB962C8B-B14F-4D97-AF65-F5344CB8AC3E}">
        <p14:creationId xmlns:p14="http://schemas.microsoft.com/office/powerpoint/2010/main" val="732332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Volunteer mentors can be older peers, for instance a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or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 can be paired with an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or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 College students have also shown to be great mentors for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youth, as they are embodiments of a future academic goal: to attend college. In North Carolina, college students are paired with 11</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graders. Older adult volunteers provide resources and knowledge that support the parents of the youth.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to recruiting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mentors is to ensure that possible mentors have experience and/or an interest in working with Latino youth and believe in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mission.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mentors follow the same protocol as 4-H volunteers.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mentoring can be managed by an extension staff member or a hired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coordinator who can recruit, train, and maintain a strong mentoring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52</a:t>
            </a:fld>
            <a:endParaRPr lang="en-US"/>
          </a:p>
        </p:txBody>
      </p:sp>
    </p:spTree>
    <p:extLst>
      <p:ext uri="{BB962C8B-B14F-4D97-AF65-F5344CB8AC3E}">
        <p14:creationId xmlns:p14="http://schemas.microsoft.com/office/powerpoint/2010/main" val="3036865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 Having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mentoring supports the 4-H program in various ways. For one, it grows your volunteer base as you recruit mentors for youth. These volunteers will ultimately become a 4-H “face” in the schools and Latino communities that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serves.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mentors who are bilingual bring not only their second language skills but also their bicultural knowledge, which can help you further connect with the Latino community. Finally, reaching out to college students expands your community outreach and opens doors to building relationships with college staff and faculty.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 fact, North Carolina has experienced a growth in passionate Latino college students who have taken on the leadership of mentor recruitment and training under staff guidance.</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53</a:t>
            </a:fld>
            <a:endParaRPr lang="en-US"/>
          </a:p>
        </p:txBody>
      </p:sp>
    </p:spTree>
    <p:extLst>
      <p:ext uri="{BB962C8B-B14F-4D97-AF65-F5344CB8AC3E}">
        <p14:creationId xmlns:p14="http://schemas.microsoft.com/office/powerpoint/2010/main" val="388250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Now we will learn about the fourth component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its Summer Academy and other local summer programming.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54</a:t>
            </a:fld>
            <a:endParaRPr lang="en-US"/>
          </a:p>
        </p:txBody>
      </p:sp>
    </p:spTree>
    <p:extLst>
      <p:ext uri="{BB962C8B-B14F-4D97-AF65-F5344CB8AC3E}">
        <p14:creationId xmlns:p14="http://schemas.microsoft.com/office/powerpoint/2010/main" val="832922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 The purpose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Summer Academy is to provide youth in the program with a college experience. The Academy equips students with the knowledge and tools that encourage them to be more committed to the pursuit of high school graduation and higher education.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experience can be as short as one overnight stay to as much as a week-long stay at the university. The length of time will depend on funds available and partnerships with the land-grant university or other local universities. A Summer Academy can only happen with strong partnerships and a staff member who is connected to the university hosting the event.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Summer Academy takes months to plan and a planning committee is vital for success.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55</a:t>
            </a:fld>
            <a:endParaRPr lang="en-US"/>
          </a:p>
        </p:txBody>
      </p:sp>
    </p:spTree>
    <p:extLst>
      <p:ext uri="{BB962C8B-B14F-4D97-AF65-F5344CB8AC3E}">
        <p14:creationId xmlns:p14="http://schemas.microsoft.com/office/powerpoint/2010/main" val="149571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During Academy, youth learn about different majors and careers at the university, attend classes and workshops, participate in recreational activities, and stay in the college dorms.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56</a:t>
            </a:fld>
            <a:endParaRPr lang="en-US"/>
          </a:p>
        </p:txBody>
      </p:sp>
    </p:spTree>
    <p:extLst>
      <p:ext uri="{BB962C8B-B14F-4D97-AF65-F5344CB8AC3E}">
        <p14:creationId xmlns:p14="http://schemas.microsoft.com/office/powerpoint/2010/main" val="614957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Classes and workshops can include, but are not limited to, professional panels, college student panels, STEM focus subject matters, goal-setting, financial matters (e.g. how to pay for college), male and female dialogues, and health sessions at the university gym.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57</a:t>
            </a:fld>
            <a:endParaRPr lang="en-US"/>
          </a:p>
        </p:txBody>
      </p:sp>
    </p:spTree>
    <p:extLst>
      <p:ext uri="{BB962C8B-B14F-4D97-AF65-F5344CB8AC3E}">
        <p14:creationId xmlns:p14="http://schemas.microsoft.com/office/powerpoint/2010/main" val="1308686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Youth are also connected to college students who become their team captains, or mentors, for the duration of Academy. This connection to college students serves to create positive role models whose paths to higher education youth can emulate as they, too, aspire to become college students.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58</a:t>
            </a:fld>
            <a:endParaRPr lang="en-US"/>
          </a:p>
        </p:txBody>
      </p:sp>
    </p:spTree>
    <p:extLst>
      <p:ext uri="{BB962C8B-B14F-4D97-AF65-F5344CB8AC3E}">
        <p14:creationId xmlns:p14="http://schemas.microsoft.com/office/powerpoint/2010/main" val="368436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TO SAY: During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summer programs lasting memories and relationships are made.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59</a:t>
            </a:fld>
            <a:endParaRPr lang="en-US"/>
          </a:p>
        </p:txBody>
      </p:sp>
    </p:spTree>
    <p:extLst>
      <p:ext uri="{BB962C8B-B14F-4D97-AF65-F5344CB8AC3E}">
        <p14:creationId xmlns:p14="http://schemas.microsoft.com/office/powerpoint/2010/main" val="66962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Let’s first talk about what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means. The name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(pronounced “Who-n-toes”) means “together” in English. The developers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strongly believe that the educational success of Latino youth requires groups of people working together, which is why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calls for the collaboration of families, schools, and communities. The program aims to unify groups at the local level.  ‘Together’ we can prevent school dropouts, increase parental involvement in youth education, and promote students’ access to higher education.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6</a:t>
            </a:fld>
            <a:endParaRPr lang="en-US"/>
          </a:p>
        </p:txBody>
      </p:sp>
    </p:spTree>
    <p:extLst>
      <p:ext uri="{BB962C8B-B14F-4D97-AF65-F5344CB8AC3E}">
        <p14:creationId xmlns:p14="http://schemas.microsoft.com/office/powerpoint/2010/main" val="1896670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 Why is this type of experience important for youth?</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 January 2014, the Executive Office of the President revealed promising models and a call to action report titled, ‘</a:t>
            </a:r>
            <a:r>
              <a:rPr lang="en-US" sz="1200" i="1" kern="1200" dirty="0" smtClean="0">
                <a:solidFill>
                  <a:schemeClr val="tx1"/>
                </a:solidFill>
                <a:effectLst/>
                <a:latin typeface="+mn-lt"/>
                <a:ea typeface="+mn-ea"/>
                <a:cs typeface="+mn-cs"/>
              </a:rPr>
              <a:t>In the Increasing College Opportunity for low-Income Student.’</a:t>
            </a:r>
            <a:r>
              <a:rPr lang="en-US" sz="1200" kern="1200" dirty="0" smtClean="0">
                <a:solidFill>
                  <a:schemeClr val="tx1"/>
                </a:solidFill>
                <a:effectLst/>
                <a:latin typeface="+mn-lt"/>
                <a:ea typeface="+mn-ea"/>
                <a:cs typeface="+mn-cs"/>
              </a:rPr>
              <a:t> This report identifies summer enrichment programs like the Summer Academy as being promising interventions that can guide first generation and low-income potential college students, as it helps them to explore the idea of higher education and promote a strong college-going culture.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Source: </a:t>
            </a:r>
            <a:r>
              <a:rPr lang="en-US" sz="1200" u="sng" kern="1200" dirty="0" smtClean="0">
                <a:solidFill>
                  <a:schemeClr val="tx1"/>
                </a:solidFill>
                <a:effectLst/>
                <a:latin typeface="+mn-lt"/>
                <a:ea typeface="+mn-ea"/>
                <a:cs typeface="+mn-cs"/>
                <a:hlinkClick r:id="rId3"/>
              </a:rPr>
              <a:t>https://www.whitehouse.gov/sites/default/files/docs/white_house_report_on_increasing_college_opportunity_for_low-income_students_1-16-2014_final.pdf</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 the years that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has been in existence, the majority of its youth have come from low-income homes and identify as future first generation college students.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Academy provides students who have a common background and culture with an opportunity to step into a college student’s world.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Summer does not have to end with the Academy experience; local 4-H summer programs can also become part of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youth’s summer experience.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60</a:t>
            </a:fld>
            <a:endParaRPr lang="en-US"/>
          </a:p>
        </p:txBody>
      </p:sp>
    </p:spTree>
    <p:extLst>
      <p:ext uri="{BB962C8B-B14F-4D97-AF65-F5344CB8AC3E}">
        <p14:creationId xmlns:p14="http://schemas.microsoft.com/office/powerpoint/2010/main" val="1644523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kern="1200" dirty="0" smtClean="0">
                <a:solidFill>
                  <a:schemeClr val="tx1"/>
                </a:solidFill>
                <a:effectLst/>
                <a:latin typeface="+mn-lt"/>
                <a:ea typeface="+mn-ea"/>
                <a:cs typeface="+mn-cs"/>
              </a:rPr>
              <a:t> With strong commitments from local 4-H agents,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youth will be connected to summer schedules in their counties and participate in day and overnight campus events.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These events will bring more unity and understanding about 4-H for a population that is new to its resources and benefits. State 4-H can also provide opportunities for youth to participate in state summer programming.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Counties that have given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youth summer opportunities have benefited from watching these youths become 4-H program club leaders and spokespeople. Youth share their experiences at Family Nights or club meetings, which gives parents and other youth concrete examples of all that 4-H has to offer.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61</a:t>
            </a:fld>
            <a:endParaRPr lang="en-US"/>
          </a:p>
        </p:txBody>
      </p:sp>
    </p:spTree>
    <p:extLst>
      <p:ext uri="{BB962C8B-B14F-4D97-AF65-F5344CB8AC3E}">
        <p14:creationId xmlns:p14="http://schemas.microsoft.com/office/powerpoint/2010/main" val="9752845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Now that we have learned the four core components of the program, let’s take a look at where it is currently implemented</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62</a:t>
            </a:fld>
            <a:endParaRPr lang="en-US"/>
          </a:p>
        </p:txBody>
      </p:sp>
    </p:spTree>
    <p:extLst>
      <p:ext uri="{BB962C8B-B14F-4D97-AF65-F5344CB8AC3E}">
        <p14:creationId xmlns:p14="http://schemas.microsoft.com/office/powerpoint/2010/main" val="4438880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a growing program. After starting in North Carolina, it has expanded to other states in the nation. As not all states are implementing all four components, their partnerships and/or funders can look very different.  In order to be considered an official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states must partner with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NC and together develop an agreement. This agreement protects the program’s fidelity and includes training, technical assistance, and evaluation as needed by the new states. </a:t>
            </a:r>
            <a:endParaRPr lang="en-US" dirty="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63</a:t>
            </a:fld>
            <a:endParaRPr lang="en-US"/>
          </a:p>
        </p:txBody>
      </p:sp>
    </p:spTree>
    <p:extLst>
      <p:ext uri="{BB962C8B-B14F-4D97-AF65-F5344CB8AC3E}">
        <p14:creationId xmlns:p14="http://schemas.microsoft.com/office/powerpoint/2010/main" val="16452765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Before ending this module, let’s see what youth and parents had to say about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The following quotes were taken from focus groups in North Carolina after youth had completed at least one full year in the program.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64</a:t>
            </a:fld>
            <a:endParaRPr lang="en-US"/>
          </a:p>
        </p:txBody>
      </p:sp>
    </p:spTree>
    <p:extLst>
      <p:ext uri="{BB962C8B-B14F-4D97-AF65-F5344CB8AC3E}">
        <p14:creationId xmlns:p14="http://schemas.microsoft.com/office/powerpoint/2010/main" val="20614634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During an end-of-year programing focus group, a youth participant said,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has helped me a lot. I have learned to be a better leader and it kept me motivated for what I want for my future and to never give up on myself.”</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65</a:t>
            </a:fld>
            <a:endParaRPr lang="en-US"/>
          </a:p>
        </p:txBody>
      </p:sp>
    </p:spTree>
    <p:extLst>
      <p:ext uri="{BB962C8B-B14F-4D97-AF65-F5344CB8AC3E}">
        <p14:creationId xmlns:p14="http://schemas.microsoft.com/office/powerpoint/2010/main" val="8952125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Talking about his son, one parent said, “As he got involved with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he has advanced more, and he has been determined to have better grades because he knows that by having better grades he can qualify for a scholarship. So, honestly, it has helped him, it has benefited him greatly.”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This concludes Module 1 Overview of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66</a:t>
            </a:fld>
            <a:endParaRPr lang="en-US"/>
          </a:p>
        </p:txBody>
      </p:sp>
    </p:spTree>
    <p:extLst>
      <p:ext uri="{BB962C8B-B14F-4D97-AF65-F5344CB8AC3E}">
        <p14:creationId xmlns:p14="http://schemas.microsoft.com/office/powerpoint/2010/main" val="18345132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 A special thank you to the National 4-H Council for leading the way in believing in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supporting the work, and engaging with partners to ensure that more states benefit from the program. We also especially appreciate the New York Life Foundation for their commitment to youth and Latino families.  We also would be remiss if we didn’t thank the families and youth that make up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67</a:t>
            </a:fld>
            <a:endParaRPr lang="en-US"/>
          </a:p>
        </p:txBody>
      </p:sp>
    </p:spTree>
    <p:extLst>
      <p:ext uri="{BB962C8B-B14F-4D97-AF65-F5344CB8AC3E}">
        <p14:creationId xmlns:p14="http://schemas.microsoft.com/office/powerpoint/2010/main" val="1898336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Last but certainly not least, we thank you for taking the time to learn about 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Program.</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68</a:t>
            </a:fld>
            <a:endParaRPr lang="en-US"/>
          </a:p>
        </p:txBody>
      </p:sp>
    </p:spTree>
    <p:extLst>
      <p:ext uri="{BB962C8B-B14F-4D97-AF65-F5344CB8AC3E}">
        <p14:creationId xmlns:p14="http://schemas.microsoft.com/office/powerpoint/2010/main" val="3843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a:t>
            </a:r>
            <a:r>
              <a:rPr lang="en-US" sz="1200" kern="1200" dirty="0" smtClean="0">
                <a:solidFill>
                  <a:schemeClr val="tx1"/>
                </a:solidFill>
                <a:effectLst/>
                <a:latin typeface="+mn-lt"/>
                <a:ea typeface="+mn-ea"/>
                <a:cs typeface="+mn-cs"/>
              </a:rPr>
              <a:t>: Now let’s look at the second question. What is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7</a:t>
            </a:fld>
            <a:endParaRPr lang="en-US"/>
          </a:p>
        </p:txBody>
      </p:sp>
    </p:spTree>
    <p:extLst>
      <p:ext uri="{BB962C8B-B14F-4D97-AF65-F5344CB8AC3E}">
        <p14:creationId xmlns:p14="http://schemas.microsoft.com/office/powerpoint/2010/main" val="68331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“A program that…”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WHAT TO SAY: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is a program that helps Latino youth from 8</a:t>
            </a:r>
            <a:r>
              <a:rPr lang="en-US" sz="1200" kern="1200" baseline="30000" dirty="0" smtClean="0">
                <a:solidFill>
                  <a:schemeClr val="tx1"/>
                </a:solidFill>
                <a:effectLst/>
                <a:latin typeface="+mn-lt"/>
                <a:ea typeface="+mn-ea"/>
                <a:cs typeface="+mn-cs"/>
              </a:rPr>
              <a:t>th </a:t>
            </a:r>
            <a:r>
              <a:rPr lang="en-US" sz="1200" kern="1200" dirty="0" smtClean="0">
                <a:solidFill>
                  <a:schemeClr val="tx1"/>
                </a:solidFill>
                <a:effectLst/>
                <a:latin typeface="+mn-lt"/>
                <a:ea typeface="+mn-ea"/>
                <a:cs typeface="+mn-cs"/>
              </a:rPr>
              <a:t>to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as well as their families, gain the knowledge and skills they need to bridge the gap between high school and higher education.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mission of the program is simple: to help students achieve high school graduation and attend higher education.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8</a:t>
            </a:fld>
            <a:endParaRPr lang="en-US"/>
          </a:p>
        </p:txBody>
      </p:sp>
    </p:spTree>
    <p:extLst>
      <p:ext uri="{BB962C8B-B14F-4D97-AF65-F5344CB8AC3E}">
        <p14:creationId xmlns:p14="http://schemas.microsoft.com/office/powerpoint/2010/main" val="192428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TO SAY: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Juntos</a:t>
            </a:r>
            <a:r>
              <a:rPr lang="en-US" sz="1200" kern="1200" dirty="0" smtClean="0">
                <a:solidFill>
                  <a:schemeClr val="tx1"/>
                </a:solidFill>
                <a:effectLst/>
                <a:latin typeface="+mn-lt"/>
                <a:ea typeface="+mn-ea"/>
                <a:cs typeface="+mn-cs"/>
              </a:rPr>
              <a:t> 4-H partnership aims to engage Latino youth across the country in 4-H, and support youth and families in their journey to academic success.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1B7EF0-148D-B042-AF3A-A0484078F544}" type="slidenum">
              <a:rPr lang="en-US" smtClean="0"/>
              <a:t>9</a:t>
            </a:fld>
            <a:endParaRPr lang="en-US"/>
          </a:p>
        </p:txBody>
      </p:sp>
    </p:spTree>
    <p:extLst>
      <p:ext uri="{BB962C8B-B14F-4D97-AF65-F5344CB8AC3E}">
        <p14:creationId xmlns:p14="http://schemas.microsoft.com/office/powerpoint/2010/main" val="178950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Vertical Photo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3" y="0"/>
            <a:ext cx="6870192"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0126" y="2088759"/>
            <a:ext cx="2805247" cy="2680482"/>
          </a:xfrm>
          <a:prstGeom prst="rect">
            <a:avLst/>
          </a:prstGeom>
        </p:spPr>
      </p:pic>
    </p:spTree>
    <p:extLst>
      <p:ext uri="{BB962C8B-B14F-4D97-AF65-F5344CB8AC3E}">
        <p14:creationId xmlns:p14="http://schemas.microsoft.com/office/powerpoint/2010/main" val="10898852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5083444" y="1623924"/>
            <a:ext cx="6270357" cy="420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0"/>
          </p:nvPr>
        </p:nvSpPr>
        <p:spPr>
          <a:xfrm>
            <a:off x="2868479"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5" name="Picture Placeholder 2"/>
          <p:cNvSpPr>
            <a:spLocks noGrp="1"/>
          </p:cNvSpPr>
          <p:nvPr>
            <p:ph type="pic" idx="11"/>
          </p:nvPr>
        </p:nvSpPr>
        <p:spPr>
          <a:xfrm>
            <a:off x="838203" y="3810155"/>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6" name="Picture Placeholder 2"/>
          <p:cNvSpPr>
            <a:spLocks noGrp="1"/>
          </p:cNvSpPr>
          <p:nvPr>
            <p:ph type="pic" idx="12"/>
          </p:nvPr>
        </p:nvSpPr>
        <p:spPr>
          <a:xfrm>
            <a:off x="2868479" y="3810155"/>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pic>
        <p:nvPicPr>
          <p:cNvPr id="14"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7" name="Straight Connector 16"/>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4991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9"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0" name="TextBox 9"/>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5"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6" name="Straight Connector 5"/>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033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485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600779"/>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600779"/>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9"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0" name="Straight Connector 9"/>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346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sz="180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0"/>
          </a:xfrm>
        </p:spPr>
        <p:txBody>
          <a:bodyPr anchor="ctr">
            <a:normAutofit/>
          </a:bodyPr>
          <a:lstStyle>
            <a:lvl1pPr marL="0" indent="0">
              <a:buNone/>
              <a:defRPr sz="2400" cap="all" baseline="0">
                <a:solidFill>
                  <a:schemeClr val="accent1">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625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2">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2"/>
          </a:solidFill>
        </p:spPr>
        <p:txBody>
          <a:bodyPr wrap="square" rtlCol="0">
            <a:noAutofit/>
          </a:bodyPr>
          <a:lstStyle/>
          <a:p>
            <a:endParaRPr lang="en-US" sz="180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2">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387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3">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4"/>
          </a:solidFill>
        </p:spPr>
        <p:txBody>
          <a:bodyPr wrap="square" rtlCol="0">
            <a:noAutofit/>
          </a:bodyPr>
          <a:lstStyle/>
          <a:p>
            <a:endParaRPr lang="en-US" sz="180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4">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644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4">
    <p:spTree>
      <p:nvGrpSpPr>
        <p:cNvPr id="1" name=""/>
        <p:cNvGrpSpPr/>
        <p:nvPr/>
      </p:nvGrpSpPr>
      <p:grpSpPr>
        <a:xfrm>
          <a:off x="0" y="0"/>
          <a:ext cx="0" cy="0"/>
          <a:chOff x="0" y="0"/>
          <a:chExt cx="0" cy="0"/>
        </a:xfrm>
      </p:grpSpPr>
      <p:sp>
        <p:nvSpPr>
          <p:cNvPr id="13" name="TextBox 12"/>
          <p:cNvSpPr txBox="1"/>
          <p:nvPr userDrawn="1"/>
        </p:nvSpPr>
        <p:spPr>
          <a:xfrm>
            <a:off x="0" y="0"/>
            <a:ext cx="12192000" cy="5718748"/>
          </a:xfrm>
          <a:prstGeom prst="rect">
            <a:avLst/>
          </a:prstGeom>
          <a:solidFill>
            <a:schemeClr val="accent5">
              <a:lumMod val="90000"/>
            </a:schemeClr>
          </a:solidFill>
        </p:spPr>
        <p:txBody>
          <a:bodyPr wrap="square" rtlCol="0">
            <a:noAutofit/>
          </a:bodyPr>
          <a:lstStyle/>
          <a:p>
            <a:endParaRPr lang="en-US" sz="1800"/>
          </a:p>
        </p:txBody>
      </p:sp>
      <p:sp>
        <p:nvSpPr>
          <p:cNvPr id="2" name="Title 1"/>
          <p:cNvSpPr>
            <a:spLocks noGrp="1"/>
          </p:cNvSpPr>
          <p:nvPr>
            <p:ph type="title" hasCustomPrompt="1"/>
          </p:nvPr>
        </p:nvSpPr>
        <p:spPr>
          <a:xfrm>
            <a:off x="831851" y="1559842"/>
            <a:ext cx="10515600" cy="2852737"/>
          </a:xfrm>
        </p:spPr>
        <p:txBody>
          <a:bodyPr anchor="b">
            <a:normAutofit/>
          </a:bodyPr>
          <a:lstStyle>
            <a:lvl1pPr>
              <a:defRPr sz="54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1" y="4439564"/>
            <a:ext cx="10515600" cy="548352"/>
          </a:xfrm>
        </p:spPr>
        <p:txBody>
          <a:bodyPr anchor="ctr">
            <a:normAutofit/>
          </a:bodyPr>
          <a:lstStyle>
            <a:lvl1pPr marL="0" indent="0">
              <a:buNone/>
              <a:defRPr sz="2400" cap="all" baseline="0">
                <a:solidFill>
                  <a:schemeClr val="accent5"/>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pic>
        <p:nvPicPr>
          <p:cNvPr id="9"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8634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561243"/>
            <a:ext cx="5157787" cy="823912"/>
          </a:xfrm>
        </p:spPr>
        <p:txBody>
          <a:bodyPr anchor="ctr">
            <a:normAutofit/>
          </a:bodyPr>
          <a:lstStyle>
            <a:lvl1pPr marL="0" indent="0">
              <a:buNone/>
              <a:defRPr sz="2000" b="1" cap="all" baseline="0">
                <a:solidFill>
                  <a:schemeClr val="tx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385156"/>
            <a:ext cx="5157787" cy="3371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172202" y="1561243"/>
            <a:ext cx="5183188" cy="823912"/>
          </a:xfrm>
        </p:spPr>
        <p:txBody>
          <a:bodyPr anchor="ctr">
            <a:normAutofit/>
          </a:bodyPr>
          <a:lstStyle>
            <a:lvl1pPr marL="0" indent="0">
              <a:buNone/>
              <a:defRPr sz="2000" b="1" cap="all" baseline="0">
                <a:solidFill>
                  <a:schemeClr val="tx1">
                    <a:lumMod val="60000"/>
                    <a:lumOff val="4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2" y="2385156"/>
            <a:ext cx="5183188" cy="33710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4" name="Slide Number Placeholder 5"/>
          <p:cNvSpPr>
            <a:spLocks noGrp="1"/>
          </p:cNvSpPr>
          <p:nvPr>
            <p:ph type="sldNum" sz="quarter" idx="10"/>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5" name="TextBox 14"/>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6" name="Straight Connector 15"/>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38200" y="444642"/>
            <a:ext cx="10515600" cy="972213"/>
          </a:xfrm>
        </p:spPr>
        <p:txBody>
          <a:bodyPr/>
          <a:lstStyle/>
          <a:p>
            <a:r>
              <a:rPr lang="en-US" dirty="0" smtClean="0"/>
              <a:t>Click To Edit Master Title Style</a:t>
            </a:r>
            <a:endParaRPr lang="en-US" dirty="0"/>
          </a:p>
        </p:txBody>
      </p:sp>
      <p:pic>
        <p:nvPicPr>
          <p:cNvPr id="11"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8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79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Vertical Photos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3" y="0"/>
            <a:ext cx="6870192"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0126" y="1308471"/>
            <a:ext cx="2805247" cy="2680482"/>
          </a:xfrm>
          <a:prstGeom prst="rect">
            <a:avLst/>
          </a:prstGeom>
        </p:spPr>
      </p:pic>
      <p:sp>
        <p:nvSpPr>
          <p:cNvPr id="14" name="Title 1"/>
          <p:cNvSpPr>
            <a:spLocks noGrp="1"/>
          </p:cNvSpPr>
          <p:nvPr>
            <p:ph type="ctrTitle" hasCustomPrompt="1"/>
          </p:nvPr>
        </p:nvSpPr>
        <p:spPr>
          <a:xfrm>
            <a:off x="7336244" y="4279392"/>
            <a:ext cx="4393008" cy="659782"/>
          </a:xfrm>
        </p:spPr>
        <p:txBody>
          <a:bodyPr anchor="b">
            <a:normAutofit/>
          </a:bodyPr>
          <a:lstStyle>
            <a:lvl1pPr algn="ctr">
              <a:defRPr sz="1800" baseline="0">
                <a:solidFill>
                  <a:schemeClr val="tx1"/>
                </a:solidFill>
              </a:defRPr>
            </a:lvl1pPr>
          </a:lstStyle>
          <a:p>
            <a:r>
              <a:rPr lang="en-US" dirty="0" smtClean="0"/>
              <a:t>Presentation Title Goes Here</a:t>
            </a:r>
            <a:endParaRPr lang="en-US" dirty="0"/>
          </a:p>
        </p:txBody>
      </p:sp>
      <p:sp>
        <p:nvSpPr>
          <p:cNvPr id="15" name="Subtitle 2"/>
          <p:cNvSpPr>
            <a:spLocks noGrp="1"/>
          </p:cNvSpPr>
          <p:nvPr>
            <p:ph type="subTitle" idx="1" hasCustomPrompt="1"/>
          </p:nvPr>
        </p:nvSpPr>
        <p:spPr>
          <a:xfrm>
            <a:off x="7336246" y="4992124"/>
            <a:ext cx="4393009" cy="278155"/>
          </a:xfrm>
        </p:spPr>
        <p:txBody>
          <a:bodyPr/>
          <a:lstStyle>
            <a:lvl1pPr marL="0" indent="0" algn="ctr">
              <a:buNone/>
              <a:defRPr sz="1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August 29, 2016</a:t>
            </a:fld>
            <a:endParaRPr lang="en-US" dirty="0"/>
          </a:p>
        </p:txBody>
      </p:sp>
      <p:cxnSp>
        <p:nvCxnSpPr>
          <p:cNvPr id="16" name="Straight Connector 15"/>
          <p:cNvCxnSpPr/>
          <p:nvPr userDrawn="1"/>
        </p:nvCxnSpPr>
        <p:spPr>
          <a:xfrm>
            <a:off x="7336246" y="4257243"/>
            <a:ext cx="4393009" cy="0"/>
          </a:xfrm>
          <a:prstGeom prst="line">
            <a:avLst/>
          </a:prstGeom>
          <a:ln w="12700">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579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pic>
        <p:nvPicPr>
          <p:cNvPr id="8"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4763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2"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3" name="TextBox 12"/>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5" name="Straight Connector 14"/>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8"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805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rot="5400000">
            <a:off x="298519" y="5789683"/>
            <a:ext cx="396711" cy="377853"/>
          </a:xfrm>
          <a:prstGeom prst="rect">
            <a:avLst/>
          </a:prstGeom>
        </p:spPr>
        <p:txBody>
          <a:bodyPr vert="horz" lIns="0" tIns="45720" rIns="0" bIns="45720" rtlCol="0" anchor="ctr"/>
          <a:lstStyle>
            <a:lvl1pPr algn="r">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0" name="TextBox 9"/>
          <p:cNvSpPr txBox="1"/>
          <p:nvPr userDrawn="1"/>
        </p:nvSpPr>
        <p:spPr>
          <a:xfrm rot="5400000">
            <a:off x="-1901194" y="3193261"/>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Tree>
    <p:extLst>
      <p:ext uri="{BB962C8B-B14F-4D97-AF65-F5344CB8AC3E}">
        <p14:creationId xmlns:p14="http://schemas.microsoft.com/office/powerpoint/2010/main" val="10127920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Box 12"/>
          <p:cNvSpPr txBox="1"/>
          <p:nvPr userDrawn="1"/>
        </p:nvSpPr>
        <p:spPr>
          <a:xfrm>
            <a:off x="0" y="1"/>
            <a:ext cx="12192000" cy="5718748"/>
          </a:xfrm>
          <a:prstGeom prst="rect">
            <a:avLst/>
          </a:prstGeom>
          <a:solidFill>
            <a:schemeClr val="accent1"/>
          </a:solidFill>
        </p:spPr>
        <p:txBody>
          <a:bodyPr wrap="square" rtlCol="0">
            <a:noAutofit/>
          </a:bodyPr>
          <a:lstStyle/>
          <a:p>
            <a:endParaRPr lang="en-US" sz="18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1"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2" name="TextBox 11"/>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sp>
        <p:nvSpPr>
          <p:cNvPr id="18" name="Title 1"/>
          <p:cNvSpPr txBox="1">
            <a:spLocks/>
          </p:cNvSpPr>
          <p:nvPr userDrawn="1"/>
        </p:nvSpPr>
        <p:spPr>
          <a:xfrm>
            <a:off x="891915" y="2844800"/>
            <a:ext cx="11154941" cy="2176697"/>
          </a:xfrm>
          <a:prstGeom prst="rect">
            <a:avLst/>
          </a:prstGeom>
        </p:spPr>
        <p:txBody>
          <a:bodyPr vert="horz" lIns="0" tIns="45720" rIns="0" bIns="45720" rtlCol="0" anchor="b">
            <a:noAutofit/>
          </a:bodyPr>
          <a:lstStyle>
            <a:lvl1pPr algn="r"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gn="l">
              <a:lnSpc>
                <a:spcPts val="6200"/>
              </a:lnSpc>
            </a:pPr>
            <a:r>
              <a:rPr lang="en-US" sz="5400" dirty="0" smtClean="0">
                <a:solidFill>
                  <a:schemeClr val="bg1"/>
                </a:solidFill>
                <a:sym typeface="Rockwell"/>
              </a:rPr>
              <a:t>Thank you for taking the time </a:t>
            </a:r>
            <a:br>
              <a:rPr lang="en-US" sz="5400" dirty="0" smtClean="0">
                <a:solidFill>
                  <a:schemeClr val="bg1"/>
                </a:solidFill>
                <a:sym typeface="Rockwell"/>
              </a:rPr>
            </a:br>
            <a:r>
              <a:rPr lang="en-US" sz="5400" dirty="0" smtClean="0">
                <a:solidFill>
                  <a:schemeClr val="bg1"/>
                </a:solidFill>
                <a:sym typeface="Rockwell"/>
              </a:rPr>
              <a:t>to learn about </a:t>
            </a:r>
            <a:r>
              <a:rPr lang="en-US" sz="5400" dirty="0" err="1" smtClean="0">
                <a:solidFill>
                  <a:schemeClr val="bg1"/>
                </a:solidFill>
                <a:sym typeface="Rockwell"/>
              </a:rPr>
              <a:t>Juntos</a:t>
            </a:r>
            <a:r>
              <a:rPr lang="en-US" sz="5400" dirty="0" smtClean="0">
                <a:solidFill>
                  <a:schemeClr val="bg1"/>
                </a:solidFill>
                <a:sym typeface="Rockwell"/>
              </a:rPr>
              <a:t> 4-H! </a:t>
            </a:r>
            <a:endParaRPr lang="en-US" sz="5400" dirty="0">
              <a:solidFill>
                <a:schemeClr val="bg1"/>
              </a:solidFill>
            </a:endParaRPr>
          </a:p>
        </p:txBody>
      </p:sp>
      <p:pic>
        <p:nvPicPr>
          <p:cNvPr id="8"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9" name="Straight Connector 8"/>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1421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extBox 7"/>
          <p:cNvSpPr txBox="1"/>
          <p:nvPr userDrawn="1"/>
        </p:nvSpPr>
        <p:spPr>
          <a:xfrm>
            <a:off x="5808689" y="4"/>
            <a:ext cx="6383313" cy="6857999"/>
          </a:xfrm>
          <a:prstGeom prst="rect">
            <a:avLst/>
          </a:prstGeom>
          <a:noFill/>
        </p:spPr>
        <p:txBody>
          <a:bodyPr wrap="square" rtlCol="0">
            <a:noAutofit/>
          </a:bodyPr>
          <a:lstStyle/>
          <a:p>
            <a:endParaRPr lang="en-US" sz="1800"/>
          </a:p>
        </p:txBody>
      </p:sp>
    </p:spTree>
    <p:extLst>
      <p:ext uri="{BB962C8B-B14F-4D97-AF65-F5344CB8AC3E}">
        <p14:creationId xmlns:p14="http://schemas.microsoft.com/office/powerpoint/2010/main" val="19028064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Vertical with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0126" y="2088759"/>
            <a:ext cx="2805247" cy="2680482"/>
          </a:xfrm>
          <a:prstGeom prst="rect">
            <a:avLst/>
          </a:prstGeom>
        </p:spPr>
      </p:pic>
      <p:sp>
        <p:nvSpPr>
          <p:cNvPr id="4" name="TextBox 3"/>
          <p:cNvSpPr txBox="1"/>
          <p:nvPr userDrawn="1"/>
        </p:nvSpPr>
        <p:spPr>
          <a:xfrm>
            <a:off x="1" y="4"/>
            <a:ext cx="6873499" cy="6857999"/>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5" name="Title 1"/>
          <p:cNvSpPr>
            <a:spLocks noGrp="1"/>
          </p:cNvSpPr>
          <p:nvPr>
            <p:ph type="ctrTitle" hasCustomPrompt="1"/>
          </p:nvPr>
        </p:nvSpPr>
        <p:spPr>
          <a:xfrm>
            <a:off x="817069" y="2088763"/>
            <a:ext cx="5212552" cy="1861449"/>
          </a:xfrm>
        </p:spPr>
        <p:txBody>
          <a:bodyPr anchor="b">
            <a:normAutofit/>
          </a:bodyPr>
          <a:lstStyle>
            <a:lvl1pPr algn="l">
              <a:defRPr sz="4800">
                <a:solidFill>
                  <a:schemeClr val="bg1"/>
                </a:solidFill>
              </a:defRPr>
            </a:lvl1pPr>
          </a:lstStyle>
          <a:p>
            <a:r>
              <a:rPr lang="en-US" dirty="0" smtClean="0"/>
              <a:t>Title Slide</a:t>
            </a:r>
            <a:endParaRPr lang="en-US" dirty="0"/>
          </a:p>
        </p:txBody>
      </p:sp>
      <p:sp>
        <p:nvSpPr>
          <p:cNvPr id="7" name="Subtitle 2"/>
          <p:cNvSpPr>
            <a:spLocks noGrp="1"/>
          </p:cNvSpPr>
          <p:nvPr>
            <p:ph type="subTitle" idx="1" hasCustomPrompt="1"/>
          </p:nvPr>
        </p:nvSpPr>
        <p:spPr>
          <a:xfrm>
            <a:off x="817070" y="3950211"/>
            <a:ext cx="5212553" cy="456837"/>
          </a:xfrm>
        </p:spPr>
        <p:txBody>
          <a:bodyPr/>
          <a:lstStyle>
            <a:lvl1pPr marL="0" indent="0" algn="l">
              <a:buNone/>
              <a:defRPr sz="24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August 29, 2016</a:t>
            </a:fld>
            <a:endParaRPr lang="en-US" dirty="0"/>
          </a:p>
        </p:txBody>
      </p:sp>
    </p:spTree>
    <p:extLst>
      <p:ext uri="{BB962C8B-B14F-4D97-AF65-F5344CB8AC3E}">
        <p14:creationId xmlns:p14="http://schemas.microsoft.com/office/powerpoint/2010/main" val="20018420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Horizontal Photo">
    <p:spTree>
      <p:nvGrpSpPr>
        <p:cNvPr id="1" name=""/>
        <p:cNvGrpSpPr/>
        <p:nvPr/>
      </p:nvGrpSpPr>
      <p:grpSpPr>
        <a:xfrm>
          <a:off x="0" y="0"/>
          <a:ext cx="0" cy="0"/>
          <a:chOff x="0" y="0"/>
          <a:chExt cx="0" cy="0"/>
        </a:xfrm>
      </p:grpSpPr>
      <p:sp>
        <p:nvSpPr>
          <p:cNvPr id="4" name="TextBox 3"/>
          <p:cNvSpPr txBox="1"/>
          <p:nvPr userDrawn="1"/>
        </p:nvSpPr>
        <p:spPr>
          <a:xfrm>
            <a:off x="2" y="4"/>
            <a:ext cx="12192001" cy="4821395"/>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9" name="Title 1"/>
          <p:cNvSpPr>
            <a:spLocks noGrp="1"/>
          </p:cNvSpPr>
          <p:nvPr>
            <p:ph type="ctrTitle" hasCustomPrompt="1"/>
          </p:nvPr>
        </p:nvSpPr>
        <p:spPr>
          <a:xfrm>
            <a:off x="874486" y="5609958"/>
            <a:ext cx="7342924" cy="659782"/>
          </a:xfrm>
        </p:spPr>
        <p:txBody>
          <a:bodyPr anchor="b">
            <a:normAutofit/>
          </a:bodyPr>
          <a:lstStyle>
            <a:lvl1pPr algn="l">
              <a:defRPr sz="3200" baseline="0">
                <a:solidFill>
                  <a:schemeClr val="tx1"/>
                </a:solidFill>
              </a:defRPr>
            </a:lvl1pPr>
          </a:lstStyle>
          <a:p>
            <a:r>
              <a:rPr lang="en-US" dirty="0" smtClean="0"/>
              <a:t>Presentation Title Goes Here</a:t>
            </a:r>
            <a:endParaRPr lang="en-US" dirty="0"/>
          </a:p>
        </p:txBody>
      </p:sp>
      <p:sp>
        <p:nvSpPr>
          <p:cNvPr id="11" name="Subtitle 2"/>
          <p:cNvSpPr>
            <a:spLocks noGrp="1"/>
          </p:cNvSpPr>
          <p:nvPr>
            <p:ph type="subTitle" idx="1" hasCustomPrompt="1"/>
          </p:nvPr>
        </p:nvSpPr>
        <p:spPr>
          <a:xfrm>
            <a:off x="874485" y="6269744"/>
            <a:ext cx="7342927" cy="278155"/>
          </a:xfrm>
        </p:spPr>
        <p:txBody>
          <a:bodyPr>
            <a:noAutofit/>
          </a:bodyPr>
          <a:lstStyle>
            <a:lvl1pPr marL="0" indent="0" algn="l">
              <a:buNone/>
              <a:defRPr sz="18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August 29, 2016</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pic>
        <p:nvPicPr>
          <p:cNvPr id="8"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1" t="-1" r="-1" b="167"/>
          <a:stretch/>
        </p:blipFill>
        <p:spPr bwMode="auto">
          <a:xfrm>
            <a:off x="2" y="5"/>
            <a:ext cx="12191997" cy="5218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1541" y="4"/>
            <a:ext cx="12188919" cy="5218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375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Horizontal">
    <p:spTree>
      <p:nvGrpSpPr>
        <p:cNvPr id="1" name=""/>
        <p:cNvGrpSpPr/>
        <p:nvPr/>
      </p:nvGrpSpPr>
      <p:grpSpPr>
        <a:xfrm>
          <a:off x="0" y="0"/>
          <a:ext cx="0" cy="0"/>
          <a:chOff x="0" y="0"/>
          <a:chExt cx="0" cy="0"/>
        </a:xfrm>
      </p:grpSpPr>
      <p:sp>
        <p:nvSpPr>
          <p:cNvPr id="4" name="TextBox 3"/>
          <p:cNvSpPr txBox="1"/>
          <p:nvPr userDrawn="1"/>
        </p:nvSpPr>
        <p:spPr>
          <a:xfrm>
            <a:off x="2" y="0"/>
            <a:ext cx="12192001" cy="4888992"/>
          </a:xfrm>
          <a:prstGeom prst="rect">
            <a:avLst/>
          </a:prstGeom>
          <a:solidFill>
            <a:schemeClr val="accent1"/>
          </a:solidFill>
        </p:spPr>
        <p:txBody>
          <a:bodyPr wrap="square" rtlCol="0">
            <a:noAutofit/>
          </a:bodyPr>
          <a:lstStyle/>
          <a:p>
            <a:r>
              <a:rPr lang="en-US" sz="1800" dirty="0" smtClean="0"/>
              <a:t> </a:t>
            </a:r>
            <a:endParaRPr lang="en-US" sz="1800" dirty="0"/>
          </a:p>
        </p:txBody>
      </p:sp>
      <p:sp>
        <p:nvSpPr>
          <p:cNvPr id="2" name="Title 1"/>
          <p:cNvSpPr>
            <a:spLocks noGrp="1"/>
          </p:cNvSpPr>
          <p:nvPr>
            <p:ph type="ctrTitle" hasCustomPrompt="1"/>
          </p:nvPr>
        </p:nvSpPr>
        <p:spPr>
          <a:xfrm>
            <a:off x="1022853" y="1358234"/>
            <a:ext cx="10145019" cy="2387600"/>
          </a:xfrm>
        </p:spPr>
        <p:txBody>
          <a:bodyPr anchor="b">
            <a:normAutofit/>
          </a:bodyPr>
          <a:lstStyle>
            <a:lvl1pPr algn="l">
              <a:defRPr sz="4800">
                <a:solidFill>
                  <a:schemeClr val="bg1"/>
                </a:solidFill>
              </a:defRPr>
            </a:lvl1pPr>
          </a:lstStyle>
          <a:p>
            <a:r>
              <a:rPr lang="en-US" dirty="0" smtClean="0"/>
              <a:t>Title Slide</a:t>
            </a:r>
            <a:endParaRPr lang="en-US" dirty="0"/>
          </a:p>
        </p:txBody>
      </p:sp>
      <p:sp>
        <p:nvSpPr>
          <p:cNvPr id="3" name="Subtitle 2"/>
          <p:cNvSpPr>
            <a:spLocks noGrp="1"/>
          </p:cNvSpPr>
          <p:nvPr>
            <p:ph type="subTitle" idx="1" hasCustomPrompt="1"/>
          </p:nvPr>
        </p:nvSpPr>
        <p:spPr>
          <a:xfrm>
            <a:off x="1022856" y="3745836"/>
            <a:ext cx="5212553" cy="456837"/>
          </a:xfrm>
        </p:spPr>
        <p:txBody>
          <a:bodyPr/>
          <a:lstStyle>
            <a:lvl1pPr marL="0" indent="0" algn="l">
              <a:buNone/>
              <a:defRPr sz="24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fld id="{67C998E5-D221-C540-919A-E1ADF654D039}" type="datetime4">
              <a:rPr lang="en-US" smtClean="0"/>
              <a:t>August 29, 2016</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4660" y="5104068"/>
            <a:ext cx="1553157" cy="1484080"/>
          </a:xfrm>
          <a:prstGeom prst="rect">
            <a:avLst/>
          </a:prstGeom>
        </p:spPr>
      </p:pic>
    </p:spTree>
    <p:extLst>
      <p:ext uri="{BB962C8B-B14F-4D97-AF65-F5344CB8AC3E}">
        <p14:creationId xmlns:p14="http://schemas.microsoft.com/office/powerpoint/2010/main" val="6143771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2" name="Title 1"/>
          <p:cNvSpPr>
            <a:spLocks noGrp="1"/>
          </p:cNvSpPr>
          <p:nvPr>
            <p:ph type="title"/>
          </p:nvPr>
        </p:nvSpPr>
        <p:spPr>
          <a:xfrm>
            <a:off x="838200" y="444642"/>
            <a:ext cx="10515600" cy="972213"/>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7" name="TextBox 6"/>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1" name="Straight Connector 10"/>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0"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2" name="Straight Connector 11"/>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527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0"/>
            <a:ext cx="3888783" cy="421797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Drag picture to placeholder or click icon to add</a:t>
            </a:r>
            <a:endParaRPr lang="en-US"/>
          </a:p>
        </p:txBody>
      </p:sp>
      <p:sp>
        <p:nvSpPr>
          <p:cNvPr id="8" name="Content Placeholder 3"/>
          <p:cNvSpPr>
            <a:spLocks noGrp="1"/>
          </p:cNvSpPr>
          <p:nvPr>
            <p:ph sz="half" idx="2"/>
          </p:nvPr>
        </p:nvSpPr>
        <p:spPr>
          <a:xfrm>
            <a:off x="5083444" y="1623924"/>
            <a:ext cx="6270357" cy="420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4" name="Straight Connector 13"/>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1164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Collag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p:nvPr>
        </p:nvSpPr>
        <p:spPr>
          <a:xfrm>
            <a:off x="838203"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5083444" y="1623924"/>
            <a:ext cx="6270357" cy="42034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0"/>
          </p:nvPr>
        </p:nvSpPr>
        <p:spPr>
          <a:xfrm>
            <a:off x="2868479" y="1609394"/>
            <a:ext cx="1859780"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4" name="Picture Placeholder 2"/>
          <p:cNvSpPr>
            <a:spLocks noGrp="1"/>
          </p:cNvSpPr>
          <p:nvPr>
            <p:ph type="pic" idx="11"/>
          </p:nvPr>
        </p:nvSpPr>
        <p:spPr>
          <a:xfrm>
            <a:off x="838201" y="3814506"/>
            <a:ext cx="3890059" cy="2017213"/>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pic>
        <p:nvPicPr>
          <p:cNvPr id="15"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6" name="Straight Connector 15"/>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4366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Tow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07" y="5964415"/>
            <a:ext cx="1650055" cy="716112"/>
          </a:xfrm>
          <a:prstGeom prst="rect">
            <a:avLst/>
          </a:prstGeom>
        </p:spPr>
      </p:pic>
      <p:sp>
        <p:nvSpPr>
          <p:cNvPr id="10" name="Slide Number Placeholder 5"/>
          <p:cNvSpPr>
            <a:spLocks noGrp="1"/>
          </p:cNvSpPr>
          <p:nvPr>
            <p:ph type="sldNum" sz="quarter" idx="4"/>
          </p:nvPr>
        </p:nvSpPr>
        <p:spPr>
          <a:xfrm>
            <a:off x="844449" y="6294093"/>
            <a:ext cx="396711" cy="377853"/>
          </a:xfrm>
          <a:prstGeom prst="rect">
            <a:avLst/>
          </a:prstGeom>
        </p:spPr>
        <p:txBody>
          <a:bodyPr vert="horz" lIns="0" tIns="45720" rIns="0" bIns="45720" rtlCol="0" anchor="ctr"/>
          <a:lstStyle>
            <a:lvl1pPr algn="l">
              <a:defRPr sz="1200" b="1">
                <a:solidFill>
                  <a:schemeClr val="accent1"/>
                </a:solidFill>
              </a:defRPr>
            </a:lvl1pPr>
          </a:lstStyle>
          <a:p>
            <a:fld id="{C8BFE72D-DEE3-1A40-BBC5-5AA7D885F44F}" type="slidenum">
              <a:rPr lang="en-US" smtClean="0"/>
              <a:pPr/>
              <a:t>‹#›</a:t>
            </a:fld>
            <a:endParaRPr lang="en-US" sz="800" dirty="0">
              <a:solidFill>
                <a:schemeClr val="tx1">
                  <a:lumMod val="40000"/>
                  <a:lumOff val="60000"/>
                </a:schemeClr>
              </a:solidFill>
            </a:endParaRPr>
          </a:p>
        </p:txBody>
      </p:sp>
      <p:sp>
        <p:nvSpPr>
          <p:cNvPr id="11" name="TextBox 10"/>
          <p:cNvSpPr txBox="1"/>
          <p:nvPr userDrawn="1"/>
        </p:nvSpPr>
        <p:spPr>
          <a:xfrm>
            <a:off x="1241159" y="6294092"/>
            <a:ext cx="4796132" cy="377853"/>
          </a:xfrm>
          <a:prstGeom prst="rect">
            <a:avLst/>
          </a:prstGeom>
          <a:noFill/>
        </p:spPr>
        <p:txBody>
          <a:bodyPr wrap="square" l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37424A">
                    <a:lumMod val="40000"/>
                    <a:lumOff val="60000"/>
                  </a:srgbClr>
                </a:solidFill>
                <a:effectLst/>
                <a:uLnTx/>
                <a:uFillTx/>
                <a:latin typeface="+mn-lt"/>
                <a:ea typeface="+mn-ea"/>
                <a:cs typeface="+mn-cs"/>
              </a:rPr>
              <a:t> 4-H is the youth development organization of our nation’s Cooperative Extension System and USDA.</a:t>
            </a:r>
          </a:p>
        </p:txBody>
      </p:sp>
      <p:cxnSp>
        <p:nvCxnSpPr>
          <p:cNvPr id="13" name="Straight Connector 12"/>
          <p:cNvCxnSpPr/>
          <p:nvPr userDrawn="1"/>
        </p:nvCxnSpPr>
        <p:spPr>
          <a:xfrm flipV="1">
            <a:off x="838200" y="1416851"/>
            <a:ext cx="10515600" cy="9234"/>
          </a:xfrm>
          <a:prstGeom prst="line">
            <a:avLst/>
          </a:prstGeom>
          <a:ln w="12700">
            <a:solidFill>
              <a:schemeClr val="tx1">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noChangeAspect="1"/>
          </p:cNvSpPr>
          <p:nvPr>
            <p:ph type="pic" idx="1"/>
          </p:nvPr>
        </p:nvSpPr>
        <p:spPr>
          <a:xfrm>
            <a:off x="838200"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8" name="Content Placeholder 3"/>
          <p:cNvSpPr>
            <a:spLocks noGrp="1"/>
          </p:cNvSpPr>
          <p:nvPr>
            <p:ph sz="half" idx="2"/>
          </p:nvPr>
        </p:nvSpPr>
        <p:spPr>
          <a:xfrm>
            <a:off x="838200" y="3316640"/>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sp>
        <p:nvSpPr>
          <p:cNvPr id="12" name="Picture Placeholder 2"/>
          <p:cNvSpPr>
            <a:spLocks noGrp="1" noChangeAspect="1"/>
          </p:cNvSpPr>
          <p:nvPr>
            <p:ph type="pic" idx="10"/>
          </p:nvPr>
        </p:nvSpPr>
        <p:spPr>
          <a:xfrm>
            <a:off x="4563723"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5" name="Picture Placeholder 2"/>
          <p:cNvSpPr>
            <a:spLocks noGrp="1" noChangeAspect="1"/>
          </p:cNvSpPr>
          <p:nvPr>
            <p:ph type="pic" idx="11"/>
          </p:nvPr>
        </p:nvSpPr>
        <p:spPr>
          <a:xfrm>
            <a:off x="8289244" y="1609389"/>
            <a:ext cx="3044125" cy="1707248"/>
          </a:xfrm>
        </p:spPr>
        <p:txBody>
          <a:bodyPr>
            <a:normAutofit/>
          </a:bodyPr>
          <a:lstStyle>
            <a:lvl1pPr marL="0" indent="0">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Drag picture to placeholder or click icon to add</a:t>
            </a:r>
            <a:endParaRPr lang="en-US" dirty="0"/>
          </a:p>
        </p:txBody>
      </p:sp>
      <p:sp>
        <p:nvSpPr>
          <p:cNvPr id="16" name="Content Placeholder 3"/>
          <p:cNvSpPr>
            <a:spLocks noGrp="1"/>
          </p:cNvSpPr>
          <p:nvPr>
            <p:ph sz="half" idx="12"/>
          </p:nvPr>
        </p:nvSpPr>
        <p:spPr>
          <a:xfrm>
            <a:off x="4563723" y="3316640"/>
            <a:ext cx="3044125" cy="2224007"/>
          </a:xfrm>
          <a:solidFill>
            <a:schemeClr val="tx1">
              <a:lumMod val="20000"/>
              <a:lumOff val="80000"/>
            </a:schemeClr>
          </a:solidFill>
          <a:ln>
            <a:noFill/>
          </a:ln>
        </p:spPr>
        <p:txBody>
          <a:bodyPr lIns="182880" tIns="182880" rIns="182880" bIns="182880">
            <a:normAutofit/>
          </a:bodyPr>
          <a:lstStyle>
            <a:lvl1pPr marL="0" inden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sp>
        <p:nvSpPr>
          <p:cNvPr id="17" name="Content Placeholder 3"/>
          <p:cNvSpPr>
            <a:spLocks noGrp="1"/>
          </p:cNvSpPr>
          <p:nvPr>
            <p:ph sz="half" idx="13"/>
          </p:nvPr>
        </p:nvSpPr>
        <p:spPr>
          <a:xfrm>
            <a:off x="8289244" y="3316640"/>
            <a:ext cx="3044125" cy="2224007"/>
          </a:xfrm>
          <a:solidFill>
            <a:schemeClr val="tx1">
              <a:lumMod val="20000"/>
              <a:lumOff val="80000"/>
            </a:schemeClr>
          </a:solidFill>
          <a:ln>
            <a:noFill/>
          </a:ln>
        </p:spPr>
        <p:txBody>
          <a:bodyPr lIns="182880" tIns="182880" rIns="182880" bIns="182880">
            <a:normAutofit/>
          </a:bodyPr>
          <a:lstStyle>
            <a:lvl1pPr marL="0" indent="0">
              <a:buFont typeface="Arial" charset="0"/>
              <a:buNone/>
              <a:defRPr sz="1800"/>
            </a:lvl1pPr>
            <a:lvl2pPr marL="457189" indent="0">
              <a:buNone/>
              <a:defRPr sz="1400"/>
            </a:lvl2pPr>
            <a:lvl3pPr marL="914377" indent="0">
              <a:buNone/>
              <a:defRPr sz="1200"/>
            </a:lvl3pPr>
            <a:lvl4pPr marL="1371566" indent="0">
              <a:buNone/>
              <a:defRPr sz="1100"/>
            </a:lvl4pPr>
            <a:lvl5pPr marL="1828754" indent="0">
              <a:buNone/>
              <a:defRPr sz="1051"/>
            </a:lvl5pPr>
          </a:lstStyle>
          <a:p>
            <a:pPr lvl="0"/>
            <a:r>
              <a:rPr lang="en-US" dirty="0" smtClean="0"/>
              <a:t>Click to edit Master text styles</a:t>
            </a:r>
            <a:endParaRPr lang="en-US" dirty="0"/>
          </a:p>
        </p:txBody>
      </p:sp>
      <p:pic>
        <p:nvPicPr>
          <p:cNvPr id="14" name="image2.tif" descr="Juntos logo.eps"/>
          <p:cNvPicPr>
            <a:picLocks noChangeAspect="1"/>
          </p:cNvPicPr>
          <p:nvPr userDrawn="1"/>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9022031" y="6050735"/>
            <a:ext cx="597548" cy="543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cxnSp>
        <p:nvCxnSpPr>
          <p:cNvPr id="18" name="Straight Connector 17"/>
          <p:cNvCxnSpPr/>
          <p:nvPr userDrawn="1"/>
        </p:nvCxnSpPr>
        <p:spPr>
          <a:xfrm flipV="1">
            <a:off x="9752461" y="6050735"/>
            <a:ext cx="14603" cy="501384"/>
          </a:xfrm>
          <a:prstGeom prst="line">
            <a:avLst/>
          </a:prstGeom>
          <a:ln w="127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00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4642"/>
            <a:ext cx="10515600" cy="97221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586874"/>
            <a:ext cx="10515600" cy="41693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644023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76" r:id="rId4"/>
    <p:sldLayoutId id="2147483686" r:id="rId5"/>
    <p:sldLayoutId id="2147483662" r:id="rId6"/>
    <p:sldLayoutId id="2147483666" r:id="rId7"/>
    <p:sldLayoutId id="2147483678" r:id="rId8"/>
    <p:sldLayoutId id="2147483680" r:id="rId9"/>
    <p:sldLayoutId id="2147483679" r:id="rId10"/>
    <p:sldLayoutId id="2147483667" r:id="rId11"/>
    <p:sldLayoutId id="2147483677" r:id="rId12"/>
    <p:sldLayoutId id="2147483664" r:id="rId13"/>
    <p:sldLayoutId id="2147483663" r:id="rId14"/>
    <p:sldLayoutId id="2147483672" r:id="rId15"/>
    <p:sldLayoutId id="2147483673" r:id="rId16"/>
    <p:sldLayoutId id="2147483674" r:id="rId17"/>
    <p:sldLayoutId id="2147483665" r:id="rId18"/>
    <p:sldLayoutId id="2147483668" r:id="rId19"/>
    <p:sldLayoutId id="2147483669" r:id="rId20"/>
    <p:sldLayoutId id="2147483670" r:id="rId21"/>
    <p:sldLayoutId id="2147483671" r:id="rId22"/>
    <p:sldLayoutId id="2147483675" r:id="rId23"/>
    <p:sldLayoutId id="2147483687" r:id="rId24"/>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jp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quickfacts.census.gov/qfd/states/37000.html" TargetMode="External"/><Relationship Id="rId4" Type="http://schemas.openxmlformats.org/officeDocument/2006/relationships/hyperlink" Target="http://www.edexcelencia.org/" TargetMode="External"/><Relationship Id="rId5" Type="http://schemas.openxmlformats.org/officeDocument/2006/relationships/hyperlink" Target="https://nces.ed.gov/fastfacts/display.asp?id=16" TargetMode="External"/><Relationship Id="rId6" Type="http://schemas.openxmlformats.org/officeDocument/2006/relationships/hyperlink" Target="http://www.pewresearch.org" TargetMode="External"/><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 Id="rId3"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 Id="rId3" Type="http://schemas.openxmlformats.org/officeDocument/2006/relationships/image" Target="../media/image3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32.jp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4.xml"/><Relationship Id="rId3" Type="http://schemas.openxmlformats.org/officeDocument/2006/relationships/image" Target="../media/image3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3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7.xml"/><Relationship Id="rId3" Type="http://schemas.openxmlformats.org/officeDocument/2006/relationships/image" Target="../media/image3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3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 Id="rId3" Type="http://schemas.openxmlformats.org/officeDocument/2006/relationships/image" Target="../media/image3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2.xml"/><Relationship Id="rId3" Type="http://schemas.openxmlformats.org/officeDocument/2006/relationships/image" Target="../media/image3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3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4.xml"/><Relationship Id="rId3" Type="http://schemas.openxmlformats.org/officeDocument/2006/relationships/image" Target="../media/image4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5272" y="5514619"/>
            <a:ext cx="8363215" cy="1025907"/>
          </a:xfrm>
        </p:spPr>
        <p:txBody>
          <a:bodyPr>
            <a:noAutofit/>
          </a:bodyPr>
          <a:lstStyle/>
          <a:p>
            <a:r>
              <a:rPr lang="en-US" dirty="0" smtClean="0"/>
              <a:t>Module </a:t>
            </a:r>
            <a:r>
              <a:rPr lang="en-US" dirty="0"/>
              <a:t>1: </a:t>
            </a:r>
            <a:r>
              <a:rPr lang="en-US" dirty="0" smtClean="0"/>
              <a:t/>
            </a:r>
            <a:br>
              <a:rPr lang="en-US" dirty="0" smtClean="0"/>
            </a:br>
            <a:r>
              <a:rPr lang="en-US" dirty="0" smtClean="0"/>
              <a:t>The </a:t>
            </a:r>
            <a:r>
              <a:rPr lang="en-US" dirty="0" err="1"/>
              <a:t>Juntos</a:t>
            </a:r>
            <a:r>
              <a:rPr lang="en-US" dirty="0"/>
              <a:t> </a:t>
            </a:r>
            <a:r>
              <a:rPr lang="en-US" dirty="0" smtClean="0"/>
              <a:t>4-H Program Overview </a:t>
            </a:r>
            <a:endParaRPr lang="en-US" dirty="0"/>
          </a:p>
        </p:txBody>
      </p:sp>
    </p:spTree>
    <p:extLst>
      <p:ext uri="{BB962C8B-B14F-4D97-AF65-F5344CB8AC3E}">
        <p14:creationId xmlns:p14="http://schemas.microsoft.com/office/powerpoint/2010/main" val="101621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10</a:t>
            </a:fld>
            <a:endParaRPr lang="en-US" sz="800" dirty="0">
              <a:solidFill>
                <a:schemeClr val="tx1">
                  <a:lumMod val="40000"/>
                  <a:lumOff val="60000"/>
                </a:schemeClr>
              </a:solidFill>
            </a:endParaRPr>
          </a:p>
        </p:txBody>
      </p:sp>
      <p:sp>
        <p:nvSpPr>
          <p:cNvPr id="6" name="Title 1"/>
          <p:cNvSpPr txBox="1">
            <a:spLocks/>
          </p:cNvSpPr>
          <p:nvPr/>
        </p:nvSpPr>
        <p:spPr>
          <a:xfrm>
            <a:off x="844449" y="2303816"/>
            <a:ext cx="105156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dirty="0" smtClean="0"/>
              <a:t>Why </a:t>
            </a:r>
            <a:r>
              <a:rPr lang="en-US" dirty="0" err="1" smtClean="0">
                <a:solidFill>
                  <a:schemeClr val="tx1"/>
                </a:solidFill>
              </a:rPr>
              <a:t>Juntos</a:t>
            </a:r>
            <a:r>
              <a:rPr lang="en-US" dirty="0" smtClean="0">
                <a:solidFill>
                  <a:schemeClr val="tx1"/>
                </a:solidFill>
              </a:rPr>
              <a:t> 4-H?</a:t>
            </a:r>
            <a:endParaRPr lang="en-US" dirty="0">
              <a:solidFill>
                <a:schemeClr val="tx1"/>
              </a:solidFill>
            </a:endParaRPr>
          </a:p>
        </p:txBody>
      </p:sp>
    </p:spTree>
    <p:extLst>
      <p:ext uri="{BB962C8B-B14F-4D97-AF65-F5344CB8AC3E}">
        <p14:creationId xmlns:p14="http://schemas.microsoft.com/office/powerpoint/2010/main" val="42899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11</a:t>
            </a:fld>
            <a:endParaRPr lang="en-US" sz="800" dirty="0">
              <a:solidFill>
                <a:schemeClr val="tx1">
                  <a:lumMod val="40000"/>
                  <a:lumOff val="60000"/>
                </a:schemeClr>
              </a:solidFill>
            </a:endParaRPr>
          </a:p>
        </p:txBody>
      </p:sp>
      <p:sp>
        <p:nvSpPr>
          <p:cNvPr id="3" name="Content Placeholder 2"/>
          <p:cNvSpPr>
            <a:spLocks noGrp="1"/>
          </p:cNvSpPr>
          <p:nvPr>
            <p:ph idx="4294967295"/>
          </p:nvPr>
        </p:nvSpPr>
        <p:spPr>
          <a:xfrm>
            <a:off x="838200" y="1587500"/>
            <a:ext cx="10515600" cy="4168775"/>
          </a:xfrm>
        </p:spPr>
        <p:txBody>
          <a:bodyPr/>
          <a:lstStyle/>
          <a:p>
            <a:pPr marL="0" indent="0" defTabSz="914400">
              <a:lnSpc>
                <a:spcPct val="100000"/>
              </a:lnSpc>
              <a:spcBef>
                <a:spcPts val="0"/>
              </a:spcBef>
              <a:buClrTx/>
              <a:buNone/>
            </a:pPr>
            <a:endParaRPr lang="en-US" dirty="0"/>
          </a:p>
          <a:p>
            <a:pPr marL="457200" indent="-457200" hangingPunct="0">
              <a:buFont typeface="Arial"/>
              <a:buChar char="•"/>
              <a:defRPr/>
            </a:pPr>
            <a:r>
              <a:rPr lang="en-US" sz="2800" kern="0" dirty="0"/>
              <a:t>To grow Latino 4-H’ers.</a:t>
            </a:r>
          </a:p>
          <a:p>
            <a:pPr hangingPunct="0">
              <a:defRPr/>
            </a:pPr>
            <a:endParaRPr lang="en-US" sz="1200" kern="0" dirty="0"/>
          </a:p>
          <a:p>
            <a:pPr marL="457200" indent="-457200" hangingPunct="0">
              <a:buFont typeface="Arial"/>
              <a:buChar char="•"/>
              <a:defRPr/>
            </a:pPr>
            <a:r>
              <a:rPr lang="en-US" sz="2800" kern="0" dirty="0"/>
              <a:t>To engage the Latino community in 4-H.</a:t>
            </a:r>
          </a:p>
          <a:p>
            <a:pPr marL="457200" indent="-457200" hangingPunct="0">
              <a:buFont typeface="Arial"/>
              <a:buChar char="•"/>
              <a:defRPr/>
            </a:pPr>
            <a:endParaRPr lang="en-US" sz="1200" kern="0" dirty="0"/>
          </a:p>
          <a:p>
            <a:pPr marL="457200" indent="-457200" hangingPunct="0">
              <a:buFont typeface="Arial"/>
              <a:buChar char="•"/>
              <a:defRPr/>
            </a:pPr>
            <a:r>
              <a:rPr lang="en-US" sz="2800" kern="0" dirty="0"/>
              <a:t>To empower Latino families to thrive in their communities. </a:t>
            </a:r>
          </a:p>
          <a:p>
            <a:pPr marL="457200" indent="-457200" hangingPunct="0">
              <a:buFont typeface="Arial"/>
              <a:buChar char="•"/>
              <a:defRPr/>
            </a:pPr>
            <a:endParaRPr lang="en-US" sz="2800" kern="0" dirty="0">
              <a:solidFill>
                <a:srgbClr val="3792CF"/>
              </a:solidFill>
            </a:endParaRPr>
          </a:p>
          <a:p>
            <a:pPr marL="0" indent="0" defTabSz="914400">
              <a:lnSpc>
                <a:spcPct val="100000"/>
              </a:lnSpc>
              <a:spcBef>
                <a:spcPts val="0"/>
              </a:spcBef>
              <a:buClrTx/>
              <a:buNone/>
            </a:pPr>
            <a:endParaRPr lang="en-US" sz="2800" dirty="0"/>
          </a:p>
        </p:txBody>
      </p:sp>
    </p:spTree>
    <p:extLst>
      <p:ext uri="{BB962C8B-B14F-4D97-AF65-F5344CB8AC3E}">
        <p14:creationId xmlns:p14="http://schemas.microsoft.com/office/powerpoint/2010/main" val="34694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12</a:t>
            </a:fld>
            <a:endParaRPr lang="en-US" sz="800" dirty="0">
              <a:solidFill>
                <a:schemeClr val="tx1">
                  <a:lumMod val="40000"/>
                  <a:lumOff val="60000"/>
                </a:schemeClr>
              </a:solidFill>
            </a:endParaRPr>
          </a:p>
        </p:txBody>
      </p:sp>
      <p:sp>
        <p:nvSpPr>
          <p:cNvPr id="6" name="Title 1"/>
          <p:cNvSpPr txBox="1">
            <a:spLocks/>
          </p:cNvSpPr>
          <p:nvPr/>
        </p:nvSpPr>
        <p:spPr>
          <a:xfrm>
            <a:off x="844449" y="2303816"/>
            <a:ext cx="105156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dirty="0" smtClean="0">
                <a:solidFill>
                  <a:schemeClr val="tx1"/>
                </a:solidFill>
              </a:rPr>
              <a:t>Juntos &amp; 4-</a:t>
            </a:r>
            <a:r>
              <a:rPr lang="en-US" smtClean="0">
                <a:solidFill>
                  <a:schemeClr val="tx1"/>
                </a:solidFill>
              </a:rPr>
              <a:t>H = </a:t>
            </a:r>
            <a:r>
              <a:rPr lang="en-US" smtClean="0"/>
              <a:t>Real </a:t>
            </a:r>
            <a:r>
              <a:rPr lang="en-US" dirty="0" smtClean="0"/>
              <a:t>Impact</a:t>
            </a:r>
            <a:endParaRPr lang="en-US" dirty="0"/>
          </a:p>
        </p:txBody>
      </p:sp>
    </p:spTree>
    <p:extLst>
      <p:ext uri="{BB962C8B-B14F-4D97-AF65-F5344CB8AC3E}">
        <p14:creationId xmlns:p14="http://schemas.microsoft.com/office/powerpoint/2010/main" val="109731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13</a:t>
            </a:fld>
            <a:endParaRPr lang="en-US" sz="800" dirty="0">
              <a:solidFill>
                <a:schemeClr val="tx1">
                  <a:lumMod val="40000"/>
                  <a:lumOff val="60000"/>
                </a:schemeClr>
              </a:solidFill>
            </a:endParaRPr>
          </a:p>
        </p:txBody>
      </p:sp>
      <p:sp>
        <p:nvSpPr>
          <p:cNvPr id="7" name="Title 1"/>
          <p:cNvSpPr>
            <a:spLocks noGrp="1"/>
          </p:cNvSpPr>
          <p:nvPr>
            <p:ph type="title"/>
          </p:nvPr>
        </p:nvSpPr>
        <p:spPr>
          <a:xfrm>
            <a:off x="838200" y="444642"/>
            <a:ext cx="10515600" cy="972213"/>
          </a:xfrm>
        </p:spPr>
        <p:txBody>
          <a:bodyPr/>
          <a:lstStyle/>
          <a:p>
            <a:r>
              <a:rPr lang="en-US" dirty="0" smtClean="0"/>
              <a:t>Impact of 4-H on Youth</a:t>
            </a:r>
            <a:endParaRPr lang="en-US" dirty="0"/>
          </a:p>
        </p:txBody>
      </p:sp>
      <p:graphicFrame>
        <p:nvGraphicFramePr>
          <p:cNvPr id="2" name="Diagram 1"/>
          <p:cNvGraphicFramePr/>
          <p:nvPr>
            <p:extLst>
              <p:ext uri="{D42A27DB-BD31-4B8C-83A1-F6EECF244321}">
                <p14:modId xmlns:p14="http://schemas.microsoft.com/office/powerpoint/2010/main" val="1923345844"/>
              </p:ext>
            </p:extLst>
          </p:nvPr>
        </p:nvGraphicFramePr>
        <p:xfrm>
          <a:off x="838200" y="1584959"/>
          <a:ext cx="10393679" cy="4236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33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Delivery of 4-H youth development</a:t>
            </a:r>
            <a:endParaRPr lang="en-US" dirty="0"/>
          </a:p>
        </p:txBody>
      </p:sp>
      <p:sp>
        <p:nvSpPr>
          <p:cNvPr id="3" name="Content Placeholder 2"/>
          <p:cNvSpPr>
            <a:spLocks noGrp="1"/>
          </p:cNvSpPr>
          <p:nvPr>
            <p:ph idx="1"/>
          </p:nvPr>
        </p:nvSpPr>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14</a:t>
            </a:fld>
            <a:endParaRPr lang="en-US" sz="800" dirty="0">
              <a:solidFill>
                <a:schemeClr val="tx1">
                  <a:lumMod val="40000"/>
                  <a:lumOff val="60000"/>
                </a:schemeClr>
              </a:solidFill>
            </a:endParaRPr>
          </a:p>
        </p:txBody>
      </p:sp>
      <p:sp>
        <p:nvSpPr>
          <p:cNvPr id="7" name="Rectangle 6"/>
          <p:cNvSpPr/>
          <p:nvPr/>
        </p:nvSpPr>
        <p:spPr>
          <a:xfrm>
            <a:off x="838200" y="1603222"/>
            <a:ext cx="10515600" cy="3826688"/>
          </a:xfrm>
          <a:prstGeom prst="rect">
            <a:avLst/>
          </a:prstGeom>
        </p:spPr>
        <p:txBody>
          <a:bodyPr wrap="square">
            <a:spAutoFit/>
          </a:bodyPr>
          <a:lstStyle/>
          <a:p>
            <a:pPr>
              <a:lnSpc>
                <a:spcPts val="3280"/>
              </a:lnSpc>
            </a:pPr>
            <a:r>
              <a:rPr lang="en-US" altLang="en-US" sz="2800" dirty="0">
                <a:ea typeface="MS PGothic" panose="020B0600070205080204" pitchFamily="34" charset="-128"/>
              </a:rPr>
              <a:t>A New York study of 4-H members showed 4-H’ers:</a:t>
            </a:r>
            <a:endParaRPr lang="en-US" altLang="en-US" sz="2800" i="1" dirty="0">
              <a:ea typeface="MS PGothic" panose="020B0600070205080204" pitchFamily="34" charset="-128"/>
            </a:endParaRPr>
          </a:p>
          <a:p>
            <a:pPr>
              <a:lnSpc>
                <a:spcPts val="3280"/>
              </a:lnSpc>
            </a:pPr>
            <a:r>
              <a:rPr lang="en-US" altLang="en-US" sz="2800" dirty="0">
                <a:ea typeface="MS PGothic" panose="020B0600070205080204" pitchFamily="34" charset="-128"/>
              </a:rPr>
              <a:t> </a:t>
            </a:r>
          </a:p>
          <a:p>
            <a:pPr marL="285750" indent="-285750">
              <a:lnSpc>
                <a:spcPts val="3280"/>
              </a:lnSpc>
              <a:buClr>
                <a:schemeClr val="accent1"/>
              </a:buClr>
              <a:buFont typeface="Arial" charset="0"/>
              <a:buChar char="•"/>
            </a:pPr>
            <a:r>
              <a:rPr lang="en-US" altLang="en-US" sz="2800" dirty="0" smtClean="0">
                <a:ea typeface="MS PGothic" panose="020B0600070205080204" pitchFamily="34" charset="-128"/>
              </a:rPr>
              <a:t>perform </a:t>
            </a:r>
            <a:r>
              <a:rPr lang="en-US" altLang="en-US" sz="2800" dirty="0">
                <a:ea typeface="MS PGothic" panose="020B0600070205080204" pitchFamily="34" charset="-128"/>
              </a:rPr>
              <a:t>better in </a:t>
            </a:r>
            <a:r>
              <a:rPr lang="en-US" altLang="en-US" sz="2800" dirty="0" smtClean="0">
                <a:ea typeface="MS PGothic" panose="020B0600070205080204" pitchFamily="34" charset="-128"/>
              </a:rPr>
              <a:t>school </a:t>
            </a:r>
            <a:endParaRPr lang="en-US" altLang="en-US" sz="2800" dirty="0">
              <a:ea typeface="MS PGothic" panose="020B0600070205080204" pitchFamily="34" charset="-128"/>
            </a:endParaRPr>
          </a:p>
          <a:p>
            <a:pPr marL="285750" indent="-285750">
              <a:lnSpc>
                <a:spcPts val="3280"/>
              </a:lnSpc>
              <a:buClr>
                <a:schemeClr val="accent1"/>
              </a:buClr>
              <a:buFont typeface="Arial" charset="0"/>
              <a:buChar char="•"/>
            </a:pPr>
            <a:endParaRPr lang="en-US" altLang="en-US" sz="2800" dirty="0" smtClean="0">
              <a:ea typeface="MS PGothic" panose="020B0600070205080204" pitchFamily="34" charset="-128"/>
            </a:endParaRPr>
          </a:p>
          <a:p>
            <a:pPr marL="285750" indent="-285750">
              <a:lnSpc>
                <a:spcPts val="3280"/>
              </a:lnSpc>
              <a:buClr>
                <a:schemeClr val="accent1"/>
              </a:buClr>
              <a:buFont typeface="Arial" charset="0"/>
              <a:buChar char="•"/>
            </a:pPr>
            <a:r>
              <a:rPr lang="en-US" altLang="en-US" sz="2800" dirty="0" smtClean="0">
                <a:ea typeface="MS PGothic" panose="020B0600070205080204" pitchFamily="34" charset="-128"/>
              </a:rPr>
              <a:t>are </a:t>
            </a:r>
            <a:r>
              <a:rPr lang="en-US" altLang="en-US" sz="2800" dirty="0">
                <a:ea typeface="MS PGothic" panose="020B0600070205080204" pitchFamily="34" charset="-128"/>
              </a:rPr>
              <a:t>motivated to help </a:t>
            </a:r>
            <a:r>
              <a:rPr lang="en-US" altLang="en-US" sz="2800" dirty="0" smtClean="0">
                <a:ea typeface="MS PGothic" panose="020B0600070205080204" pitchFamily="34" charset="-128"/>
              </a:rPr>
              <a:t>others, and</a:t>
            </a:r>
            <a:endParaRPr lang="en-US" altLang="en-US" sz="2800" dirty="0">
              <a:ea typeface="MS PGothic" panose="020B0600070205080204" pitchFamily="34" charset="-128"/>
            </a:endParaRPr>
          </a:p>
          <a:p>
            <a:pPr>
              <a:lnSpc>
                <a:spcPts val="3280"/>
              </a:lnSpc>
              <a:buClr>
                <a:schemeClr val="accent1"/>
              </a:buClr>
            </a:pPr>
            <a:endParaRPr lang="en-US" altLang="en-US" sz="2800" dirty="0" smtClean="0">
              <a:ea typeface="MS PGothic" panose="020B0600070205080204" pitchFamily="34" charset="-128"/>
            </a:endParaRPr>
          </a:p>
          <a:p>
            <a:pPr marL="285750" indent="-285750">
              <a:lnSpc>
                <a:spcPts val="3280"/>
              </a:lnSpc>
              <a:buClr>
                <a:schemeClr val="accent1"/>
              </a:buClr>
              <a:buFont typeface="Arial" charset="0"/>
              <a:buChar char="•"/>
            </a:pPr>
            <a:r>
              <a:rPr lang="en-US" altLang="en-US" sz="2800" dirty="0" smtClean="0">
                <a:ea typeface="MS PGothic" panose="020B0600070205080204" pitchFamily="34" charset="-128"/>
              </a:rPr>
              <a:t>develop </a:t>
            </a:r>
            <a:r>
              <a:rPr lang="en-US" altLang="en-US" sz="2800" dirty="0">
                <a:ea typeface="MS PGothic" panose="020B0600070205080204" pitchFamily="34" charset="-128"/>
              </a:rPr>
              <a:t>skills in leadership, public speaking, </a:t>
            </a:r>
            <a:r>
              <a:rPr lang="en-US" altLang="en-US" sz="2800" dirty="0" smtClean="0">
                <a:ea typeface="MS PGothic" panose="020B0600070205080204" pitchFamily="34" charset="-128"/>
              </a:rPr>
              <a:t>self-esteem, communications </a:t>
            </a:r>
            <a:r>
              <a:rPr lang="en-US" altLang="en-US" sz="2800" dirty="0">
                <a:ea typeface="MS PGothic" panose="020B0600070205080204" pitchFamily="34" charset="-128"/>
              </a:rPr>
              <a:t>and </a:t>
            </a:r>
            <a:r>
              <a:rPr lang="en-US" altLang="en-US" sz="2800" dirty="0" smtClean="0">
                <a:ea typeface="MS PGothic" panose="020B0600070205080204" pitchFamily="34" charset="-128"/>
              </a:rPr>
              <a:t>planning</a:t>
            </a:r>
            <a:endParaRPr lang="en-US" altLang="en-US" sz="2800" dirty="0">
              <a:ea typeface="MS PGothic" panose="020B0600070205080204" pitchFamily="34" charset="-128"/>
            </a:endParaRPr>
          </a:p>
          <a:p>
            <a:pPr marL="457200" indent="-457200" hangingPunct="0">
              <a:buFont typeface="Arial"/>
              <a:buChar char="•"/>
              <a:defRPr/>
            </a:pPr>
            <a:endParaRPr lang="en-US" sz="2400" kern="0" dirty="0">
              <a:solidFill>
                <a:srgbClr val="3792CF"/>
              </a:solidFill>
            </a:endParaRPr>
          </a:p>
        </p:txBody>
      </p:sp>
    </p:spTree>
    <p:extLst>
      <p:ext uri="{BB962C8B-B14F-4D97-AF65-F5344CB8AC3E}">
        <p14:creationId xmlns:p14="http://schemas.microsoft.com/office/powerpoint/2010/main" val="32297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15</a:t>
            </a:fld>
            <a:endParaRPr lang="en-US" sz="800" dirty="0">
              <a:solidFill>
                <a:schemeClr val="tx1">
                  <a:lumMod val="40000"/>
                  <a:lumOff val="60000"/>
                </a:schemeClr>
              </a:solidFill>
            </a:endParaRPr>
          </a:p>
        </p:txBody>
      </p:sp>
      <p:sp>
        <p:nvSpPr>
          <p:cNvPr id="6" name="Title 1"/>
          <p:cNvSpPr txBox="1">
            <a:spLocks/>
          </p:cNvSpPr>
          <p:nvPr/>
        </p:nvSpPr>
        <p:spPr>
          <a:xfrm>
            <a:off x="844449" y="2303816"/>
            <a:ext cx="105156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dirty="0" smtClean="0"/>
              <a:t>Impact of </a:t>
            </a:r>
            <a:r>
              <a:rPr lang="en-US" dirty="0" err="1" smtClean="0">
                <a:solidFill>
                  <a:schemeClr val="tx1"/>
                </a:solidFill>
              </a:rPr>
              <a:t>Juntos</a:t>
            </a:r>
            <a:r>
              <a:rPr lang="en-US" dirty="0" smtClean="0">
                <a:solidFill>
                  <a:schemeClr val="tx1"/>
                </a:solidFill>
              </a:rPr>
              <a:t> 4-H</a:t>
            </a:r>
            <a:endParaRPr lang="en-US" dirty="0">
              <a:solidFill>
                <a:schemeClr val="tx1"/>
              </a:solidFill>
            </a:endParaRPr>
          </a:p>
        </p:txBody>
      </p:sp>
    </p:spTree>
    <p:extLst>
      <p:ext uri="{BB962C8B-B14F-4D97-AF65-F5344CB8AC3E}">
        <p14:creationId xmlns:p14="http://schemas.microsoft.com/office/powerpoint/2010/main" val="5735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16</a:t>
            </a:fld>
            <a:endParaRPr lang="en-US" sz="800" dirty="0">
              <a:solidFill>
                <a:schemeClr val="tx1">
                  <a:lumMod val="40000"/>
                  <a:lumOff val="60000"/>
                </a:schemeClr>
              </a:solidFill>
            </a:endParaRPr>
          </a:p>
        </p:txBody>
      </p:sp>
      <p:sp>
        <p:nvSpPr>
          <p:cNvPr id="3" name="Content Placeholder 2"/>
          <p:cNvSpPr>
            <a:spLocks noGrp="1"/>
          </p:cNvSpPr>
          <p:nvPr>
            <p:ph idx="4294967295"/>
          </p:nvPr>
        </p:nvSpPr>
        <p:spPr>
          <a:xfrm>
            <a:off x="0" y="454025"/>
            <a:ext cx="3576638" cy="2506663"/>
          </a:xfrm>
        </p:spPr>
        <p:txBody>
          <a:bodyPr/>
          <a:lstStyle/>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2" name="TextBox 1"/>
          <p:cNvSpPr txBox="1"/>
          <p:nvPr/>
        </p:nvSpPr>
        <p:spPr>
          <a:xfrm>
            <a:off x="4764886" y="3397255"/>
            <a:ext cx="2662228" cy="2092881"/>
          </a:xfrm>
          <a:prstGeom prst="rect">
            <a:avLst/>
          </a:prstGeom>
          <a:noFill/>
        </p:spPr>
        <p:txBody>
          <a:bodyPr wrap="square" rtlCol="0">
            <a:spAutoFit/>
          </a:bodyPr>
          <a:lstStyle/>
          <a:p>
            <a:pPr algn="ctr"/>
            <a:r>
              <a:rPr lang="en-US" sz="4000" b="1" dirty="0">
                <a:solidFill>
                  <a:schemeClr val="accent2"/>
                </a:solidFill>
                <a:sym typeface="Rockwell"/>
              </a:rPr>
              <a:t>69% </a:t>
            </a:r>
            <a:r>
              <a:rPr lang="en-US" sz="2400" dirty="0">
                <a:sym typeface="Rockwell"/>
              </a:rPr>
              <a:t>of students missed 10 days of school or less.</a:t>
            </a:r>
          </a:p>
          <a:p>
            <a:pPr algn="ctr"/>
            <a:endParaRPr lang="en-US" dirty="0"/>
          </a:p>
        </p:txBody>
      </p:sp>
      <p:sp>
        <p:nvSpPr>
          <p:cNvPr id="5" name="TextBox 4"/>
          <p:cNvSpPr txBox="1"/>
          <p:nvPr/>
        </p:nvSpPr>
        <p:spPr>
          <a:xfrm>
            <a:off x="8229600" y="3405188"/>
            <a:ext cx="3396344" cy="2092881"/>
          </a:xfrm>
          <a:prstGeom prst="rect">
            <a:avLst/>
          </a:prstGeom>
          <a:noFill/>
        </p:spPr>
        <p:txBody>
          <a:bodyPr wrap="square" rtlCol="0">
            <a:spAutoFit/>
          </a:bodyPr>
          <a:lstStyle/>
          <a:p>
            <a:pPr algn="ctr"/>
            <a:r>
              <a:rPr lang="en-US" sz="4000" b="1" dirty="0">
                <a:solidFill>
                  <a:schemeClr val="accent2"/>
                </a:solidFill>
                <a:sym typeface="Rockwell"/>
              </a:rPr>
              <a:t>92% </a:t>
            </a:r>
            <a:r>
              <a:rPr lang="en-US" sz="2400" dirty="0">
                <a:sym typeface="Rockwell"/>
              </a:rPr>
              <a:t>of students feel confident they will graduate from high school.</a:t>
            </a:r>
          </a:p>
          <a:p>
            <a:pPr algn="ctr"/>
            <a:endParaRPr lang="en-US" dirty="0"/>
          </a:p>
        </p:txBody>
      </p:sp>
      <p:sp>
        <p:nvSpPr>
          <p:cNvPr id="7" name="TextBox 6"/>
          <p:cNvSpPr txBox="1"/>
          <p:nvPr/>
        </p:nvSpPr>
        <p:spPr>
          <a:xfrm>
            <a:off x="567462" y="3405188"/>
            <a:ext cx="3628509" cy="1723549"/>
          </a:xfrm>
          <a:prstGeom prst="rect">
            <a:avLst/>
          </a:prstGeom>
          <a:noFill/>
        </p:spPr>
        <p:txBody>
          <a:bodyPr wrap="square" rtlCol="0">
            <a:spAutoFit/>
          </a:bodyPr>
          <a:lstStyle/>
          <a:p>
            <a:pPr algn="ctr"/>
            <a:r>
              <a:rPr lang="en-US" sz="4000" b="1" dirty="0" smtClean="0">
                <a:solidFill>
                  <a:schemeClr val="accent2"/>
                </a:solidFill>
                <a:sym typeface="Rockwell"/>
              </a:rPr>
              <a:t>91% </a:t>
            </a:r>
            <a:r>
              <a:rPr lang="en-US" sz="2400" dirty="0">
                <a:sym typeface="Rockwell"/>
              </a:rPr>
              <a:t>of </a:t>
            </a:r>
            <a:r>
              <a:rPr lang="en-US" sz="2400" dirty="0" smtClean="0">
                <a:sym typeface="Rockwell"/>
              </a:rPr>
              <a:t>participating youth improved their grades in school.</a:t>
            </a:r>
            <a:endParaRPr lang="en-US" sz="2400" dirty="0">
              <a:sym typeface="Rockwell"/>
            </a:endParaRPr>
          </a:p>
          <a:p>
            <a:pPr algn="ctr"/>
            <a:endParaRPr lang="en-US" dirty="0"/>
          </a:p>
        </p:txBody>
      </p:sp>
      <p:sp>
        <p:nvSpPr>
          <p:cNvPr id="8" name="TextBox 7"/>
          <p:cNvSpPr txBox="1"/>
          <p:nvPr/>
        </p:nvSpPr>
        <p:spPr>
          <a:xfrm>
            <a:off x="1469373" y="1089647"/>
            <a:ext cx="3746284" cy="2092881"/>
          </a:xfrm>
          <a:prstGeom prst="rect">
            <a:avLst/>
          </a:prstGeom>
          <a:noFill/>
        </p:spPr>
        <p:txBody>
          <a:bodyPr wrap="square" rtlCol="0">
            <a:spAutoFit/>
          </a:bodyPr>
          <a:lstStyle/>
          <a:p>
            <a:pPr algn="ctr"/>
            <a:r>
              <a:rPr lang="en-US" sz="4000" b="1" dirty="0">
                <a:solidFill>
                  <a:schemeClr val="accent2"/>
                </a:solidFill>
                <a:sym typeface="Rockwell"/>
              </a:rPr>
              <a:t>87% </a:t>
            </a:r>
            <a:r>
              <a:rPr lang="en-US" sz="2400" dirty="0">
                <a:sym typeface="Rockwell"/>
              </a:rPr>
              <a:t>of students</a:t>
            </a:r>
            <a:r>
              <a:rPr lang="en-US" sz="2400" b="1" dirty="0">
                <a:sym typeface="Rockwell"/>
              </a:rPr>
              <a:t> </a:t>
            </a:r>
            <a:r>
              <a:rPr lang="en-US" sz="2400" dirty="0">
                <a:sym typeface="Rockwell"/>
              </a:rPr>
              <a:t>feel confident that they will continue their education after high school. </a:t>
            </a:r>
            <a:endParaRPr lang="en-US" dirty="0">
              <a:sym typeface="Rockwell"/>
            </a:endParaRPr>
          </a:p>
          <a:p>
            <a:pPr algn="ctr"/>
            <a:endParaRPr lang="en-US" dirty="0"/>
          </a:p>
        </p:txBody>
      </p:sp>
      <p:sp>
        <p:nvSpPr>
          <p:cNvPr id="10" name="TextBox 9"/>
          <p:cNvSpPr txBox="1"/>
          <p:nvPr/>
        </p:nvSpPr>
        <p:spPr>
          <a:xfrm>
            <a:off x="7110247" y="1089647"/>
            <a:ext cx="3712227" cy="2092881"/>
          </a:xfrm>
          <a:prstGeom prst="rect">
            <a:avLst/>
          </a:prstGeom>
          <a:noFill/>
        </p:spPr>
        <p:txBody>
          <a:bodyPr wrap="square" rtlCol="0">
            <a:spAutoFit/>
          </a:bodyPr>
          <a:lstStyle/>
          <a:p>
            <a:pPr algn="ctr"/>
            <a:r>
              <a:rPr lang="en-US" sz="4000" b="1" dirty="0">
                <a:solidFill>
                  <a:schemeClr val="accent2"/>
                </a:solidFill>
                <a:sym typeface="Rockwell"/>
              </a:rPr>
              <a:t>93% </a:t>
            </a:r>
            <a:r>
              <a:rPr lang="en-US" sz="2400" dirty="0">
                <a:sym typeface="Rockwell"/>
              </a:rPr>
              <a:t>of students</a:t>
            </a:r>
            <a:r>
              <a:rPr lang="en-US" sz="2400" b="1" dirty="0">
                <a:sym typeface="Rockwell"/>
              </a:rPr>
              <a:t> </a:t>
            </a:r>
            <a:r>
              <a:rPr lang="en-US" sz="2400" dirty="0">
                <a:sym typeface="Rockwell"/>
              </a:rPr>
              <a:t>report that the </a:t>
            </a:r>
            <a:r>
              <a:rPr lang="en-US" sz="2400" dirty="0" err="1">
                <a:sym typeface="Rockwell"/>
              </a:rPr>
              <a:t>Juntos</a:t>
            </a:r>
            <a:r>
              <a:rPr lang="en-US" sz="2400" dirty="0">
                <a:sym typeface="Rockwell"/>
              </a:rPr>
              <a:t> Program helped them feel like they belong at school. </a:t>
            </a:r>
          </a:p>
          <a:p>
            <a:pPr algn="ctr"/>
            <a:endParaRPr lang="en-US" dirty="0"/>
          </a:p>
        </p:txBody>
      </p:sp>
    </p:spTree>
    <p:extLst>
      <p:ext uri="{BB962C8B-B14F-4D97-AF65-F5344CB8AC3E}">
        <p14:creationId xmlns:p14="http://schemas.microsoft.com/office/powerpoint/2010/main" val="187621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17</a:t>
            </a:fld>
            <a:endParaRPr lang="en-US" sz="800" dirty="0">
              <a:solidFill>
                <a:schemeClr val="tx1">
                  <a:lumMod val="40000"/>
                  <a:lumOff val="60000"/>
                </a:schemeClr>
              </a:solidFill>
            </a:endParaRPr>
          </a:p>
        </p:txBody>
      </p:sp>
      <p:sp>
        <p:nvSpPr>
          <p:cNvPr id="6" name="Title 1"/>
          <p:cNvSpPr txBox="1">
            <a:spLocks/>
          </p:cNvSpPr>
          <p:nvPr/>
        </p:nvSpPr>
        <p:spPr>
          <a:xfrm>
            <a:off x="838200" y="2303816"/>
            <a:ext cx="105156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dirty="0" smtClean="0"/>
              <a:t>History of </a:t>
            </a:r>
            <a:r>
              <a:rPr lang="en-US" dirty="0" err="1" smtClean="0">
                <a:solidFill>
                  <a:srgbClr val="37424A"/>
                </a:solidFill>
              </a:rPr>
              <a:t>Juntos</a:t>
            </a:r>
            <a:r>
              <a:rPr lang="en-US" dirty="0" smtClean="0">
                <a:solidFill>
                  <a:srgbClr val="37424A"/>
                </a:solidFill>
              </a:rPr>
              <a:t> 4-H</a:t>
            </a:r>
            <a:endParaRPr lang="en-US" dirty="0">
              <a:solidFill>
                <a:srgbClr val="37424A"/>
              </a:solidFill>
            </a:endParaRPr>
          </a:p>
        </p:txBody>
      </p:sp>
    </p:spTree>
    <p:extLst>
      <p:ext uri="{BB962C8B-B14F-4D97-AF65-F5344CB8AC3E}">
        <p14:creationId xmlns:p14="http://schemas.microsoft.com/office/powerpoint/2010/main" val="5474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NC </a:t>
            </a:r>
            <a:r>
              <a:rPr lang="en-US" dirty="0" smtClean="0"/>
              <a:t>State Juntos </a:t>
            </a:r>
            <a:r>
              <a:rPr lang="en-US" dirty="0"/>
              <a:t>Leadership </a:t>
            </a:r>
            <a:r>
              <a:rPr lang="en-US" dirty="0" smtClean="0"/>
              <a:t>Team</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18</a:t>
            </a:fld>
            <a:endParaRPr lang="en-US" sz="800" dirty="0">
              <a:solidFill>
                <a:schemeClr val="tx1">
                  <a:lumMod val="40000"/>
                  <a:lumOff val="60000"/>
                </a:schemeClr>
              </a:solidFill>
            </a:endParaRPr>
          </a:p>
        </p:txBody>
      </p:sp>
      <p:sp>
        <p:nvSpPr>
          <p:cNvPr id="9" name="TextBox 8"/>
          <p:cNvSpPr txBox="1"/>
          <p:nvPr/>
        </p:nvSpPr>
        <p:spPr>
          <a:xfrm>
            <a:off x="2212959" y="5074527"/>
            <a:ext cx="7978878" cy="523220"/>
          </a:xfrm>
          <a:prstGeom prst="rect">
            <a:avLst/>
          </a:prstGeom>
          <a:noFill/>
        </p:spPr>
        <p:txBody>
          <a:bodyPr wrap="square" rtlCol="0">
            <a:spAutoFit/>
          </a:bodyPr>
          <a:lstStyle/>
          <a:p>
            <a:pPr algn="ctr"/>
            <a:r>
              <a:rPr lang="en-US" sz="2800" dirty="0" smtClean="0"/>
              <a:t>Program developed at </a:t>
            </a:r>
            <a:r>
              <a:rPr lang="en-US" sz="2800" dirty="0" smtClean="0">
                <a:solidFill>
                  <a:schemeClr val="accent1"/>
                </a:solidFill>
              </a:rPr>
              <a:t>NC State University </a:t>
            </a:r>
            <a:endParaRPr lang="en-US" sz="2800" dirty="0">
              <a:solidFill>
                <a:schemeClr val="accent1"/>
              </a:solidFill>
            </a:endParaRPr>
          </a:p>
        </p:txBody>
      </p:sp>
      <p:sp>
        <p:nvSpPr>
          <p:cNvPr id="10" name="TextBox 9"/>
          <p:cNvSpPr txBox="1"/>
          <p:nvPr/>
        </p:nvSpPr>
        <p:spPr>
          <a:xfrm>
            <a:off x="2368423" y="4096373"/>
            <a:ext cx="7455154" cy="954107"/>
          </a:xfrm>
          <a:prstGeom prst="rect">
            <a:avLst/>
          </a:prstGeom>
          <a:noFill/>
        </p:spPr>
        <p:txBody>
          <a:bodyPr wrap="square" rtlCol="0">
            <a:spAutoFit/>
          </a:bodyPr>
          <a:lstStyle/>
          <a:p>
            <a:pPr algn="ctr"/>
            <a:r>
              <a:rPr lang="en-US" sz="2800" dirty="0" smtClean="0"/>
              <a:t>Andrew Behnke, </a:t>
            </a:r>
            <a:br>
              <a:rPr lang="en-US" sz="2800" dirty="0" smtClean="0"/>
            </a:br>
            <a:r>
              <a:rPr lang="en-US" sz="2800" dirty="0" err="1" smtClean="0"/>
              <a:t>Cintia</a:t>
            </a:r>
            <a:r>
              <a:rPr lang="en-US" sz="2800" dirty="0" smtClean="0"/>
              <a:t> Aguilar, &amp; Diana </a:t>
            </a:r>
            <a:r>
              <a:rPr lang="en-US" sz="2800" dirty="0" err="1" smtClean="0"/>
              <a:t>Urieta</a:t>
            </a:r>
            <a:endParaRPr lang="en-US" sz="2800" dirty="0"/>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8288076" y="1526627"/>
            <a:ext cx="3402832" cy="2247393"/>
          </a:xfrm>
          <a:prstGeom prst="rect">
            <a:avLst/>
          </a:prstGeom>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4405368" y="1526627"/>
            <a:ext cx="3402832" cy="2247393"/>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24495" y="1526627"/>
            <a:ext cx="3398496" cy="2247393"/>
          </a:xfrm>
          <a:prstGeom prst="rect">
            <a:avLst/>
          </a:prstGeom>
        </p:spPr>
      </p:pic>
    </p:spTree>
    <p:extLst>
      <p:ext uri="{BB962C8B-B14F-4D97-AF65-F5344CB8AC3E}">
        <p14:creationId xmlns:p14="http://schemas.microsoft.com/office/powerpoint/2010/main" val="21397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Growth</a:t>
            </a:r>
            <a:endParaRPr lang="en-US" dirty="0"/>
          </a:p>
        </p:txBody>
      </p:sp>
      <p:sp>
        <p:nvSpPr>
          <p:cNvPr id="3" name="Content Placeholder 2"/>
          <p:cNvSpPr>
            <a:spLocks noGrp="1"/>
          </p:cNvSpPr>
          <p:nvPr>
            <p:ph idx="1"/>
          </p:nvPr>
        </p:nvSpPr>
        <p:spPr/>
        <p:txBody>
          <a:bodyPr>
            <a:normAutofit/>
          </a:bodyPr>
          <a:lstStyle/>
          <a:p>
            <a:pPr marL="457200" indent="-457200">
              <a:lnSpc>
                <a:spcPts val="4940"/>
              </a:lnSpc>
              <a:buFont typeface="Helvetica Neue"/>
              <a:buAutoNum type="arabicPeriod"/>
            </a:pPr>
            <a:r>
              <a:rPr lang="en-US" altLang="en-US" sz="3200" dirty="0"/>
              <a:t>Grants </a:t>
            </a:r>
          </a:p>
          <a:p>
            <a:pPr marL="457200" indent="-457200">
              <a:lnSpc>
                <a:spcPts val="4940"/>
              </a:lnSpc>
              <a:buFont typeface="Helvetica Neue"/>
              <a:buAutoNum type="arabicPeriod"/>
            </a:pPr>
            <a:r>
              <a:rPr lang="en-US" altLang="en-US" sz="3200" dirty="0"/>
              <a:t>Leadership support from local and state 4-H, National 4-H Council and Extension </a:t>
            </a:r>
          </a:p>
          <a:p>
            <a:pPr marL="457200" indent="-457200">
              <a:lnSpc>
                <a:spcPts val="4940"/>
              </a:lnSpc>
              <a:buFont typeface="Helvetica Neue"/>
              <a:buAutoNum type="arabicPeriod"/>
            </a:pPr>
            <a:r>
              <a:rPr lang="en-US" altLang="en-US" sz="3200" dirty="0"/>
              <a:t>National </a:t>
            </a:r>
            <a:r>
              <a:rPr lang="en-US" altLang="en-US" sz="3200" dirty="0" smtClean="0"/>
              <a:t>interest</a:t>
            </a:r>
          </a:p>
          <a:p>
            <a:pPr marL="457200" indent="-457200">
              <a:buFont typeface="Helvetica Neue"/>
              <a:buAutoNum type="arabicPeriod"/>
            </a:pPr>
            <a:endParaRPr lang="en-US" altLang="en-US" sz="3200" dirty="0"/>
          </a:p>
          <a:p>
            <a:pPr marL="457200" indent="-457200">
              <a:buFont typeface="Helvetica Neue"/>
              <a:buAutoNum type="arabicPeriod"/>
            </a:pPr>
            <a:endParaRPr lang="en-US" altLang="en-US" sz="3200" dirty="0"/>
          </a:p>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19</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204697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8BFE72D-DEE3-1A40-BBC5-5AA7D885F44F}" type="slidenum">
              <a:rPr lang="en-US" smtClean="0"/>
              <a:pPr/>
              <a:t>2</a:t>
            </a:fld>
            <a:endParaRPr lang="en-US" sz="800" dirty="0">
              <a:solidFill>
                <a:schemeClr val="tx1">
                  <a:lumMod val="40000"/>
                  <a:lumOff val="60000"/>
                </a:schemeClr>
              </a:solidFill>
            </a:endParaRPr>
          </a:p>
        </p:txBody>
      </p:sp>
      <p:pic>
        <p:nvPicPr>
          <p:cNvPr id="3" name="image2.tif" descr="Juntos logo.eps"/>
          <p:cNvPicPr>
            <a:picLocks noChangeAspect="1"/>
          </p:cNvPicPr>
          <p:nvPr/>
        </p:nvPicPr>
        <p:blipFill>
          <a:blip r:embed="rId3" cstate="hqprint">
            <a:extLst>
              <a:ext uri="{28A0092B-C50C-407E-A947-70E740481C1C}">
                <a14:useLocalDpi xmlns:a14="http://schemas.microsoft.com/office/drawing/2010/main" val="0"/>
              </a:ext>
            </a:extLst>
          </a:blip>
          <a:srcRect l="3419" t="2419" r="27364" b="48363"/>
          <a:stretch>
            <a:fillRect/>
          </a:stretch>
        </p:blipFill>
        <p:spPr bwMode="auto">
          <a:xfrm>
            <a:off x="8337429" y="3142153"/>
            <a:ext cx="1754187" cy="159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4" name="image4.png" descr="http://4.bp.blogspot.com/-iGoDruv742s/TdmIttfD-JI/AAAAAAAABaM/F8BarvqS6i4/s1600/New+York+Lif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5262" y="3142153"/>
            <a:ext cx="1647825" cy="159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 name="TextBox 4"/>
          <p:cNvSpPr txBox="1"/>
          <p:nvPr/>
        </p:nvSpPr>
        <p:spPr>
          <a:xfrm>
            <a:off x="1522329" y="1507582"/>
            <a:ext cx="9153691" cy="1384995"/>
          </a:xfrm>
          <a:prstGeom prst="rect">
            <a:avLst/>
          </a:prstGeom>
          <a:noFill/>
        </p:spPr>
        <p:txBody>
          <a:bodyPr wrap="square" rtlCol="0">
            <a:spAutoFit/>
          </a:bodyPr>
          <a:lstStyle/>
          <a:p>
            <a:pPr algn="ctr"/>
            <a:r>
              <a:rPr lang="en-US" sz="2800" dirty="0">
                <a:sym typeface="Coolvetica"/>
              </a:rPr>
              <a:t>National 4-H Council has partnered with the </a:t>
            </a:r>
            <a:r>
              <a:rPr lang="en-US" sz="2800" dirty="0" err="1">
                <a:sym typeface="Coolvetica"/>
              </a:rPr>
              <a:t>Juntos</a:t>
            </a:r>
            <a:r>
              <a:rPr lang="en-US" sz="2800" dirty="0">
                <a:sym typeface="Coolvetica"/>
              </a:rPr>
              <a:t> Program in </a:t>
            </a:r>
            <a:r>
              <a:rPr lang="en-US" sz="2800" dirty="0" smtClean="0">
                <a:sym typeface="Coolvetica"/>
              </a:rPr>
              <a:t>North Carolina </a:t>
            </a:r>
            <a:r>
              <a:rPr lang="en-US" sz="2800" dirty="0">
                <a:sym typeface="Coolvetica"/>
              </a:rPr>
              <a:t>and the New York Life Foundation to reach more Latino youth</a:t>
            </a:r>
            <a:endParaRPr lang="en-US"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495" y="2871855"/>
            <a:ext cx="2136034" cy="2136034"/>
          </a:xfrm>
          <a:prstGeom prst="rect">
            <a:avLst/>
          </a:prstGeom>
        </p:spPr>
      </p:pic>
      <p:cxnSp>
        <p:nvCxnSpPr>
          <p:cNvPr id="7" name="Straight Connector 6"/>
          <p:cNvCxnSpPr/>
          <p:nvPr/>
        </p:nvCxnSpPr>
        <p:spPr>
          <a:xfrm>
            <a:off x="878578" y="5391805"/>
            <a:ext cx="1055984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8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Growth</a:t>
            </a:r>
            <a:endParaRPr lang="en-US" dirty="0"/>
          </a:p>
        </p:txBody>
      </p:sp>
      <p:sp>
        <p:nvSpPr>
          <p:cNvPr id="3" name="Content Placeholder 2"/>
          <p:cNvSpPr>
            <a:spLocks noGrp="1"/>
          </p:cNvSpPr>
          <p:nvPr>
            <p:ph idx="1"/>
          </p:nvPr>
        </p:nvSpPr>
        <p:spPr/>
        <p:txBody>
          <a:bodyPr>
            <a:normAutofit/>
          </a:bodyPr>
          <a:lstStyle/>
          <a:p>
            <a:pPr marL="457200" indent="-457200" defTabSz="326532">
              <a:buFont typeface="+mj-lt"/>
              <a:buAutoNum type="arabicPeriod" startAt="4"/>
              <a:defRPr/>
            </a:pPr>
            <a:r>
              <a:rPr lang="en-US" sz="3200" dirty="0" smtClean="0">
                <a:sym typeface="Rockwell"/>
              </a:rPr>
              <a:t>Support </a:t>
            </a:r>
            <a:r>
              <a:rPr lang="en-US" sz="3200" dirty="0">
                <a:sym typeface="Rockwell"/>
              </a:rPr>
              <a:t>from National 4-H Council and New York Life Foundation to focus on sustainability and implement</a:t>
            </a:r>
          </a:p>
          <a:p>
            <a:pPr marL="244899" indent="-244899" defTabSz="326532">
              <a:buFont typeface="Arial"/>
              <a:buChar char="•"/>
              <a:defRPr/>
            </a:pPr>
            <a:endParaRPr lang="en-US" sz="3200" b="1" dirty="0">
              <a:solidFill>
                <a:srgbClr val="3792CF"/>
              </a:solidFill>
              <a:sym typeface="Rockwell"/>
            </a:endParaRPr>
          </a:p>
          <a:p>
            <a:pPr marL="0" indent="0" algn="ctr" defTabSz="326532">
              <a:buNone/>
              <a:defRPr/>
            </a:pPr>
            <a:r>
              <a:rPr lang="en-US" sz="3200" b="1" dirty="0">
                <a:solidFill>
                  <a:schemeClr val="accent2"/>
                </a:solidFill>
                <a:sym typeface="Rockwell"/>
              </a:rPr>
              <a:t>Through this partnership, </a:t>
            </a:r>
            <a:r>
              <a:rPr lang="en-US" sz="3200" b="1" dirty="0" err="1">
                <a:solidFill>
                  <a:schemeClr val="accent2"/>
                </a:solidFill>
                <a:sym typeface="Rockwell"/>
              </a:rPr>
              <a:t>Juntos</a:t>
            </a:r>
            <a:r>
              <a:rPr lang="en-US" sz="3200" b="1" dirty="0">
                <a:solidFill>
                  <a:schemeClr val="accent2"/>
                </a:solidFill>
                <a:sym typeface="Rockwell"/>
              </a:rPr>
              <a:t> and 4-H came together to create </a:t>
            </a:r>
            <a:r>
              <a:rPr lang="en-US" sz="3200" b="1" dirty="0" err="1">
                <a:solidFill>
                  <a:schemeClr val="accent2"/>
                </a:solidFill>
                <a:sym typeface="Rockwell"/>
              </a:rPr>
              <a:t>Juntos</a:t>
            </a:r>
            <a:r>
              <a:rPr lang="en-US" sz="3200" b="1" dirty="0">
                <a:solidFill>
                  <a:schemeClr val="accent2"/>
                </a:solidFill>
                <a:sym typeface="Rockwell"/>
              </a:rPr>
              <a:t> 4-H </a:t>
            </a:r>
          </a:p>
          <a:p>
            <a:pPr marL="457200" indent="-457200">
              <a:buFont typeface="Helvetica Neue"/>
              <a:buAutoNum type="arabicPeriod"/>
            </a:pPr>
            <a:endParaRPr lang="en-US" altLang="en-US" sz="3200" dirty="0"/>
          </a:p>
          <a:p>
            <a:pPr marL="457200" indent="-457200">
              <a:buFont typeface="Helvetica Neue"/>
              <a:buAutoNum type="arabicPeriod"/>
            </a:pPr>
            <a:endParaRPr lang="en-US" altLang="en-US" sz="3200" dirty="0"/>
          </a:p>
          <a:p>
            <a:pPr marL="457200" indent="-457200" hangingPunct="0">
              <a:buFont typeface="Arial"/>
              <a:buChar char="•"/>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20</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4979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645442"/>
            <a:ext cx="10515600" cy="2852737"/>
          </a:xfrm>
        </p:spPr>
        <p:txBody>
          <a:bodyPr/>
          <a:lstStyle/>
          <a:p>
            <a:pPr algn="ctr"/>
            <a:r>
              <a:rPr lang="en-US" dirty="0" smtClean="0"/>
              <a:t>Why is </a:t>
            </a:r>
            <a:r>
              <a:rPr lang="en-US" dirty="0" err="1" smtClean="0">
                <a:solidFill>
                  <a:srgbClr val="37424A"/>
                </a:solidFill>
              </a:rPr>
              <a:t>Juntos</a:t>
            </a:r>
            <a:r>
              <a:rPr lang="en-US" dirty="0">
                <a:solidFill>
                  <a:srgbClr val="37424A"/>
                </a:solidFill>
              </a:rPr>
              <a:t> </a:t>
            </a:r>
            <a:r>
              <a:rPr lang="en-US" dirty="0" smtClean="0">
                <a:solidFill>
                  <a:srgbClr val="37424A"/>
                </a:solidFill>
              </a:rPr>
              <a:t>4-H</a:t>
            </a:r>
            <a:r>
              <a:rPr lang="en-US" dirty="0" smtClean="0"/>
              <a:t> needed?</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21</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81901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49" y="1298585"/>
            <a:ext cx="10515600" cy="2852737"/>
          </a:xfrm>
        </p:spPr>
        <p:txBody>
          <a:bodyPr>
            <a:normAutofit/>
          </a:bodyPr>
          <a:lstStyle/>
          <a:p>
            <a:pPr algn="ctr"/>
            <a:r>
              <a:rPr lang="en-US" altLang="en-US" dirty="0"/>
              <a:t>Demographic Change</a:t>
            </a:r>
            <a:br>
              <a:rPr lang="en-US" altLang="en-US" dirty="0"/>
            </a:br>
            <a:r>
              <a:rPr lang="en-US" altLang="en-US" dirty="0"/>
              <a:t>and Limited Parent Engagement</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22</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99438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7971"/>
            <a:ext cx="11106120" cy="728623"/>
          </a:xfrm>
        </p:spPr>
        <p:txBody>
          <a:bodyPr>
            <a:normAutofit/>
          </a:bodyPr>
          <a:lstStyle/>
          <a:p>
            <a:pPr marL="0" indent="0">
              <a:buNone/>
            </a:pPr>
            <a:endParaRPr lang="en-US" altLang="en-US" sz="3200" dirty="0"/>
          </a:p>
          <a:p>
            <a:pPr marL="0" indent="0" hangingPunct="0">
              <a:buNone/>
              <a:defRPr/>
            </a:pPr>
            <a:endParaRPr lang="en-US" kern="0" dirty="0" smtClean="0">
              <a:solidFill>
                <a:srgbClr val="3792CF"/>
              </a:solidFill>
            </a:endParaRPr>
          </a:p>
          <a:p>
            <a:pPr marL="0" indent="0" defTabSz="914400">
              <a:lnSpc>
                <a:spcPct val="100000"/>
              </a:lnSpc>
              <a:spcBef>
                <a:spcPts val="0"/>
              </a:spcBef>
              <a:buClrTx/>
              <a:buNone/>
            </a:pP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23</a:t>
            </a:fld>
            <a:endParaRPr lang="en-US" sz="800" dirty="0">
              <a:solidFill>
                <a:schemeClr val="tx1">
                  <a:lumMod val="40000"/>
                  <a:lumOff val="6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3661187"/>
              </p:ext>
            </p:extLst>
          </p:nvPr>
        </p:nvGraphicFramePr>
        <p:xfrm>
          <a:off x="838200" y="1613226"/>
          <a:ext cx="10239068" cy="4305251"/>
        </p:xfrm>
        <a:graphic>
          <a:graphicData uri="http://schemas.openxmlformats.org/drawingml/2006/table">
            <a:tbl>
              <a:tblPr firstRow="1" bandRow="1">
                <a:tableStyleId>{21E4AEA4-8DFA-4A89-87EB-49C32662AFE0}</a:tableStyleId>
              </a:tblPr>
              <a:tblGrid>
                <a:gridCol w="1890252">
                  <a:extLst>
                    <a:ext uri="{9D8B030D-6E8A-4147-A177-3AD203B41FA5}">
                      <a16:colId xmlns="" xmlns:a16="http://schemas.microsoft.com/office/drawing/2014/main" val="20000"/>
                    </a:ext>
                  </a:extLst>
                </a:gridCol>
                <a:gridCol w="3513621">
                  <a:extLst>
                    <a:ext uri="{9D8B030D-6E8A-4147-A177-3AD203B41FA5}">
                      <a16:colId xmlns="" xmlns:a16="http://schemas.microsoft.com/office/drawing/2014/main" val="20001"/>
                    </a:ext>
                  </a:extLst>
                </a:gridCol>
                <a:gridCol w="2870396">
                  <a:extLst>
                    <a:ext uri="{9D8B030D-6E8A-4147-A177-3AD203B41FA5}">
                      <a16:colId xmlns="" xmlns:a16="http://schemas.microsoft.com/office/drawing/2014/main" val="20002"/>
                    </a:ext>
                  </a:extLst>
                </a:gridCol>
                <a:gridCol w="1964799">
                  <a:extLst>
                    <a:ext uri="{9D8B030D-6E8A-4147-A177-3AD203B41FA5}">
                      <a16:colId xmlns="" xmlns:a16="http://schemas.microsoft.com/office/drawing/2014/main" val="20003"/>
                    </a:ext>
                  </a:extLst>
                </a:gridCol>
              </a:tblGrid>
              <a:tr h="822960">
                <a:tc>
                  <a:txBody>
                    <a:bodyPr/>
                    <a:lstStyle/>
                    <a:p>
                      <a:endParaRPr lang="en-US" sz="2400" dirty="0">
                        <a:effectLst/>
                      </a:endParaRPr>
                    </a:p>
                  </a:txBody>
                  <a:tcPr>
                    <a:noFill/>
                  </a:tcPr>
                </a:tc>
                <a:tc>
                  <a:txBody>
                    <a:bodyPr/>
                    <a:lstStyle/>
                    <a:p>
                      <a:pPr algn="ctr">
                        <a:lnSpc>
                          <a:spcPct val="70000"/>
                        </a:lnSpc>
                      </a:pPr>
                      <a:r>
                        <a:rPr lang="en-US" sz="2400" dirty="0">
                          <a:effectLst/>
                        </a:rPr>
                        <a:t>1990</a:t>
                      </a:r>
                    </a:p>
                    <a:p>
                      <a:pPr algn="ctr">
                        <a:lnSpc>
                          <a:spcPct val="70000"/>
                        </a:lnSpc>
                      </a:pPr>
                      <a:r>
                        <a:rPr lang="en-US" sz="2400" dirty="0">
                          <a:effectLst/>
                        </a:rPr>
                        <a:t> </a:t>
                      </a:r>
                      <a:r>
                        <a:rPr lang="en-US" sz="2000" dirty="0">
                          <a:effectLst/>
                        </a:rPr>
                        <a:t>(% Total</a:t>
                      </a:r>
                      <a:r>
                        <a:rPr lang="en-US" sz="2000" baseline="0" dirty="0">
                          <a:effectLst/>
                        </a:rPr>
                        <a:t> Pop)</a:t>
                      </a:r>
                      <a:endParaRPr lang="en-US" sz="2000" dirty="0">
                        <a:effectLst/>
                      </a:endParaRPr>
                    </a:p>
                  </a:txBody>
                  <a:tcPr anchor="ctr"/>
                </a:tc>
                <a:tc>
                  <a:txBody>
                    <a:bodyPr/>
                    <a:lstStyle/>
                    <a:p>
                      <a:pPr algn="ctr">
                        <a:lnSpc>
                          <a:spcPct val="70000"/>
                        </a:lnSpc>
                      </a:pPr>
                      <a:r>
                        <a:rPr lang="en-US" sz="2400" dirty="0" smtClean="0">
                          <a:effectLst/>
                        </a:rPr>
                        <a:t>2015 </a:t>
                      </a:r>
                      <a:endParaRPr lang="en-US" sz="2400" dirty="0">
                        <a:effectLst/>
                      </a:endParaRPr>
                    </a:p>
                    <a:p>
                      <a:pPr algn="ctr">
                        <a:lnSpc>
                          <a:spcPct val="70000"/>
                        </a:lnSpc>
                      </a:pPr>
                      <a:r>
                        <a:rPr lang="en-US" sz="2000" dirty="0">
                          <a:effectLst/>
                        </a:rPr>
                        <a:t>(% Total</a:t>
                      </a:r>
                      <a:r>
                        <a:rPr lang="en-US" sz="2000" baseline="0" dirty="0">
                          <a:effectLst/>
                        </a:rPr>
                        <a:t> Pop)</a:t>
                      </a:r>
                      <a:endParaRPr lang="en-US" sz="2000" dirty="0">
                        <a:effectLst/>
                      </a:endParaRPr>
                    </a:p>
                  </a:txBody>
                  <a:tcPr anchor="ctr"/>
                </a:tc>
                <a:tc>
                  <a:txBody>
                    <a:bodyPr/>
                    <a:lstStyle/>
                    <a:p>
                      <a:pPr algn="ctr">
                        <a:lnSpc>
                          <a:spcPct val="70000"/>
                        </a:lnSpc>
                      </a:pPr>
                      <a:r>
                        <a:rPr lang="en-US" sz="2400" dirty="0">
                          <a:effectLst/>
                        </a:rPr>
                        <a:t>Percent Growth </a:t>
                      </a:r>
                    </a:p>
                    <a:p>
                      <a:pPr algn="ctr">
                        <a:lnSpc>
                          <a:spcPct val="70000"/>
                        </a:lnSpc>
                      </a:pPr>
                      <a:r>
                        <a:rPr lang="en-US" sz="2000" dirty="0" smtClean="0">
                          <a:effectLst/>
                        </a:rPr>
                        <a:t>1990-2015</a:t>
                      </a:r>
                      <a:endParaRPr lang="en-US" sz="2000" dirty="0">
                        <a:effectLst/>
                      </a:endParaRPr>
                    </a:p>
                  </a:txBody>
                  <a:tcPr anchor="ctr"/>
                </a:tc>
                <a:extLst>
                  <a:ext uri="{0D108BD9-81ED-4DB2-BD59-A6C34878D82A}">
                    <a16:rowId xmlns="" xmlns:a16="http://schemas.microsoft.com/office/drawing/2014/main" val="10000"/>
                  </a:ext>
                </a:extLst>
              </a:tr>
              <a:tr h="935737">
                <a:tc>
                  <a:txBody>
                    <a:bodyPr/>
                    <a:lstStyle/>
                    <a:p>
                      <a:r>
                        <a:rPr lang="en-US" sz="2400" dirty="0" smtClean="0">
                          <a:effectLst/>
                        </a:rPr>
                        <a:t>United </a:t>
                      </a:r>
                      <a:r>
                        <a:rPr lang="en-US" sz="2400" dirty="0">
                          <a:effectLst/>
                        </a:rPr>
                        <a:t>States</a:t>
                      </a:r>
                    </a:p>
                  </a:txBody>
                  <a:tcPr/>
                </a:tc>
                <a:tc>
                  <a:txBody>
                    <a:bodyPr/>
                    <a:lstStyle/>
                    <a:p>
                      <a:pPr algn="ctr"/>
                      <a:r>
                        <a:rPr lang="en-US" sz="2400" dirty="0" smtClean="0">
                          <a:effectLst/>
                        </a:rPr>
                        <a:t>22,400,000</a:t>
                      </a:r>
                      <a:r>
                        <a:rPr lang="en-US" sz="2400" baseline="0" dirty="0" smtClean="0">
                          <a:effectLst/>
                        </a:rPr>
                        <a:t> (</a:t>
                      </a:r>
                      <a:r>
                        <a:rPr lang="en-US" sz="2400" baseline="0" dirty="0">
                          <a:effectLst/>
                        </a:rPr>
                        <a:t>9%)</a:t>
                      </a:r>
                      <a:endParaRPr lang="en-US" sz="2400" dirty="0">
                        <a:effectLst/>
                      </a:endParaRPr>
                    </a:p>
                  </a:txBody>
                  <a:tcPr/>
                </a:tc>
                <a:tc>
                  <a:txBody>
                    <a:bodyPr/>
                    <a:lstStyle/>
                    <a:p>
                      <a:pPr algn="ctr"/>
                      <a:r>
                        <a:rPr lang="en-US" sz="2400" kern="1200" dirty="0" smtClean="0">
                          <a:effectLst/>
                        </a:rPr>
                        <a:t>56,569,712 </a:t>
                      </a:r>
                      <a:r>
                        <a:rPr lang="en-US" sz="2400" dirty="0" smtClean="0">
                          <a:effectLst/>
                        </a:rPr>
                        <a:t>(17%)</a:t>
                      </a:r>
                      <a:endParaRPr lang="en-US" sz="2400" dirty="0">
                        <a:effectLst/>
                      </a:endParaRPr>
                    </a:p>
                  </a:txBody>
                  <a:tcPr/>
                </a:tc>
                <a:tc>
                  <a:txBody>
                    <a:bodyPr/>
                    <a:lstStyle/>
                    <a:p>
                      <a:pPr algn="ctr"/>
                      <a:r>
                        <a:rPr lang="en-US" sz="2400" dirty="0" smtClean="0">
                          <a:effectLst/>
                        </a:rPr>
                        <a:t>10%</a:t>
                      </a:r>
                      <a:endParaRPr lang="en-US" sz="2400" dirty="0">
                        <a:effectLst/>
                      </a:endParaRPr>
                    </a:p>
                  </a:txBody>
                  <a:tcPr/>
                </a:tc>
                <a:extLst>
                  <a:ext uri="{0D108BD9-81ED-4DB2-BD59-A6C34878D82A}">
                    <a16:rowId xmlns="" xmlns:a16="http://schemas.microsoft.com/office/drawing/2014/main" val="10001"/>
                  </a:ext>
                </a:extLst>
              </a:tr>
              <a:tr h="918918">
                <a:tc>
                  <a:txBody>
                    <a:bodyPr/>
                    <a:lstStyle/>
                    <a:p>
                      <a:r>
                        <a:rPr lang="en-US" sz="2400" dirty="0" smtClean="0">
                          <a:effectLst/>
                        </a:rPr>
                        <a:t>North </a:t>
                      </a:r>
                      <a:r>
                        <a:rPr lang="en-US" sz="2400" dirty="0">
                          <a:effectLst/>
                        </a:rPr>
                        <a:t>Carolina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76,726</a:t>
                      </a:r>
                      <a:r>
                        <a:rPr lang="en-US" sz="2400" baseline="0" dirty="0" smtClean="0">
                          <a:effectLst/>
                        </a:rPr>
                        <a:t> (</a:t>
                      </a:r>
                      <a:r>
                        <a:rPr lang="en-US" sz="2400" baseline="0" dirty="0">
                          <a:effectLst/>
                        </a:rPr>
                        <a:t>1%)</a:t>
                      </a:r>
                      <a:endParaRPr lang="en-US" sz="2400" dirty="0">
                        <a:effectLst/>
                      </a:endParaRPr>
                    </a:p>
                  </a:txBody>
                  <a:tcPr/>
                </a:tc>
                <a:tc>
                  <a:txBody>
                    <a:bodyPr/>
                    <a:lstStyle/>
                    <a:p>
                      <a:pPr algn="ctr"/>
                      <a:r>
                        <a:rPr lang="en-US" sz="2400" dirty="0" smtClean="0">
                          <a:effectLst/>
                        </a:rPr>
                        <a:t>913,895 (9.1%)</a:t>
                      </a:r>
                      <a:endParaRPr lang="en-US" sz="2400" dirty="0">
                        <a:effectLst/>
                      </a:endParaRPr>
                    </a:p>
                  </a:txBody>
                  <a:tcPr/>
                </a:tc>
                <a:tc>
                  <a:txBody>
                    <a:bodyPr/>
                    <a:lstStyle/>
                    <a:p>
                      <a:pPr algn="ctr"/>
                      <a:r>
                        <a:rPr lang="en-US" sz="2400" dirty="0" smtClean="0">
                          <a:effectLst/>
                        </a:rPr>
                        <a:t>73%</a:t>
                      </a:r>
                      <a:endParaRPr lang="en-US" sz="2400" dirty="0">
                        <a:effectLst/>
                      </a:endParaRPr>
                    </a:p>
                  </a:txBody>
                  <a:tcPr/>
                </a:tc>
                <a:extLst>
                  <a:ext uri="{0D108BD9-81ED-4DB2-BD59-A6C34878D82A}">
                    <a16:rowId xmlns="" xmlns:a16="http://schemas.microsoft.com/office/drawing/2014/main" val="10002"/>
                  </a:ext>
                </a:extLst>
              </a:tr>
              <a:tr h="559853">
                <a:tc>
                  <a:txBody>
                    <a:bodyPr/>
                    <a:lstStyle/>
                    <a:p>
                      <a:r>
                        <a:rPr lang="en-US" sz="2400" dirty="0" smtClean="0">
                          <a:effectLst/>
                        </a:rPr>
                        <a:t>Texas</a:t>
                      </a:r>
                      <a:endParaRPr lang="en-US" sz="2400"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4,339,900</a:t>
                      </a:r>
                      <a:r>
                        <a:rPr lang="en-US" sz="2400" baseline="0" dirty="0" smtClean="0">
                          <a:effectLst/>
                        </a:rPr>
                        <a:t> (26</a:t>
                      </a:r>
                      <a:r>
                        <a:rPr lang="en-US" sz="2400" baseline="0" dirty="0">
                          <a:effectLst/>
                        </a:rPr>
                        <a:t>%)</a:t>
                      </a:r>
                      <a:endParaRPr lang="en-US" sz="2400" dirty="0">
                        <a:effectLst/>
                      </a:endParaRPr>
                    </a:p>
                  </a:txBody>
                  <a:tcPr/>
                </a:tc>
                <a:tc>
                  <a:txBody>
                    <a:bodyPr/>
                    <a:lstStyle/>
                    <a:p>
                      <a:pPr algn="ctr"/>
                      <a:r>
                        <a:rPr lang="en-US" sz="2400" dirty="0" smtClean="0">
                          <a:effectLst/>
                        </a:rPr>
                        <a:t>10,658,016(38.8%) </a:t>
                      </a:r>
                      <a:endParaRPr lang="en-US" sz="2400" dirty="0">
                        <a:effectLst/>
                      </a:endParaRPr>
                    </a:p>
                  </a:txBody>
                  <a:tcPr/>
                </a:tc>
                <a:tc>
                  <a:txBody>
                    <a:bodyPr/>
                    <a:lstStyle/>
                    <a:p>
                      <a:pPr algn="ctr"/>
                      <a:r>
                        <a:rPr lang="en-US" sz="2400" dirty="0" smtClean="0">
                          <a:effectLst/>
                        </a:rPr>
                        <a:t>10%</a:t>
                      </a:r>
                      <a:endParaRPr lang="en-US" sz="2400" dirty="0">
                        <a:effectLst/>
                      </a:endParaRPr>
                    </a:p>
                    <a:p>
                      <a:pPr algn="ctr"/>
                      <a:endParaRPr lang="en-US" sz="2400" dirty="0">
                        <a:effectLst/>
                      </a:endParaRPr>
                    </a:p>
                  </a:txBody>
                  <a:tcPr/>
                </a:tc>
                <a:extLst>
                  <a:ext uri="{0D108BD9-81ED-4DB2-BD59-A6C34878D82A}">
                    <a16:rowId xmlns="" xmlns:a16="http://schemas.microsoft.com/office/drawing/2014/main" val="10003"/>
                  </a:ext>
                </a:extLst>
              </a:tr>
              <a:tr h="804676">
                <a:tc>
                  <a:txBody>
                    <a:bodyPr/>
                    <a:lstStyle/>
                    <a:p>
                      <a:r>
                        <a:rPr lang="en-US" sz="2400" dirty="0" smtClean="0">
                          <a:effectLst/>
                        </a:rPr>
                        <a:t>New </a:t>
                      </a:r>
                      <a:r>
                        <a:rPr lang="en-US" sz="2400" dirty="0">
                          <a:effectLst/>
                        </a:rPr>
                        <a:t>York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2,214,026</a:t>
                      </a:r>
                      <a:r>
                        <a:rPr lang="en-US" sz="2400" baseline="0" dirty="0" smtClean="0">
                          <a:effectLst/>
                        </a:rPr>
                        <a:t> </a:t>
                      </a:r>
                      <a:r>
                        <a:rPr lang="en-US" sz="2400" dirty="0" smtClean="0">
                          <a:effectLst/>
                        </a:rPr>
                        <a:t>(12</a:t>
                      </a:r>
                      <a:r>
                        <a:rPr lang="en-US" sz="2400" dirty="0">
                          <a:effectLst/>
                        </a:rPr>
                        <a:t>%)</a:t>
                      </a:r>
                    </a:p>
                  </a:txBody>
                  <a:tcPr/>
                </a:tc>
                <a:tc>
                  <a:txBody>
                    <a:bodyPr/>
                    <a:lstStyle/>
                    <a:p>
                      <a:pPr algn="ctr"/>
                      <a:r>
                        <a:rPr lang="en-US" sz="2400" dirty="0" smtClean="0">
                          <a:effectLst/>
                        </a:rPr>
                        <a:t>3,721,609</a:t>
                      </a:r>
                      <a:r>
                        <a:rPr lang="en-US" sz="2400" baseline="0" dirty="0" smtClean="0">
                          <a:effectLst/>
                        </a:rPr>
                        <a:t> </a:t>
                      </a:r>
                      <a:r>
                        <a:rPr lang="en-US" sz="2400" dirty="0" smtClean="0">
                          <a:effectLst/>
                        </a:rPr>
                        <a:t>(18.8%)</a:t>
                      </a:r>
                      <a:endParaRPr lang="en-US" sz="2400" dirty="0">
                        <a:effectLst/>
                      </a:endParaRPr>
                    </a:p>
                  </a:txBody>
                  <a:tcPr/>
                </a:tc>
                <a:tc>
                  <a:txBody>
                    <a:bodyPr/>
                    <a:lstStyle/>
                    <a:p>
                      <a:pPr algn="ctr"/>
                      <a:r>
                        <a:rPr lang="en-US" sz="2400" dirty="0" smtClean="0">
                          <a:effectLst/>
                        </a:rPr>
                        <a:t>5</a:t>
                      </a:r>
                      <a:r>
                        <a:rPr lang="en-US" sz="2400" dirty="0">
                          <a:effectLst/>
                        </a:rPr>
                        <a:t>%</a:t>
                      </a:r>
                    </a:p>
                  </a:txBody>
                  <a:tcPr/>
                </a:tc>
                <a:extLst>
                  <a:ext uri="{0D108BD9-81ED-4DB2-BD59-A6C34878D82A}">
                    <a16:rowId xmlns="" xmlns:a16="http://schemas.microsoft.com/office/drawing/2014/main" val="10004"/>
                  </a:ext>
                </a:extLst>
              </a:tr>
            </a:tbl>
          </a:graphicData>
        </a:graphic>
      </p:graphicFrame>
      <p:sp>
        <p:nvSpPr>
          <p:cNvPr id="6" name="Title 5"/>
          <p:cNvSpPr>
            <a:spLocks noGrp="1"/>
          </p:cNvSpPr>
          <p:nvPr>
            <p:ph type="title"/>
          </p:nvPr>
        </p:nvSpPr>
        <p:spPr/>
        <p:txBody>
          <a:bodyPr>
            <a:noAutofit/>
          </a:bodyPr>
          <a:lstStyle/>
          <a:p>
            <a:r>
              <a:rPr lang="en-US" altLang="en-US" dirty="0"/>
              <a:t>What is the percentage of growth for Latinos/Hispanics in the U.S., NC, TX and NY?</a:t>
            </a:r>
            <a:br>
              <a:rPr lang="en-US" altLang="en-US" dirty="0"/>
            </a:br>
            <a:endParaRPr lang="en-US" dirty="0"/>
          </a:p>
        </p:txBody>
      </p:sp>
    </p:spTree>
    <p:extLst>
      <p:ext uri="{BB962C8B-B14F-4D97-AF65-F5344CB8AC3E}">
        <p14:creationId xmlns:p14="http://schemas.microsoft.com/office/powerpoint/2010/main" val="156712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24</a:t>
            </a:fld>
            <a:endParaRPr lang="en-US" sz="800" dirty="0">
              <a:solidFill>
                <a:schemeClr val="tx1">
                  <a:lumMod val="40000"/>
                  <a:lumOff val="60000"/>
                </a:schemeClr>
              </a:solidFill>
            </a:endParaRPr>
          </a:p>
        </p:txBody>
      </p:sp>
      <p:sp>
        <p:nvSpPr>
          <p:cNvPr id="6" name="Title 5"/>
          <p:cNvSpPr>
            <a:spLocks noGrp="1"/>
          </p:cNvSpPr>
          <p:nvPr>
            <p:ph type="title"/>
          </p:nvPr>
        </p:nvSpPr>
        <p:spPr>
          <a:xfrm>
            <a:off x="838200" y="444642"/>
            <a:ext cx="10515600" cy="972213"/>
          </a:xfrm>
        </p:spPr>
        <p:txBody>
          <a:bodyPr>
            <a:noAutofit/>
          </a:bodyPr>
          <a:lstStyle/>
          <a:p>
            <a:pPr marL="0" indent="0"/>
            <a:r>
              <a:rPr lang="en-US" altLang="en-US" dirty="0"/>
              <a:t>What is the percentage of growth for Latinos/Hispanics in your state?</a:t>
            </a:r>
            <a:br>
              <a:rPr lang="en-US" altLang="en-US" dirty="0"/>
            </a:b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23553677"/>
              </p:ext>
            </p:extLst>
          </p:nvPr>
        </p:nvGraphicFramePr>
        <p:xfrm>
          <a:off x="838200" y="1613226"/>
          <a:ext cx="10239068" cy="2677615"/>
        </p:xfrm>
        <a:graphic>
          <a:graphicData uri="http://schemas.openxmlformats.org/drawingml/2006/table">
            <a:tbl>
              <a:tblPr firstRow="1" bandRow="1">
                <a:tableStyleId>{21E4AEA4-8DFA-4A89-87EB-49C32662AFE0}</a:tableStyleId>
              </a:tblPr>
              <a:tblGrid>
                <a:gridCol w="1890252">
                  <a:extLst>
                    <a:ext uri="{9D8B030D-6E8A-4147-A177-3AD203B41FA5}">
                      <a16:colId xmlns="" xmlns:a16="http://schemas.microsoft.com/office/drawing/2014/main" val="20000"/>
                    </a:ext>
                  </a:extLst>
                </a:gridCol>
                <a:gridCol w="3513621">
                  <a:extLst>
                    <a:ext uri="{9D8B030D-6E8A-4147-A177-3AD203B41FA5}">
                      <a16:colId xmlns="" xmlns:a16="http://schemas.microsoft.com/office/drawing/2014/main" val="20001"/>
                    </a:ext>
                  </a:extLst>
                </a:gridCol>
                <a:gridCol w="2772264">
                  <a:extLst>
                    <a:ext uri="{9D8B030D-6E8A-4147-A177-3AD203B41FA5}">
                      <a16:colId xmlns="" xmlns:a16="http://schemas.microsoft.com/office/drawing/2014/main" val="20002"/>
                    </a:ext>
                  </a:extLst>
                </a:gridCol>
                <a:gridCol w="2062931">
                  <a:extLst>
                    <a:ext uri="{9D8B030D-6E8A-4147-A177-3AD203B41FA5}">
                      <a16:colId xmlns="" xmlns:a16="http://schemas.microsoft.com/office/drawing/2014/main" val="20003"/>
                    </a:ext>
                  </a:extLst>
                </a:gridCol>
              </a:tblGrid>
              <a:tr h="822960">
                <a:tc>
                  <a:txBody>
                    <a:bodyPr/>
                    <a:lstStyle/>
                    <a:p>
                      <a:endParaRPr lang="en-US" sz="2400" dirty="0">
                        <a:effectLst/>
                      </a:endParaRPr>
                    </a:p>
                  </a:txBody>
                  <a:tcPr>
                    <a:noFill/>
                  </a:tcPr>
                </a:tc>
                <a:tc>
                  <a:txBody>
                    <a:bodyPr/>
                    <a:lstStyle/>
                    <a:p>
                      <a:pPr algn="ctr">
                        <a:lnSpc>
                          <a:spcPct val="70000"/>
                        </a:lnSpc>
                      </a:pPr>
                      <a:r>
                        <a:rPr lang="en-US" sz="2400" dirty="0">
                          <a:effectLst/>
                        </a:rPr>
                        <a:t>1990</a:t>
                      </a:r>
                    </a:p>
                    <a:p>
                      <a:pPr algn="ctr">
                        <a:lnSpc>
                          <a:spcPct val="70000"/>
                        </a:lnSpc>
                      </a:pPr>
                      <a:r>
                        <a:rPr lang="en-US" sz="2400" dirty="0">
                          <a:effectLst/>
                        </a:rPr>
                        <a:t> </a:t>
                      </a:r>
                      <a:r>
                        <a:rPr lang="en-US" sz="2000" dirty="0">
                          <a:effectLst/>
                        </a:rPr>
                        <a:t>(% Total</a:t>
                      </a:r>
                      <a:r>
                        <a:rPr lang="en-US" sz="2000" baseline="0" dirty="0">
                          <a:effectLst/>
                        </a:rPr>
                        <a:t> Pop)</a:t>
                      </a:r>
                      <a:endParaRPr lang="en-US" sz="2000" dirty="0">
                        <a:effectLst/>
                      </a:endParaRPr>
                    </a:p>
                  </a:txBody>
                  <a:tcPr anchor="ctr"/>
                </a:tc>
                <a:tc>
                  <a:txBody>
                    <a:bodyPr/>
                    <a:lstStyle/>
                    <a:p>
                      <a:pPr algn="ctr">
                        <a:lnSpc>
                          <a:spcPct val="70000"/>
                        </a:lnSpc>
                      </a:pPr>
                      <a:r>
                        <a:rPr lang="en-US" sz="2400" dirty="0" smtClean="0">
                          <a:effectLst/>
                        </a:rPr>
                        <a:t>2015 </a:t>
                      </a:r>
                      <a:endParaRPr lang="en-US" sz="2400" dirty="0">
                        <a:effectLst/>
                      </a:endParaRPr>
                    </a:p>
                    <a:p>
                      <a:pPr algn="ctr">
                        <a:lnSpc>
                          <a:spcPct val="70000"/>
                        </a:lnSpc>
                      </a:pPr>
                      <a:r>
                        <a:rPr lang="en-US" sz="2000" dirty="0">
                          <a:effectLst/>
                        </a:rPr>
                        <a:t>(% Total</a:t>
                      </a:r>
                      <a:r>
                        <a:rPr lang="en-US" sz="2000" baseline="0" dirty="0">
                          <a:effectLst/>
                        </a:rPr>
                        <a:t> Pop)</a:t>
                      </a:r>
                      <a:endParaRPr lang="en-US" sz="2000" dirty="0">
                        <a:effectLst/>
                      </a:endParaRPr>
                    </a:p>
                  </a:txBody>
                  <a:tcPr anchor="ctr"/>
                </a:tc>
                <a:tc>
                  <a:txBody>
                    <a:bodyPr/>
                    <a:lstStyle/>
                    <a:p>
                      <a:pPr algn="ctr">
                        <a:lnSpc>
                          <a:spcPct val="70000"/>
                        </a:lnSpc>
                      </a:pPr>
                      <a:r>
                        <a:rPr lang="en-US" sz="2400" dirty="0">
                          <a:effectLst/>
                        </a:rPr>
                        <a:t>Percent Growth </a:t>
                      </a:r>
                    </a:p>
                    <a:p>
                      <a:pPr algn="ctr">
                        <a:lnSpc>
                          <a:spcPct val="70000"/>
                        </a:lnSpc>
                      </a:pPr>
                      <a:r>
                        <a:rPr lang="en-US" sz="2000" dirty="0" smtClean="0">
                          <a:effectLst/>
                        </a:rPr>
                        <a:t>1990-2015</a:t>
                      </a:r>
                      <a:endParaRPr lang="en-US" sz="2000" dirty="0">
                        <a:effectLst/>
                      </a:endParaRPr>
                    </a:p>
                  </a:txBody>
                  <a:tcPr anchor="ctr"/>
                </a:tc>
                <a:extLst>
                  <a:ext uri="{0D108BD9-81ED-4DB2-BD59-A6C34878D82A}">
                    <a16:rowId xmlns="" xmlns:a16="http://schemas.microsoft.com/office/drawing/2014/main" val="10000"/>
                  </a:ext>
                </a:extLst>
              </a:tr>
              <a:tr h="935737">
                <a:tc>
                  <a:txBody>
                    <a:bodyPr/>
                    <a:lstStyle/>
                    <a:p>
                      <a:r>
                        <a:rPr lang="en-US" sz="2400" dirty="0" smtClean="0">
                          <a:effectLst/>
                        </a:rPr>
                        <a:t>United </a:t>
                      </a:r>
                      <a:r>
                        <a:rPr lang="en-US" sz="2400" dirty="0">
                          <a:effectLst/>
                        </a:rPr>
                        <a:t>States</a:t>
                      </a:r>
                    </a:p>
                  </a:txBody>
                  <a:tcPr/>
                </a:tc>
                <a:tc>
                  <a:txBody>
                    <a:bodyPr/>
                    <a:lstStyle/>
                    <a:p>
                      <a:pPr algn="ctr"/>
                      <a:r>
                        <a:rPr lang="en-US" sz="2400" dirty="0" smtClean="0">
                          <a:effectLst/>
                        </a:rPr>
                        <a:t>22,400,000</a:t>
                      </a:r>
                      <a:r>
                        <a:rPr lang="en-US" sz="2400" baseline="0" dirty="0" smtClean="0">
                          <a:effectLst/>
                        </a:rPr>
                        <a:t> (</a:t>
                      </a:r>
                      <a:r>
                        <a:rPr lang="en-US" sz="2400" baseline="0" dirty="0">
                          <a:effectLst/>
                        </a:rPr>
                        <a:t>9%)</a:t>
                      </a:r>
                      <a:endParaRPr lang="en-US" sz="2400" dirty="0">
                        <a:effectLst/>
                      </a:endParaRPr>
                    </a:p>
                  </a:txBody>
                  <a:tcPr/>
                </a:tc>
                <a:tc>
                  <a:txBody>
                    <a:bodyPr/>
                    <a:lstStyle/>
                    <a:p>
                      <a:pPr algn="ctr"/>
                      <a:r>
                        <a:rPr lang="en-US" sz="2400" kern="1200" dirty="0" smtClean="0">
                          <a:effectLst/>
                        </a:rPr>
                        <a:t>56,569,712 </a:t>
                      </a:r>
                      <a:r>
                        <a:rPr lang="en-US" sz="2400" dirty="0" smtClean="0">
                          <a:effectLst/>
                        </a:rPr>
                        <a:t>(17%)</a:t>
                      </a:r>
                      <a:endParaRPr lang="en-US" sz="2400" dirty="0">
                        <a:effectLst/>
                      </a:endParaRPr>
                    </a:p>
                  </a:txBody>
                  <a:tcPr/>
                </a:tc>
                <a:tc>
                  <a:txBody>
                    <a:bodyPr/>
                    <a:lstStyle/>
                    <a:p>
                      <a:pPr algn="ctr"/>
                      <a:r>
                        <a:rPr lang="en-US" sz="2400" dirty="0" smtClean="0">
                          <a:effectLst/>
                        </a:rPr>
                        <a:t>10%</a:t>
                      </a:r>
                      <a:endParaRPr lang="en-US" sz="2400" dirty="0">
                        <a:effectLst/>
                      </a:endParaRPr>
                    </a:p>
                  </a:txBody>
                  <a:tcPr/>
                </a:tc>
                <a:extLst>
                  <a:ext uri="{0D108BD9-81ED-4DB2-BD59-A6C34878D82A}">
                    <a16:rowId xmlns="" xmlns:a16="http://schemas.microsoft.com/office/drawing/2014/main" val="10001"/>
                  </a:ext>
                </a:extLst>
              </a:tr>
              <a:tr h="918918">
                <a:tc>
                  <a:txBody>
                    <a:bodyPr/>
                    <a:lstStyle/>
                    <a:p>
                      <a:r>
                        <a:rPr lang="en-US" sz="2400" dirty="0" smtClean="0">
                          <a:effectLst/>
                        </a:rPr>
                        <a:t>Your State</a:t>
                      </a:r>
                      <a:endParaRPr lang="en-US" sz="2400"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a:t>
                      </a:r>
                      <a:endParaRPr lang="en-US" sz="2400" dirty="0">
                        <a:effectLst/>
                      </a:endParaRPr>
                    </a:p>
                  </a:txBody>
                  <a:tcPr/>
                </a:tc>
                <a:tc>
                  <a:txBody>
                    <a:bodyPr/>
                    <a:lstStyle/>
                    <a:p>
                      <a:pPr algn="ctr"/>
                      <a:r>
                        <a:rPr lang="en-US" sz="2400" dirty="0" smtClean="0">
                          <a:effectLst/>
                        </a:rPr>
                        <a:t>?</a:t>
                      </a:r>
                      <a:endParaRPr lang="en-US" sz="2400" dirty="0">
                        <a:effectLst/>
                      </a:endParaRPr>
                    </a:p>
                  </a:txBody>
                  <a:tcPr/>
                </a:tc>
                <a:tc>
                  <a:txBody>
                    <a:bodyPr/>
                    <a:lstStyle/>
                    <a:p>
                      <a:pPr algn="ctr"/>
                      <a:r>
                        <a:rPr lang="en-US" sz="2400" dirty="0" smtClean="0">
                          <a:effectLst/>
                        </a:rPr>
                        <a:t>?</a:t>
                      </a:r>
                      <a:endParaRPr lang="en-US" sz="2400" dirty="0">
                        <a:effectLst/>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07811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3921819" y="2000960"/>
            <a:ext cx="4058082" cy="2510072"/>
          </a:xfrm>
          <a:prstGeom prst="rect">
            <a:avLst/>
          </a:prstGeom>
        </p:spPr>
      </p:pic>
      <p:sp>
        <p:nvSpPr>
          <p:cNvPr id="2" name="Title 1"/>
          <p:cNvSpPr>
            <a:spLocks noGrp="1"/>
          </p:cNvSpPr>
          <p:nvPr>
            <p:ph type="title"/>
          </p:nvPr>
        </p:nvSpPr>
        <p:spPr/>
        <p:txBody>
          <a:bodyPr/>
          <a:lstStyle/>
          <a:p>
            <a:r>
              <a:rPr lang="en-US" dirty="0" smtClean="0"/>
              <a:t>The </a:t>
            </a:r>
            <a:r>
              <a:rPr lang="en-US" dirty="0"/>
              <a:t>M</a:t>
            </a:r>
            <a:r>
              <a:rPr lang="en-US" dirty="0" smtClean="0"/>
              <a:t>edian </a:t>
            </a:r>
            <a:r>
              <a:rPr lang="en-US" dirty="0"/>
              <a:t>A</a:t>
            </a:r>
            <a:r>
              <a:rPr lang="en-US" dirty="0" smtClean="0"/>
              <a:t>ge	</a:t>
            </a:r>
            <a:endParaRPr lang="en-US" dirty="0"/>
          </a:p>
        </p:txBody>
      </p:sp>
      <p:sp>
        <p:nvSpPr>
          <p:cNvPr id="3" name="Content Placeholder 2"/>
          <p:cNvSpPr>
            <a:spLocks noGrp="1"/>
          </p:cNvSpPr>
          <p:nvPr>
            <p:ph sz="half" idx="1"/>
          </p:nvPr>
        </p:nvSpPr>
        <p:spPr>
          <a:xfrm>
            <a:off x="838200" y="1600779"/>
            <a:ext cx="3228759" cy="4073005"/>
          </a:xfrm>
        </p:spPr>
        <p:txBody>
          <a:bodyPr>
            <a:normAutofit/>
          </a:bodyPr>
          <a:lstStyle/>
          <a:p>
            <a:pPr marL="0" indent="0" algn="ctr">
              <a:buNone/>
            </a:pPr>
            <a:r>
              <a:rPr lang="en-US" altLang="en-US" sz="2800" dirty="0">
                <a:solidFill>
                  <a:schemeClr val="accent2"/>
                </a:solidFill>
              </a:rPr>
              <a:t>Latinos </a:t>
            </a:r>
            <a:endParaRPr lang="en-US" altLang="en-US" dirty="0">
              <a:solidFill>
                <a:schemeClr val="accent2"/>
              </a:solidFill>
            </a:endParaRPr>
          </a:p>
          <a:p>
            <a:pPr marL="0" indent="0" algn="ctr">
              <a:buNone/>
            </a:pPr>
            <a:r>
              <a:rPr lang="en-US" altLang="en-US" dirty="0"/>
              <a:t/>
            </a:r>
            <a:br>
              <a:rPr lang="en-US" altLang="en-US" dirty="0"/>
            </a:br>
            <a:r>
              <a:rPr lang="en-US" altLang="en-US" dirty="0" smtClean="0"/>
              <a:t>U.S</a:t>
            </a:r>
            <a:r>
              <a:rPr lang="en-US" altLang="en-US" dirty="0"/>
              <a:t>.: 27 years old</a:t>
            </a:r>
          </a:p>
          <a:p>
            <a:pPr marL="0" indent="0" algn="ctr">
              <a:buNone/>
            </a:pPr>
            <a:r>
              <a:rPr lang="en-US" altLang="en-US" dirty="0" smtClean="0"/>
              <a:t>NC</a:t>
            </a:r>
            <a:r>
              <a:rPr lang="en-US" altLang="en-US" dirty="0"/>
              <a:t>: 23 years old</a:t>
            </a:r>
          </a:p>
          <a:p>
            <a:pPr marL="0" indent="0" algn="ctr">
              <a:buNone/>
            </a:pPr>
            <a:r>
              <a:rPr lang="en-US" altLang="en-US" dirty="0" smtClean="0"/>
              <a:t>NY</a:t>
            </a:r>
            <a:r>
              <a:rPr lang="en-US" altLang="en-US" dirty="0"/>
              <a:t>: 30 </a:t>
            </a:r>
            <a:r>
              <a:rPr lang="en-US" altLang="en-US" dirty="0" smtClean="0"/>
              <a:t>years </a:t>
            </a:r>
            <a:r>
              <a:rPr lang="en-US" altLang="en-US" dirty="0"/>
              <a:t>old</a:t>
            </a:r>
          </a:p>
          <a:p>
            <a:pPr marL="0" indent="0" algn="ctr">
              <a:buNone/>
            </a:pPr>
            <a:r>
              <a:rPr lang="en-US" altLang="en-US" dirty="0" smtClean="0"/>
              <a:t>TX</a:t>
            </a:r>
            <a:r>
              <a:rPr lang="en-US" altLang="en-US" dirty="0"/>
              <a:t>: 27 years old</a:t>
            </a:r>
          </a:p>
          <a:p>
            <a:endParaRPr lang="en-US" dirty="0"/>
          </a:p>
        </p:txBody>
      </p:sp>
      <p:sp>
        <p:nvSpPr>
          <p:cNvPr id="4" name="Content Placeholder 3"/>
          <p:cNvSpPr>
            <a:spLocks noGrp="1"/>
          </p:cNvSpPr>
          <p:nvPr>
            <p:ph sz="half" idx="2"/>
          </p:nvPr>
        </p:nvSpPr>
        <p:spPr>
          <a:xfrm>
            <a:off x="7750628" y="1600779"/>
            <a:ext cx="3603171" cy="4073005"/>
          </a:xfrm>
        </p:spPr>
        <p:txBody>
          <a:bodyPr>
            <a:normAutofit/>
          </a:bodyPr>
          <a:lstStyle/>
          <a:p>
            <a:pPr marL="0" indent="0" algn="ctr" defTabSz="326532" fontAlgn="auto" hangingPunct="0">
              <a:spcBef>
                <a:spcPts val="0"/>
              </a:spcBef>
              <a:spcAft>
                <a:spcPts val="0"/>
              </a:spcAft>
              <a:buNone/>
              <a:defRPr/>
            </a:pPr>
            <a:r>
              <a:rPr lang="en-US" sz="2800" kern="0" dirty="0">
                <a:solidFill>
                  <a:schemeClr val="accent2"/>
                </a:solidFill>
                <a:ea typeface="Rockwell"/>
                <a:cs typeface="Coolvetica"/>
                <a:sym typeface="Rockwell"/>
              </a:rPr>
              <a:t>Other races (U.S.) </a:t>
            </a:r>
          </a:p>
          <a:p>
            <a:pPr marL="0" indent="0" algn="ctr" defTabSz="326532" hangingPunct="0">
              <a:spcBef>
                <a:spcPts val="0"/>
              </a:spcBef>
              <a:buNone/>
              <a:defRPr/>
            </a:pPr>
            <a:endParaRPr lang="en-US" kern="0" dirty="0" smtClean="0">
              <a:ea typeface="Rockwell"/>
              <a:cs typeface="Coolvetica"/>
              <a:sym typeface="Rockwell"/>
            </a:endParaRPr>
          </a:p>
          <a:p>
            <a:pPr marL="0" indent="0" algn="ctr" defTabSz="326532" hangingPunct="0">
              <a:spcBef>
                <a:spcPts val="0"/>
              </a:spcBef>
              <a:buNone/>
              <a:defRPr/>
            </a:pPr>
            <a:r>
              <a:rPr lang="en-US" kern="0" dirty="0" smtClean="0">
                <a:ea typeface="Rockwell"/>
                <a:cs typeface="Coolvetica"/>
                <a:sym typeface="Rockwell"/>
              </a:rPr>
              <a:t>Whites</a:t>
            </a:r>
            <a:r>
              <a:rPr lang="en-US" kern="0" dirty="0">
                <a:ea typeface="Rockwell"/>
                <a:cs typeface="Coolvetica"/>
                <a:sym typeface="Rockwell"/>
              </a:rPr>
              <a:t>: 42 years old</a:t>
            </a:r>
          </a:p>
          <a:p>
            <a:pPr marL="0" indent="0" algn="ctr" defTabSz="326532" hangingPunct="0">
              <a:spcBef>
                <a:spcPts val="0"/>
              </a:spcBef>
              <a:buNone/>
              <a:defRPr/>
            </a:pPr>
            <a:endParaRPr lang="en-US" sz="800" kern="0" dirty="0">
              <a:ea typeface="Rockwell"/>
              <a:cs typeface="Coolvetica"/>
              <a:sym typeface="Rockwell"/>
            </a:endParaRPr>
          </a:p>
          <a:p>
            <a:pPr marL="0" indent="0" algn="ctr" defTabSz="326532" hangingPunct="0">
              <a:spcBef>
                <a:spcPts val="0"/>
              </a:spcBef>
              <a:buNone/>
              <a:defRPr/>
            </a:pPr>
            <a:r>
              <a:rPr lang="en-US" kern="0" dirty="0">
                <a:ea typeface="Rockwell"/>
                <a:cs typeface="Coolvetica"/>
                <a:sym typeface="Rockwell"/>
              </a:rPr>
              <a:t>Blacks: 33 years old</a:t>
            </a:r>
          </a:p>
          <a:p>
            <a:pPr marL="0" indent="0" algn="ctr" defTabSz="326532" hangingPunct="0">
              <a:spcBef>
                <a:spcPts val="0"/>
              </a:spcBef>
              <a:buNone/>
              <a:defRPr/>
            </a:pPr>
            <a:endParaRPr lang="en-US" sz="800" kern="0" dirty="0">
              <a:ea typeface="Rockwell"/>
              <a:cs typeface="Coolvetica"/>
              <a:sym typeface="Rockwell"/>
            </a:endParaRPr>
          </a:p>
          <a:p>
            <a:pPr marL="0" indent="0" algn="ctr" defTabSz="326532" hangingPunct="0">
              <a:spcBef>
                <a:spcPts val="0"/>
              </a:spcBef>
              <a:buNone/>
              <a:defRPr/>
            </a:pPr>
            <a:r>
              <a:rPr lang="en-US" kern="0" dirty="0">
                <a:ea typeface="Rockwell"/>
                <a:cs typeface="Coolvetica"/>
                <a:sym typeface="Rockwell"/>
              </a:rPr>
              <a:t>Asian: 36 years old</a:t>
            </a:r>
          </a:p>
          <a:p>
            <a:pPr marL="0" indent="0" algn="ctr">
              <a:buNone/>
            </a:pPr>
            <a:endParaRPr lang="en-US" dirty="0"/>
          </a:p>
        </p:txBody>
      </p:sp>
      <p:sp>
        <p:nvSpPr>
          <p:cNvPr id="5" name="Slide Number Placeholder 4"/>
          <p:cNvSpPr>
            <a:spLocks noGrp="1"/>
          </p:cNvSpPr>
          <p:nvPr>
            <p:ph type="sldNum" sz="quarter" idx="4"/>
          </p:nvPr>
        </p:nvSpPr>
        <p:spPr/>
        <p:txBody>
          <a:bodyPr/>
          <a:lstStyle/>
          <a:p>
            <a:fld id="{C8BFE72D-DEE3-1A40-BBC5-5AA7D885F44F}" type="slidenum">
              <a:rPr lang="en-US" smtClean="0"/>
              <a:pPr/>
              <a:t>25</a:t>
            </a:fld>
            <a:endParaRPr lang="en-US" sz="800" dirty="0">
              <a:solidFill>
                <a:schemeClr val="tx1">
                  <a:lumMod val="40000"/>
                  <a:lumOff val="60000"/>
                </a:schemeClr>
              </a:solidFill>
            </a:endParaRPr>
          </a:p>
        </p:txBody>
      </p:sp>
      <p:sp>
        <p:nvSpPr>
          <p:cNvPr id="6" name="TextBox 5"/>
          <p:cNvSpPr txBox="1"/>
          <p:nvPr/>
        </p:nvSpPr>
        <p:spPr>
          <a:xfrm>
            <a:off x="4214162" y="2922755"/>
            <a:ext cx="3183301" cy="954107"/>
          </a:xfrm>
          <a:prstGeom prst="rect">
            <a:avLst/>
          </a:prstGeom>
          <a:noFill/>
        </p:spPr>
        <p:txBody>
          <a:bodyPr wrap="square" rtlCol="0">
            <a:spAutoFit/>
          </a:bodyPr>
          <a:lstStyle/>
          <a:p>
            <a:pPr algn="ctr"/>
            <a:r>
              <a:rPr lang="en-US" sz="2800" b="1" dirty="0" smtClean="0">
                <a:solidFill>
                  <a:schemeClr val="accent1"/>
                </a:solidFill>
              </a:rPr>
              <a:t>What is it in your state?</a:t>
            </a:r>
            <a:endParaRPr lang="en-US" sz="2800" b="1" dirty="0">
              <a:solidFill>
                <a:schemeClr val="accent1"/>
              </a:solidFill>
            </a:endParaRPr>
          </a:p>
        </p:txBody>
      </p:sp>
    </p:spTree>
    <p:extLst>
      <p:ext uri="{BB962C8B-B14F-4D97-AF65-F5344CB8AC3E}">
        <p14:creationId xmlns:p14="http://schemas.microsoft.com/office/powerpoint/2010/main" val="91642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888" y="471278"/>
            <a:ext cx="10515600" cy="2852737"/>
          </a:xfrm>
        </p:spPr>
        <p:txBody>
          <a:bodyPr>
            <a:normAutofit/>
          </a:bodyPr>
          <a:lstStyle/>
          <a:p>
            <a:pPr algn="ctr"/>
            <a:r>
              <a:rPr lang="es-EC" altLang="en-US" dirty="0" smtClean="0">
                <a:solidFill>
                  <a:schemeClr val="tx1"/>
                </a:solidFill>
                <a:ea typeface="MS PGothic" panose="020B0600070205080204" pitchFamily="34" charset="-128"/>
                <a:cs typeface="Coolvetica"/>
              </a:rPr>
              <a:t>Only 12 out of 100 college students in the U.S. are</a:t>
            </a:r>
            <a:r>
              <a:rPr lang="en-US" altLang="en-US" dirty="0">
                <a:latin typeface="Helvetica Neue"/>
                <a:ea typeface="MS PGothic" panose="020B0600070205080204" pitchFamily="34" charset="-128"/>
              </a:rPr>
              <a:t/>
            </a:r>
            <a:br>
              <a:rPr lang="en-US" altLang="en-US" dirty="0">
                <a:latin typeface="Helvetica Neue"/>
                <a:ea typeface="MS PGothic" panose="020B0600070205080204" pitchFamily="34" charset="-128"/>
              </a:rPr>
            </a:b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26</a:t>
            </a:fld>
            <a:endParaRPr lang="en-US" sz="800" dirty="0">
              <a:solidFill>
                <a:schemeClr val="tx1">
                  <a:lumMod val="40000"/>
                  <a:lumOff val="60000"/>
                </a:schemeClr>
              </a:solidFill>
            </a:endParaRPr>
          </a:p>
        </p:txBody>
      </p:sp>
      <p:sp>
        <p:nvSpPr>
          <p:cNvPr id="5" name="Title 1"/>
          <p:cNvSpPr txBox="1">
            <a:spLocks/>
          </p:cNvSpPr>
          <p:nvPr/>
        </p:nvSpPr>
        <p:spPr>
          <a:xfrm>
            <a:off x="890888" y="4062290"/>
            <a:ext cx="10515600" cy="2040944"/>
          </a:xfrm>
          <a:prstGeom prst="rect">
            <a:avLst/>
          </a:prstGeom>
        </p:spPr>
        <p:txBody>
          <a:bodyPr vert="horz" lIns="91440" tIns="45720" rIns="91440" bIns="45720" rtlCol="0" anchor="b">
            <a:normAutofit fontScale="97500" lnSpcReduction="10000"/>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altLang="en-US" sz="8000" dirty="0" smtClean="0">
                <a:latin typeface="Helvetica Neue"/>
                <a:ea typeface="MS PGothic" panose="020B0600070205080204" pitchFamily="34" charset="-128"/>
              </a:rPr>
              <a:t>Latino</a:t>
            </a:r>
            <a:br>
              <a:rPr lang="en-US" altLang="en-US" sz="8000" dirty="0" smtClean="0">
                <a:latin typeface="Helvetica Neue"/>
                <a:ea typeface="MS PGothic" panose="020B0600070205080204" pitchFamily="34" charset="-128"/>
              </a:rPr>
            </a:br>
            <a:endParaRPr lang="en-US" sz="8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648" y="2693488"/>
            <a:ext cx="2100080" cy="1368802"/>
          </a:xfrm>
          <a:prstGeom prst="rect">
            <a:avLst/>
          </a:prstGeom>
        </p:spPr>
      </p:pic>
    </p:spTree>
    <p:extLst>
      <p:ext uri="{BB962C8B-B14F-4D97-AF65-F5344CB8AC3E}">
        <p14:creationId xmlns:p14="http://schemas.microsoft.com/office/powerpoint/2010/main" val="36123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Dropout </a:t>
            </a:r>
            <a:r>
              <a:rPr lang="en-US" dirty="0" smtClean="0"/>
              <a:t>Rates </a:t>
            </a:r>
            <a:r>
              <a:rPr lang="en-US" dirty="0"/>
              <a:t>in the U.S</a:t>
            </a:r>
            <a:r>
              <a:rPr lang="en-US" dirty="0" smtClean="0"/>
              <a:t>.</a:t>
            </a:r>
            <a:endParaRPr lang="en-US" dirty="0"/>
          </a:p>
        </p:txBody>
      </p:sp>
      <p:sp>
        <p:nvSpPr>
          <p:cNvPr id="2" name="Slide Number Placeholder 1"/>
          <p:cNvSpPr>
            <a:spLocks noGrp="1"/>
          </p:cNvSpPr>
          <p:nvPr>
            <p:ph type="sldNum" sz="quarter" idx="4"/>
          </p:nvPr>
        </p:nvSpPr>
        <p:spPr/>
        <p:txBody>
          <a:bodyPr/>
          <a:lstStyle/>
          <a:p>
            <a:fld id="{C8BFE72D-DEE3-1A40-BBC5-5AA7D885F44F}" type="slidenum">
              <a:rPr lang="en-US" smtClean="0"/>
              <a:pPr/>
              <a:t>27</a:t>
            </a:fld>
            <a:endParaRPr lang="en-US" sz="800" dirty="0">
              <a:solidFill>
                <a:schemeClr val="tx1">
                  <a:lumMod val="40000"/>
                  <a:lumOff val="60000"/>
                </a:schemeClr>
              </a:solidFill>
            </a:endParaRPr>
          </a:p>
        </p:txBody>
      </p:sp>
      <p:sp>
        <p:nvSpPr>
          <p:cNvPr id="3" name="Title 1"/>
          <p:cNvSpPr txBox="1">
            <a:spLocks/>
          </p:cNvSpPr>
          <p:nvPr/>
        </p:nvSpPr>
        <p:spPr>
          <a:xfrm>
            <a:off x="838200"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grpSp>
        <p:nvGrpSpPr>
          <p:cNvPr id="5" name="Group 4"/>
          <p:cNvGrpSpPr/>
          <p:nvPr/>
        </p:nvGrpSpPr>
        <p:grpSpPr>
          <a:xfrm>
            <a:off x="955676" y="1481751"/>
            <a:ext cx="10223100" cy="4585151"/>
            <a:chOff x="441325" y="1833804"/>
            <a:chExt cx="7081838" cy="3319220"/>
          </a:xfrm>
        </p:grpSpPr>
        <p:pic>
          <p:nvPicPr>
            <p:cNvPr id="15" name="image10.png"/>
            <p:cNvPicPr>
              <a:picLocks noChangeAspect="1"/>
            </p:cNvPicPr>
            <p:nvPr/>
          </p:nvPicPr>
          <p:blipFill rotWithShape="1">
            <a:blip r:embed="rId3">
              <a:extLst>
                <a:ext uri="{28A0092B-C50C-407E-A947-70E740481C1C}">
                  <a14:useLocalDpi xmlns:a14="http://schemas.microsoft.com/office/drawing/2010/main" val="0"/>
                </a:ext>
              </a:extLst>
            </a:blip>
            <a:srcRect t="11890"/>
            <a:stretch/>
          </p:blipFill>
          <p:spPr bwMode="auto">
            <a:xfrm>
              <a:off x="441325" y="1833804"/>
              <a:ext cx="7081838" cy="3319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16" name="Shape 152"/>
            <p:cNvSpPr/>
            <p:nvPr/>
          </p:nvSpPr>
          <p:spPr>
            <a:xfrm>
              <a:off x="4878520" y="4165907"/>
              <a:ext cx="1145925" cy="448773"/>
            </a:xfrm>
            <a:prstGeom prst="rect">
              <a:avLst/>
            </a:prstGeom>
            <a:ln w="12700">
              <a:miter lim="400000"/>
            </a:ln>
            <a:extLst/>
          </p:spPr>
          <p:txBody>
            <a:bodyPr wrap="square" lIns="32649" tIns="32649" rIns="32649" bIns="32649" anchor="ctr">
              <a:spAutoFit/>
            </a:bodyPr>
            <a:lstStyle/>
            <a:p>
              <a:pPr defTabSz="326532" fontAlgn="auto" hangingPunct="0">
                <a:lnSpc>
                  <a:spcPct val="80000"/>
                </a:lnSpc>
                <a:spcBef>
                  <a:spcPts val="0"/>
                </a:spcBef>
                <a:spcAft>
                  <a:spcPts val="0"/>
                </a:spcAft>
                <a:defRPr sz="3900">
                  <a:solidFill>
                    <a:srgbClr val="19115E"/>
                  </a:solidFill>
                  <a:effectLst>
                    <a:outerShdw blurRad="38100" dist="38100" dir="2700000" rotWithShape="0">
                      <a:srgbClr val="DDDDDD"/>
                    </a:outerShdw>
                  </a:effectLst>
                  <a:latin typeface="Coolvetica"/>
                  <a:ea typeface="Coolvetica"/>
                  <a:cs typeface="Coolvetica"/>
                  <a:sym typeface="Coolvetica"/>
                </a:defRPr>
              </a:pPr>
              <a:r>
                <a:rPr sz="2000" kern="0" dirty="0">
                  <a:solidFill>
                    <a:srgbClr val="19115E"/>
                  </a:solidFill>
                  <a:effectLst>
                    <a:outerShdw blurRad="38100" dist="38100" dir="2700000" rotWithShape="0">
                      <a:srgbClr val="DDDDDD"/>
                    </a:outerShdw>
                  </a:effectLst>
                  <a:latin typeface="+mj-lt"/>
                  <a:ea typeface="Coolvetica"/>
                  <a:cs typeface="Coolvetica"/>
                  <a:sym typeface="Coolvetica"/>
                </a:rPr>
                <a:t/>
              </a:r>
              <a:br>
                <a:rPr sz="2000" kern="0" dirty="0">
                  <a:solidFill>
                    <a:srgbClr val="19115E"/>
                  </a:solidFill>
                  <a:effectLst>
                    <a:outerShdw blurRad="38100" dist="38100" dir="2700000" rotWithShape="0">
                      <a:srgbClr val="DDDDDD"/>
                    </a:outerShdw>
                  </a:effectLst>
                  <a:latin typeface="+mj-lt"/>
                  <a:ea typeface="Coolvetica"/>
                  <a:cs typeface="Coolvetica"/>
                  <a:sym typeface="Coolvetica"/>
                </a:rPr>
              </a:br>
              <a:r>
                <a:rPr sz="2400" kern="0" dirty="0">
                  <a:solidFill>
                    <a:srgbClr val="19115E"/>
                  </a:solidFill>
                  <a:effectLst>
                    <a:outerShdw blurRad="38100" dist="12700" rotWithShape="0">
                      <a:srgbClr val="000000">
                        <a:alpha val="40000"/>
                      </a:srgbClr>
                    </a:outerShdw>
                  </a:effectLst>
                  <a:latin typeface="+mj-lt"/>
                  <a:ea typeface="Coolvetica"/>
                  <a:cs typeface="Coolvetica"/>
                  <a:sym typeface="Coolvetica"/>
                </a:rPr>
                <a:t>Whites</a:t>
              </a:r>
              <a:endParaRPr sz="2000" kern="0" dirty="0">
                <a:solidFill>
                  <a:srgbClr val="19115E"/>
                </a:solidFill>
                <a:effectLst>
                  <a:outerShdw blurRad="38100" dist="12700" rotWithShape="0">
                    <a:srgbClr val="000000">
                      <a:alpha val="40000"/>
                    </a:srgbClr>
                  </a:outerShdw>
                </a:effectLst>
                <a:latin typeface="+mj-lt"/>
                <a:ea typeface="Coolvetica"/>
                <a:cs typeface="Coolvetica"/>
                <a:sym typeface="Coolvetica"/>
              </a:endParaRPr>
            </a:p>
          </p:txBody>
        </p:sp>
        <p:sp>
          <p:nvSpPr>
            <p:cNvPr id="18" name="Shape 154"/>
            <p:cNvSpPr/>
            <p:nvPr/>
          </p:nvSpPr>
          <p:spPr>
            <a:xfrm>
              <a:off x="3982244" y="2366914"/>
              <a:ext cx="2028825" cy="538262"/>
            </a:xfrm>
            <a:prstGeom prst="rect">
              <a:avLst/>
            </a:prstGeom>
            <a:ln w="12700">
              <a:miter lim="400000"/>
            </a:ln>
            <a:effectLst>
              <a:outerShdw blurRad="38100" dist="20000" dir="5400000" rotWithShape="0">
                <a:srgbClr val="FEFEFE">
                  <a:alpha val="38000"/>
                </a:srgbClr>
              </a:outerShdw>
            </a:effectLst>
            <a:extLst/>
          </p:spPr>
          <p:txBody>
            <a:bodyPr lIns="32649" tIns="32649" rIns="32649" bIns="32649" anchor="ctr">
              <a:spAutoFit/>
            </a:bodyPr>
            <a:lstStyle/>
            <a:p>
              <a:pPr algn="ctr" defTabSz="326532" fontAlgn="auto" hangingPunct="0">
                <a:lnSpc>
                  <a:spcPct val="80000"/>
                </a:lnSpc>
                <a:spcBef>
                  <a:spcPts val="0"/>
                </a:spcBef>
                <a:spcAft>
                  <a:spcPts val="0"/>
                </a:spcAft>
                <a:defRPr sz="3900">
                  <a:solidFill>
                    <a:srgbClr val="B7C61B"/>
                  </a:solidFill>
                  <a:effectLst>
                    <a:outerShdw blurRad="38100" dist="38100" dir="2700000" rotWithShape="0">
                      <a:srgbClr val="DDDDDD"/>
                    </a:outerShdw>
                  </a:effectLst>
                  <a:latin typeface="Coolvetica"/>
                  <a:ea typeface="Coolvetica"/>
                  <a:cs typeface="Coolvetica"/>
                  <a:sym typeface="Coolvetica"/>
                </a:defRPr>
              </a:pPr>
              <a:r>
                <a:rPr sz="2400" kern="0" dirty="0">
                  <a:solidFill>
                    <a:srgbClr val="B7C61B"/>
                  </a:solidFill>
                  <a:effectLst>
                    <a:outerShdw blurRad="38100" dist="38100" dir="2700000" rotWithShape="0">
                      <a:srgbClr val="DDDDDD"/>
                    </a:outerShdw>
                  </a:effectLst>
                  <a:latin typeface="+mj-lt"/>
                  <a:ea typeface="Coolvetica"/>
                  <a:cs typeface="Coolvetica"/>
                  <a:sym typeface="Coolvetica"/>
                </a:rPr>
                <a:t/>
              </a:r>
              <a:br>
                <a:rPr sz="2400" kern="0" dirty="0">
                  <a:solidFill>
                    <a:srgbClr val="B7C61B"/>
                  </a:solidFill>
                  <a:effectLst>
                    <a:outerShdw blurRad="38100" dist="38100" dir="2700000" rotWithShape="0">
                      <a:srgbClr val="DDDDDD"/>
                    </a:outerShdw>
                  </a:effectLst>
                  <a:latin typeface="+mj-lt"/>
                  <a:ea typeface="Coolvetica"/>
                  <a:cs typeface="Coolvetica"/>
                  <a:sym typeface="Coolvetica"/>
                </a:rPr>
              </a:br>
              <a:r>
                <a:rPr sz="2400" kern="0" dirty="0">
                  <a:solidFill>
                    <a:srgbClr val="B7C61B"/>
                  </a:solidFill>
                  <a:effectLst>
                    <a:outerShdw blurRad="114300" dist="12700" dir="18900000" rotWithShape="0">
                      <a:srgbClr val="FFFFFF">
                        <a:alpha val="99000"/>
                      </a:srgbClr>
                    </a:outerShdw>
                  </a:effectLst>
                  <a:latin typeface="+mj-lt"/>
                  <a:ea typeface="Coolvetica"/>
                  <a:cs typeface="Coolvetica"/>
                  <a:sym typeface="Coolvetica"/>
                </a:rPr>
                <a:t>Latinos</a:t>
              </a:r>
            </a:p>
          </p:txBody>
        </p:sp>
        <p:sp>
          <p:nvSpPr>
            <p:cNvPr id="19" name="Shape 155"/>
            <p:cNvSpPr/>
            <p:nvPr/>
          </p:nvSpPr>
          <p:spPr>
            <a:xfrm flipV="1">
              <a:off x="2102536" y="3674455"/>
              <a:ext cx="0" cy="686635"/>
            </a:xfrm>
            <a:prstGeom prst="line">
              <a:avLst/>
            </a:prstGeom>
            <a:ln w="50800">
              <a:solidFill>
                <a:srgbClr val="CED865"/>
              </a:solidFill>
              <a:tailEnd type="triangle"/>
            </a:ln>
            <a:effectLst>
              <a:outerShdw blurRad="73242" dist="20000" dir="5400000" rotWithShape="0">
                <a:srgbClr val="FFFFFF">
                  <a:alpha val="81758"/>
                </a:srgbClr>
              </a:outerShdw>
            </a:effectLst>
          </p:spPr>
          <p:txBody>
            <a:bodyPr lIns="45719" rIns="45719"/>
            <a:lstStyle/>
            <a:p>
              <a:pPr defTabSz="326532" fontAlgn="auto" hangingPunct="0">
                <a:spcBef>
                  <a:spcPts val="0"/>
                </a:spcBef>
                <a:spcAft>
                  <a:spcPts val="0"/>
                </a:spcAft>
                <a:defRPr/>
              </a:pPr>
              <a:endParaRPr kern="0" dirty="0">
                <a:latin typeface="Rockwell"/>
                <a:ea typeface="Rockwell"/>
                <a:cs typeface="Rockwell"/>
                <a:sym typeface="Rockwell"/>
              </a:endParaRPr>
            </a:p>
          </p:txBody>
        </p:sp>
        <p:sp>
          <p:nvSpPr>
            <p:cNvPr id="20" name="Shape 156"/>
            <p:cNvSpPr/>
            <p:nvPr/>
          </p:nvSpPr>
          <p:spPr>
            <a:xfrm flipV="1">
              <a:off x="5323291" y="3989545"/>
              <a:ext cx="0" cy="352782"/>
            </a:xfrm>
            <a:prstGeom prst="line">
              <a:avLst/>
            </a:prstGeom>
            <a:ln w="50800">
              <a:solidFill>
                <a:srgbClr val="19115E"/>
              </a:solidFill>
              <a:tailEnd type="triangle"/>
            </a:ln>
            <a:effectLst>
              <a:outerShdw blurRad="38100" dist="20000" dir="5400000" rotWithShape="0">
                <a:srgbClr val="000000">
                  <a:alpha val="38000"/>
                </a:srgbClr>
              </a:outerShdw>
            </a:effectLst>
          </p:spPr>
          <p:txBody>
            <a:bodyPr lIns="45719" rIns="45719"/>
            <a:lstStyle/>
            <a:p>
              <a:pPr defTabSz="326532" fontAlgn="auto" hangingPunct="0">
                <a:spcBef>
                  <a:spcPts val="0"/>
                </a:spcBef>
                <a:spcAft>
                  <a:spcPts val="0"/>
                </a:spcAft>
                <a:defRPr/>
              </a:pPr>
              <a:endParaRPr kern="0" dirty="0">
                <a:latin typeface="Rockwell"/>
                <a:ea typeface="Rockwell"/>
                <a:cs typeface="Rockwell"/>
                <a:sym typeface="Rockwell"/>
              </a:endParaRPr>
            </a:p>
          </p:txBody>
        </p:sp>
        <p:sp>
          <p:nvSpPr>
            <p:cNvPr id="21" name="Shape 157"/>
            <p:cNvSpPr>
              <a:spLocks noChangeShapeType="1"/>
            </p:cNvSpPr>
            <p:nvPr/>
          </p:nvSpPr>
          <p:spPr bwMode="auto">
            <a:xfrm>
              <a:off x="4937125" y="2869503"/>
              <a:ext cx="0" cy="354105"/>
            </a:xfrm>
            <a:prstGeom prst="line">
              <a:avLst/>
            </a:prstGeom>
            <a:noFill/>
            <a:ln w="50800">
              <a:solidFill>
                <a:srgbClr val="B7C61B"/>
              </a:solidFill>
              <a:round/>
              <a:headEnd/>
              <a:tailEnd type="triangle" w="med" len="med"/>
            </a:ln>
            <a:extLst>
              <a:ext uri="{909E8E84-426E-40dd-AFC4-6F175D3DCCD1}">
                <a14:hiddenFill xmlns:a14="http://schemas.microsoft.com/office/drawing/2010/main" xmlns="">
                  <a:noFill/>
                </a14:hiddenFill>
              </a:ext>
            </a:extLst>
          </p:spPr>
          <p:txBody>
            <a:bodyPr lIns="45719" rIns="45719"/>
            <a:lstStyle/>
            <a:p>
              <a:endParaRPr lang="en-US" dirty="0"/>
            </a:p>
          </p:txBody>
        </p:sp>
        <p:pic>
          <p:nvPicPr>
            <p:cNvPr id="22" name="Picture 157"/>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33450" y="2227263"/>
              <a:ext cx="6321425" cy="15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Shape 160"/>
            <p:cNvSpPr/>
            <p:nvPr/>
          </p:nvSpPr>
          <p:spPr>
            <a:xfrm>
              <a:off x="1009162" y="2146850"/>
              <a:ext cx="1657257" cy="899706"/>
            </a:xfrm>
            <a:prstGeom prst="rect">
              <a:avLst/>
            </a:prstGeom>
            <a:ln w="12700">
              <a:miter lim="400000"/>
            </a:ln>
            <a:effectLst>
              <a:outerShdw blurRad="138637" dist="20000" dir="16261047" rotWithShape="0">
                <a:srgbClr val="FFFFFF"/>
              </a:outerShdw>
            </a:effectLst>
            <a:extLst/>
          </p:spPr>
          <p:txBody>
            <a:bodyPr wrap="square" lIns="32649" tIns="32649" rIns="32649" bIns="32649" anchor="ctr">
              <a:spAutoFit/>
            </a:bodyPr>
            <a:lstStyle/>
            <a:p>
              <a:pPr algn="ctr" defTabSz="326532" fontAlgn="auto" hangingPunct="0">
                <a:lnSpc>
                  <a:spcPct val="70000"/>
                </a:lnSpc>
                <a:spcBef>
                  <a:spcPts val="0"/>
                </a:spcBef>
                <a:spcAft>
                  <a:spcPts val="0"/>
                </a:spcAft>
                <a:defRPr sz="1100">
                  <a:solidFill>
                    <a:srgbClr val="46A645"/>
                  </a:solidFill>
                  <a:latin typeface="Coolvetica"/>
                  <a:ea typeface="Coolvetica"/>
                  <a:cs typeface="Coolvetica"/>
                  <a:sym typeface="Coolvetica"/>
                </a:defRPr>
              </a:pPr>
              <a:r>
                <a:rPr sz="2400" kern="0" dirty="0">
                  <a:solidFill>
                    <a:srgbClr val="46A645"/>
                  </a:solidFill>
                  <a:latin typeface="+mj-lt"/>
                  <a:ea typeface="Coolvetica"/>
                  <a:cs typeface="Coolvetica"/>
                  <a:sym typeface="Coolvetica"/>
                </a:rPr>
                <a:t/>
              </a:r>
              <a:br>
                <a:rPr sz="2400" kern="0" dirty="0">
                  <a:solidFill>
                    <a:srgbClr val="46A645"/>
                  </a:solidFill>
                  <a:latin typeface="+mj-lt"/>
                  <a:ea typeface="Coolvetica"/>
                  <a:cs typeface="Coolvetica"/>
                  <a:sym typeface="Coolvetica"/>
                </a:rPr>
              </a:br>
              <a:r>
                <a:rPr sz="2400" kern="0" dirty="0">
                  <a:solidFill>
                    <a:srgbClr val="73B532"/>
                  </a:solidFill>
                  <a:latin typeface="+mj-lt"/>
                  <a:ea typeface="Coolvetica"/>
                  <a:cs typeface="Coolvetica"/>
                  <a:sym typeface="Coolvetica"/>
                </a:rPr>
                <a:t>Latinos struggling with </a:t>
              </a:r>
              <a:r>
                <a:rPr lang="en-US" sz="2400" kern="0" dirty="0">
                  <a:solidFill>
                    <a:srgbClr val="73B532"/>
                  </a:solidFill>
                  <a:latin typeface="+mj-lt"/>
                  <a:ea typeface="Coolvetica"/>
                  <a:cs typeface="Coolvetica"/>
                  <a:sym typeface="Coolvetica"/>
                </a:rPr>
                <a:t>E</a:t>
              </a:r>
              <a:r>
                <a:rPr sz="2400" kern="0" dirty="0">
                  <a:solidFill>
                    <a:srgbClr val="73B532"/>
                  </a:solidFill>
                  <a:latin typeface="+mj-lt"/>
                  <a:ea typeface="Coolvetica"/>
                  <a:cs typeface="Coolvetica"/>
                  <a:sym typeface="Coolvetica"/>
                </a:rPr>
                <a:t>nglish</a:t>
              </a:r>
            </a:p>
          </p:txBody>
        </p:sp>
        <p:sp>
          <p:nvSpPr>
            <p:cNvPr id="24" name="Shape 161"/>
            <p:cNvSpPr>
              <a:spLocks noChangeShapeType="1"/>
            </p:cNvSpPr>
            <p:nvPr/>
          </p:nvSpPr>
          <p:spPr bwMode="auto">
            <a:xfrm flipV="1">
              <a:off x="2203750" y="2327185"/>
              <a:ext cx="185715" cy="199016"/>
            </a:xfrm>
            <a:prstGeom prst="line">
              <a:avLst/>
            </a:prstGeom>
            <a:noFill/>
            <a:ln w="50800">
              <a:solidFill>
                <a:srgbClr val="74B532"/>
              </a:solidFill>
              <a:round/>
              <a:headEnd/>
              <a:tailEnd type="triangle" w="med" len="med"/>
            </a:ln>
            <a:extLst>
              <a:ext uri="{909E8E84-426E-40dd-AFC4-6F175D3DCCD1}">
                <a14:hiddenFill xmlns:a14="http://schemas.microsoft.com/office/drawing/2010/main" xmlns="">
                  <a:noFill/>
                </a14:hiddenFill>
              </a:ext>
            </a:extLst>
          </p:spPr>
          <p:txBody>
            <a:bodyPr lIns="45719" rIns="45719"/>
            <a:lstStyle/>
            <a:p>
              <a:endParaRPr lang="en-US" dirty="0"/>
            </a:p>
          </p:txBody>
        </p:sp>
      </p:grpSp>
      <p:sp>
        <p:nvSpPr>
          <p:cNvPr id="25" name="Shape 154"/>
          <p:cNvSpPr/>
          <p:nvPr/>
        </p:nvSpPr>
        <p:spPr>
          <a:xfrm>
            <a:off x="2035481" y="4925305"/>
            <a:ext cx="2928743" cy="373712"/>
          </a:xfrm>
          <a:prstGeom prst="rect">
            <a:avLst/>
          </a:prstGeom>
          <a:ln w="12700">
            <a:miter lim="400000"/>
          </a:ln>
          <a:effectLst>
            <a:outerShdw blurRad="38100" dist="20000" dir="5400000" rotWithShape="0">
              <a:srgbClr val="FEFEFE">
                <a:alpha val="38000"/>
              </a:srgbClr>
            </a:outerShdw>
          </a:effectLst>
          <a:extLst/>
        </p:spPr>
        <p:txBody>
          <a:bodyPr wrap="square" lIns="32649" tIns="32649" rIns="32649" bIns="32649" anchor="ctr">
            <a:spAutoFit/>
          </a:bodyPr>
          <a:lstStyle/>
          <a:p>
            <a:pPr algn="ctr" defTabSz="326532" fontAlgn="auto" hangingPunct="0">
              <a:lnSpc>
                <a:spcPct val="80000"/>
              </a:lnSpc>
              <a:spcBef>
                <a:spcPts val="0"/>
              </a:spcBef>
              <a:spcAft>
                <a:spcPts val="0"/>
              </a:spcAft>
              <a:defRPr sz="3900">
                <a:solidFill>
                  <a:srgbClr val="B7C61B"/>
                </a:solidFill>
                <a:effectLst>
                  <a:outerShdw blurRad="38100" dist="38100" dir="2700000" rotWithShape="0">
                    <a:srgbClr val="DDDDDD"/>
                  </a:outerShdw>
                </a:effectLst>
                <a:latin typeface="Coolvetica"/>
                <a:ea typeface="Coolvetica"/>
                <a:cs typeface="Coolvetica"/>
                <a:sym typeface="Coolvetica"/>
              </a:defRPr>
            </a:pPr>
            <a:r>
              <a:rPr lang="en-US" sz="2400" kern="0" dirty="0" smtClean="0">
                <a:solidFill>
                  <a:srgbClr val="B7C61B"/>
                </a:solidFill>
                <a:effectLst>
                  <a:glow rad="63500">
                    <a:schemeClr val="bg1">
                      <a:alpha val="75000"/>
                    </a:schemeClr>
                  </a:glow>
                </a:effectLst>
                <a:latin typeface="+mj-lt"/>
                <a:ea typeface="Coolvetica"/>
                <a:cs typeface="Coolvetica"/>
                <a:sym typeface="Coolvetica"/>
              </a:rPr>
              <a:t>Blacks</a:t>
            </a:r>
            <a:endParaRPr sz="2400" kern="0" dirty="0">
              <a:solidFill>
                <a:srgbClr val="B7C61B"/>
              </a:solidFill>
              <a:effectLst>
                <a:glow rad="63500">
                  <a:schemeClr val="bg1">
                    <a:alpha val="75000"/>
                  </a:schemeClr>
                </a:glow>
              </a:effectLst>
              <a:latin typeface="+mj-lt"/>
              <a:ea typeface="Coolvetica"/>
              <a:cs typeface="Coolvetica"/>
              <a:sym typeface="Coolvetica"/>
            </a:endParaRPr>
          </a:p>
        </p:txBody>
      </p:sp>
    </p:spTree>
    <p:extLst>
      <p:ext uri="{BB962C8B-B14F-4D97-AF65-F5344CB8AC3E}">
        <p14:creationId xmlns:p14="http://schemas.microsoft.com/office/powerpoint/2010/main" val="62729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What’s </a:t>
            </a:r>
            <a:r>
              <a:rPr lang="en-US" dirty="0" smtClean="0"/>
              <a:t>Happening </a:t>
            </a:r>
            <a:r>
              <a:rPr lang="en-US" dirty="0"/>
              <a:t>in your </a:t>
            </a:r>
            <a:r>
              <a:rPr lang="en-US" dirty="0" smtClean="0"/>
              <a:t>State?</a:t>
            </a:r>
            <a:endParaRPr lang="en-US" dirty="0"/>
          </a:p>
        </p:txBody>
      </p:sp>
      <p:sp>
        <p:nvSpPr>
          <p:cNvPr id="2" name="Slide Number Placeholder 1"/>
          <p:cNvSpPr>
            <a:spLocks noGrp="1"/>
          </p:cNvSpPr>
          <p:nvPr>
            <p:ph type="sldNum" sz="quarter" idx="4"/>
          </p:nvPr>
        </p:nvSpPr>
        <p:spPr/>
        <p:txBody>
          <a:bodyPr/>
          <a:lstStyle/>
          <a:p>
            <a:fld id="{C8BFE72D-DEE3-1A40-BBC5-5AA7D885F44F}" type="slidenum">
              <a:rPr lang="en-US" smtClean="0"/>
              <a:pPr/>
              <a:t>28</a:t>
            </a:fld>
            <a:endParaRPr lang="en-US" sz="800" dirty="0">
              <a:solidFill>
                <a:schemeClr val="tx1">
                  <a:lumMod val="40000"/>
                  <a:lumOff val="60000"/>
                </a:schemeClr>
              </a:solidFill>
            </a:endParaRPr>
          </a:p>
        </p:txBody>
      </p:sp>
      <p:sp>
        <p:nvSpPr>
          <p:cNvPr id="5" name="TextBox 4"/>
          <p:cNvSpPr txBox="1"/>
          <p:nvPr/>
        </p:nvSpPr>
        <p:spPr>
          <a:xfrm>
            <a:off x="844449" y="1431027"/>
            <a:ext cx="10058400" cy="4278094"/>
          </a:xfrm>
          <a:prstGeom prst="rect">
            <a:avLst/>
          </a:prstGeom>
          <a:noFill/>
        </p:spPr>
        <p:txBody>
          <a:bodyPr wrap="square" rtlCol="0">
            <a:spAutoFit/>
          </a:bodyPr>
          <a:lstStyle/>
          <a:p>
            <a:r>
              <a:rPr lang="en-US" altLang="en-US" sz="2800" dirty="0">
                <a:solidFill>
                  <a:schemeClr val="accent2"/>
                </a:solidFill>
              </a:rPr>
              <a:t>Resources</a:t>
            </a:r>
            <a:endParaRPr lang="en-US" altLang="en-US" sz="2400" dirty="0">
              <a:solidFill>
                <a:schemeClr val="accent2"/>
              </a:solidFill>
            </a:endParaRPr>
          </a:p>
          <a:p>
            <a:endParaRPr lang="en-US" altLang="en-US" sz="2000" dirty="0" smtClean="0"/>
          </a:p>
          <a:p>
            <a:r>
              <a:rPr lang="en-US" altLang="en-US" sz="2400" dirty="0" smtClean="0"/>
              <a:t>U.S</a:t>
            </a:r>
            <a:r>
              <a:rPr lang="en-US" altLang="en-US" sz="2400" dirty="0"/>
              <a:t>. Census</a:t>
            </a:r>
          </a:p>
          <a:p>
            <a:r>
              <a:rPr lang="en-US" altLang="en-US" sz="2000" dirty="0">
                <a:hlinkClick r:id="rId3"/>
              </a:rPr>
              <a:t>http://quickfacts.census.gov/qfd/states/37000.html</a:t>
            </a:r>
            <a:endParaRPr lang="en-US" altLang="en-US" sz="2000" dirty="0"/>
          </a:p>
          <a:p>
            <a:endParaRPr lang="en-US" altLang="en-US" sz="1000" dirty="0" smtClean="0"/>
          </a:p>
          <a:p>
            <a:r>
              <a:rPr lang="en-US" altLang="en-US" sz="2400" dirty="0" err="1" smtClean="0"/>
              <a:t>Excelencia</a:t>
            </a:r>
            <a:r>
              <a:rPr lang="en-US" altLang="en-US" sz="2400" dirty="0" smtClean="0"/>
              <a:t> </a:t>
            </a:r>
            <a:r>
              <a:rPr lang="en-US" altLang="en-US" sz="2400" dirty="0"/>
              <a:t>for Education</a:t>
            </a:r>
          </a:p>
          <a:p>
            <a:r>
              <a:rPr lang="en-US" altLang="en-US" sz="2000" dirty="0">
                <a:hlinkClick r:id="rId4"/>
              </a:rPr>
              <a:t>http://www.edexcelencia.org/</a:t>
            </a:r>
            <a:endParaRPr lang="en-US" altLang="en-US" sz="2000" dirty="0"/>
          </a:p>
          <a:p>
            <a:endParaRPr lang="en-US" altLang="en-US" sz="1000" dirty="0" smtClean="0"/>
          </a:p>
          <a:p>
            <a:r>
              <a:rPr lang="en-US" altLang="en-US" sz="2400" dirty="0" smtClean="0"/>
              <a:t>NCES</a:t>
            </a:r>
            <a:endParaRPr lang="en-US" altLang="en-US" sz="2400" dirty="0"/>
          </a:p>
          <a:p>
            <a:r>
              <a:rPr lang="en-US" altLang="en-US" sz="2000" dirty="0">
                <a:hlinkClick r:id="rId5"/>
              </a:rPr>
              <a:t>https://nces.ed.gov/fastfacts/display.asp?id=16</a:t>
            </a:r>
            <a:endParaRPr lang="en-US" altLang="en-US" sz="2000" dirty="0"/>
          </a:p>
          <a:p>
            <a:endParaRPr lang="en-US" altLang="en-US" sz="1000" dirty="0" smtClean="0"/>
          </a:p>
          <a:p>
            <a:r>
              <a:rPr lang="en-US" altLang="en-US" sz="2400" dirty="0" smtClean="0"/>
              <a:t>Pew </a:t>
            </a:r>
            <a:r>
              <a:rPr lang="en-US" altLang="en-US" sz="2400" dirty="0"/>
              <a:t>Research Center</a:t>
            </a:r>
          </a:p>
          <a:p>
            <a:r>
              <a:rPr lang="en-US" altLang="en-US" sz="2000" dirty="0">
                <a:hlinkClick r:id="rId6"/>
              </a:rPr>
              <a:t>www.pewresearch.org</a:t>
            </a:r>
            <a:endParaRPr lang="en-US" altLang="en-US" sz="2000" dirty="0"/>
          </a:p>
          <a:p>
            <a:endParaRPr lang="en-US"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3815" y="2379658"/>
            <a:ext cx="2025545" cy="82321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0648" y="1702259"/>
            <a:ext cx="1717839" cy="126624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0263" y="3437247"/>
            <a:ext cx="2180771" cy="2064773"/>
          </a:xfrm>
          <a:prstGeom prst="rect">
            <a:avLst/>
          </a:prstGeom>
        </p:spPr>
      </p:pic>
      <p:sp>
        <p:nvSpPr>
          <p:cNvPr id="9" name="TextBox 8"/>
          <p:cNvSpPr txBox="1"/>
          <p:nvPr/>
        </p:nvSpPr>
        <p:spPr>
          <a:xfrm>
            <a:off x="7939311" y="2472985"/>
            <a:ext cx="773177" cy="369332"/>
          </a:xfrm>
          <a:prstGeom prst="rect">
            <a:avLst/>
          </a:prstGeom>
          <a:noFill/>
        </p:spPr>
        <p:txBody>
          <a:bodyPr wrap="square" rtlCol="0">
            <a:spAutoFit/>
          </a:bodyPr>
          <a:lstStyle/>
          <a:p>
            <a:r>
              <a:rPr lang="en-US" dirty="0" smtClean="0">
                <a:solidFill>
                  <a:schemeClr val="bg1"/>
                </a:solidFill>
              </a:rPr>
              <a:t>NC</a:t>
            </a:r>
            <a:endParaRPr lang="en-US" dirty="0">
              <a:solidFill>
                <a:schemeClr val="bg1"/>
              </a:solidFill>
            </a:endParaRPr>
          </a:p>
        </p:txBody>
      </p:sp>
      <p:sp>
        <p:nvSpPr>
          <p:cNvPr id="11" name="TextBox 10"/>
          <p:cNvSpPr txBox="1"/>
          <p:nvPr/>
        </p:nvSpPr>
        <p:spPr>
          <a:xfrm>
            <a:off x="9501269" y="4251947"/>
            <a:ext cx="773177" cy="369332"/>
          </a:xfrm>
          <a:prstGeom prst="rect">
            <a:avLst/>
          </a:prstGeom>
          <a:noFill/>
        </p:spPr>
        <p:txBody>
          <a:bodyPr wrap="square" rtlCol="0">
            <a:spAutoFit/>
          </a:bodyPr>
          <a:lstStyle/>
          <a:p>
            <a:r>
              <a:rPr lang="en-US" dirty="0" smtClean="0">
                <a:solidFill>
                  <a:schemeClr val="bg1"/>
                </a:solidFill>
              </a:rPr>
              <a:t>TX</a:t>
            </a:r>
            <a:endParaRPr lang="en-US" dirty="0">
              <a:solidFill>
                <a:schemeClr val="bg1"/>
              </a:solidFill>
            </a:endParaRPr>
          </a:p>
        </p:txBody>
      </p:sp>
      <p:sp>
        <p:nvSpPr>
          <p:cNvPr id="12" name="TextBox 11"/>
          <p:cNvSpPr txBox="1"/>
          <p:nvPr/>
        </p:nvSpPr>
        <p:spPr>
          <a:xfrm>
            <a:off x="10197518" y="2010326"/>
            <a:ext cx="773177" cy="369332"/>
          </a:xfrm>
          <a:prstGeom prst="rect">
            <a:avLst/>
          </a:prstGeom>
          <a:noFill/>
        </p:spPr>
        <p:txBody>
          <a:bodyPr wrap="square" rtlCol="0">
            <a:spAutoFit/>
          </a:bodyPr>
          <a:lstStyle/>
          <a:p>
            <a:r>
              <a:rPr lang="en-US" dirty="0" smtClean="0">
                <a:solidFill>
                  <a:schemeClr val="bg1"/>
                </a:solidFill>
              </a:rPr>
              <a:t>NY</a:t>
            </a:r>
            <a:endParaRPr lang="en-US" dirty="0">
              <a:solidFill>
                <a:schemeClr val="bg1"/>
              </a:solidFill>
            </a:endParaRPr>
          </a:p>
        </p:txBody>
      </p:sp>
    </p:spTree>
    <p:extLst>
      <p:ext uri="{BB962C8B-B14F-4D97-AF65-F5344CB8AC3E}">
        <p14:creationId xmlns:p14="http://schemas.microsoft.com/office/powerpoint/2010/main" val="124399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8BFE72D-DEE3-1A40-BBC5-5AA7D885F44F}" type="slidenum">
              <a:rPr lang="en-US" smtClean="0"/>
              <a:pPr/>
              <a:t>29</a:t>
            </a:fld>
            <a:endParaRPr lang="en-US" sz="800" dirty="0">
              <a:solidFill>
                <a:schemeClr val="tx1">
                  <a:lumMod val="40000"/>
                  <a:lumOff val="60000"/>
                </a:schemeClr>
              </a:solidFill>
            </a:endParaRPr>
          </a:p>
        </p:txBody>
      </p:sp>
      <p:pic>
        <p:nvPicPr>
          <p:cNvPr id="6" name="image53-enhanced.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711200"/>
            <a:ext cx="12191999" cy="6438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5" name="TextBox 4"/>
          <p:cNvSpPr txBox="1"/>
          <p:nvPr/>
        </p:nvSpPr>
        <p:spPr>
          <a:xfrm flipH="1" flipV="1">
            <a:off x="-1" y="-696686"/>
            <a:ext cx="12192000" cy="369332"/>
          </a:xfrm>
          <a:prstGeom prst="rect">
            <a:avLst/>
          </a:prstGeom>
          <a:gradFill flip="none" rotWithShape="1">
            <a:gsLst>
              <a:gs pos="0">
                <a:schemeClr val="tx1">
                  <a:lumMod val="0"/>
                </a:schemeClr>
              </a:gs>
              <a:gs pos="62000">
                <a:schemeClr val="tx1">
                  <a:lumMod val="60000"/>
                  <a:lumOff val="40000"/>
                  <a:alpha val="14000"/>
                </a:schemeClr>
              </a:gs>
            </a:gsLst>
            <a:lin ang="5400000" scaled="1"/>
            <a:tileRect/>
          </a:gradFill>
          <a:effectLst>
            <a:softEdge rad="6350"/>
          </a:effectLst>
        </p:spPr>
        <p:txBody>
          <a:bodyPr wrap="square" rtlCol="0">
            <a:spAutoFit/>
          </a:bodyPr>
          <a:lstStyle/>
          <a:p>
            <a:r>
              <a:rPr lang="en-US" dirty="0">
                <a:solidFill>
                  <a:schemeClr val="bg1"/>
                </a:solidFill>
              </a:rPr>
              <a:t>key </a:t>
            </a:r>
            <a:endParaRPr lang="en-US" dirty="0"/>
          </a:p>
        </p:txBody>
      </p:sp>
      <p:sp>
        <p:nvSpPr>
          <p:cNvPr id="8" name="Title 1"/>
          <p:cNvSpPr txBox="1">
            <a:spLocks/>
          </p:cNvSpPr>
          <p:nvPr/>
        </p:nvSpPr>
        <p:spPr>
          <a:xfrm>
            <a:off x="1042804" y="4882487"/>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pPr algn="ctr"/>
            <a:r>
              <a:rPr lang="en-US" dirty="0" smtClean="0">
                <a:solidFill>
                  <a:schemeClr val="bg1"/>
                </a:solidFill>
                <a:effectLst>
                  <a:glow rad="63500">
                    <a:schemeClr val="bg2">
                      <a:lumMod val="10000"/>
                      <a:alpha val="75000"/>
                    </a:schemeClr>
                  </a:glow>
                </a:effectLst>
              </a:rPr>
              <a:t>Parents are the Key to Academic Success</a:t>
            </a:r>
            <a:endParaRPr lang="en-US" dirty="0">
              <a:solidFill>
                <a:schemeClr val="bg1"/>
              </a:solidFill>
              <a:effectLst>
                <a:glow rad="63500">
                  <a:schemeClr val="bg2">
                    <a:lumMod val="10000"/>
                    <a:alpha val="75000"/>
                  </a:schemeClr>
                </a:glow>
              </a:effectLst>
            </a:endParaRPr>
          </a:p>
        </p:txBody>
      </p:sp>
    </p:spTree>
    <p:extLst>
      <p:ext uri="{BB962C8B-B14F-4D97-AF65-F5344CB8AC3E}">
        <p14:creationId xmlns:p14="http://schemas.microsoft.com/office/powerpoint/2010/main" val="123669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Participants’ </a:t>
            </a:r>
            <a:r>
              <a:rPr lang="en-US" altLang="en-US" dirty="0" smtClean="0"/>
              <a:t>Introduction Activity</a:t>
            </a:r>
            <a:endParaRPr lang="en-US" dirty="0"/>
          </a:p>
        </p:txBody>
      </p:sp>
      <p:sp>
        <p:nvSpPr>
          <p:cNvPr id="3" name="Content Placeholder 2"/>
          <p:cNvSpPr>
            <a:spLocks noGrp="1"/>
          </p:cNvSpPr>
          <p:nvPr>
            <p:ph idx="1"/>
          </p:nvPr>
        </p:nvSpPr>
        <p:spPr/>
        <p:txBody>
          <a:bodyPr>
            <a:normAutofit/>
          </a:bodyPr>
          <a:lstStyle/>
          <a:p>
            <a:pPr marL="0" indent="0" defTabSz="326532">
              <a:lnSpc>
                <a:spcPct val="80000"/>
              </a:lnSpc>
              <a:buNone/>
              <a:defRPr/>
            </a:pPr>
            <a:r>
              <a:rPr lang="en-US" sz="2800" dirty="0">
                <a:sym typeface="Rockwell"/>
              </a:rPr>
              <a:t>Share</a:t>
            </a:r>
            <a:r>
              <a:rPr lang="en-US" sz="2800" dirty="0" smtClean="0">
                <a:sym typeface="Rockwell"/>
              </a:rPr>
              <a:t>:</a:t>
            </a:r>
          </a:p>
          <a:p>
            <a:pPr marL="0" indent="0" defTabSz="326532">
              <a:lnSpc>
                <a:spcPct val="80000"/>
              </a:lnSpc>
              <a:buNone/>
              <a:defRPr/>
            </a:pPr>
            <a:endParaRPr lang="en-US" sz="2800" dirty="0">
              <a:sym typeface="Rockwell"/>
            </a:endParaRPr>
          </a:p>
          <a:p>
            <a:pPr marL="457200" lvl="1" indent="-457200" defTabSz="326532">
              <a:lnSpc>
                <a:spcPct val="80000"/>
              </a:lnSpc>
              <a:buFont typeface="Arial" panose="020B0604020202020204" pitchFamily="34" charset="0"/>
              <a:buChar char="•"/>
              <a:defRPr/>
            </a:pPr>
            <a:r>
              <a:rPr lang="en-US" sz="2800" dirty="0">
                <a:sym typeface="Rockwell"/>
              </a:rPr>
              <a:t>Your professional title</a:t>
            </a:r>
            <a:r>
              <a:rPr lang="en-US" sz="2800" dirty="0" smtClean="0">
                <a:sym typeface="Rockwell"/>
              </a:rPr>
              <a:t>.</a:t>
            </a:r>
          </a:p>
          <a:p>
            <a:pPr marL="457200" lvl="1" indent="-457200" defTabSz="326532">
              <a:lnSpc>
                <a:spcPct val="80000"/>
              </a:lnSpc>
              <a:buFont typeface="Arial" panose="020B0604020202020204" pitchFamily="34" charset="0"/>
              <a:buChar char="•"/>
              <a:defRPr/>
            </a:pPr>
            <a:endParaRPr lang="en-US" sz="2800" dirty="0">
              <a:sym typeface="Rockwell"/>
            </a:endParaRPr>
          </a:p>
          <a:p>
            <a:pPr marL="457200" lvl="1" indent="-457200" defTabSz="326532">
              <a:lnSpc>
                <a:spcPct val="80000"/>
              </a:lnSpc>
              <a:buFont typeface="Arial" panose="020B0604020202020204" pitchFamily="34" charset="0"/>
              <a:buChar char="•"/>
              <a:defRPr/>
            </a:pPr>
            <a:r>
              <a:rPr lang="en-US" sz="2800" dirty="0">
                <a:sym typeface="Rockwell"/>
              </a:rPr>
              <a:t>Why you want to learn more about the </a:t>
            </a:r>
            <a:r>
              <a:rPr lang="en-US" sz="2800" dirty="0" err="1">
                <a:sym typeface="Rockwell"/>
              </a:rPr>
              <a:t>Juntos</a:t>
            </a:r>
            <a:r>
              <a:rPr lang="en-US" sz="2800" dirty="0">
                <a:sym typeface="Rockwell"/>
              </a:rPr>
              <a:t> 4-H Program.</a:t>
            </a:r>
          </a:p>
          <a:p>
            <a:pPr marL="457200" lvl="1" indent="-457200" defTabSz="326532">
              <a:lnSpc>
                <a:spcPct val="80000"/>
              </a:lnSpc>
              <a:buFont typeface="Arial" panose="020B0604020202020204" pitchFamily="34" charset="0"/>
              <a:buChar char="•"/>
              <a:defRPr/>
            </a:pPr>
            <a:endParaRPr lang="en-US" sz="2800" dirty="0" smtClean="0">
              <a:sym typeface="Rockwell"/>
            </a:endParaRPr>
          </a:p>
          <a:p>
            <a:pPr marL="457200" lvl="1" indent="-457200" defTabSz="326532">
              <a:lnSpc>
                <a:spcPct val="80000"/>
              </a:lnSpc>
              <a:buFont typeface="Arial" panose="020B0604020202020204" pitchFamily="34" charset="0"/>
              <a:buChar char="•"/>
              <a:defRPr/>
            </a:pPr>
            <a:r>
              <a:rPr lang="en-US" sz="2800" dirty="0" smtClean="0">
                <a:sym typeface="Rockwell"/>
              </a:rPr>
              <a:t>Your </a:t>
            </a:r>
            <a:r>
              <a:rPr lang="en-US" sz="2800" dirty="0">
                <a:sym typeface="Rockwell"/>
              </a:rPr>
              <a:t>experience and years working with the Latino community.</a:t>
            </a:r>
          </a:p>
          <a:p>
            <a:pPr marL="457200" lvl="1" indent="-457200" defTabSz="326532">
              <a:lnSpc>
                <a:spcPct val="80000"/>
              </a:lnSpc>
              <a:buFont typeface="Arial" panose="020B0604020202020204" pitchFamily="34" charset="0"/>
              <a:buChar char="•"/>
              <a:defRPr/>
            </a:pPr>
            <a:endParaRPr lang="en-US" sz="2800" dirty="0" smtClean="0">
              <a:sym typeface="Rockwell"/>
            </a:endParaRPr>
          </a:p>
          <a:p>
            <a:pPr marL="457200" lvl="1" indent="-457200" defTabSz="326532">
              <a:lnSpc>
                <a:spcPct val="80000"/>
              </a:lnSpc>
              <a:buFont typeface="Arial" panose="020B0604020202020204" pitchFamily="34" charset="0"/>
              <a:buChar char="•"/>
              <a:defRPr/>
            </a:pPr>
            <a:r>
              <a:rPr lang="en-US" sz="2800" dirty="0" smtClean="0">
                <a:sym typeface="Rockwell"/>
              </a:rPr>
              <a:t>Why </a:t>
            </a:r>
            <a:r>
              <a:rPr lang="en-US" sz="2800" dirty="0">
                <a:sym typeface="Rockwell"/>
              </a:rPr>
              <a:t>you think </a:t>
            </a:r>
            <a:r>
              <a:rPr lang="en-US" sz="2800" dirty="0" err="1">
                <a:sym typeface="Rockwell"/>
              </a:rPr>
              <a:t>Juntos</a:t>
            </a:r>
            <a:r>
              <a:rPr lang="en-US" sz="2800" dirty="0">
                <a:sym typeface="Rockwell"/>
              </a:rPr>
              <a:t> 4-H is needed in your community.</a:t>
            </a:r>
          </a:p>
          <a:p>
            <a:endParaRPr lang="en-US" sz="28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3</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12106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Why involve Latino parents?</a:t>
            </a:r>
            <a:br>
              <a:rPr lang="en-US" dirty="0"/>
            </a:br>
            <a:endParaRPr lang="en-US" dirty="0"/>
          </a:p>
        </p:txBody>
      </p:sp>
      <p:sp>
        <p:nvSpPr>
          <p:cNvPr id="2" name="Slide Number Placeholder 1"/>
          <p:cNvSpPr>
            <a:spLocks noGrp="1"/>
          </p:cNvSpPr>
          <p:nvPr>
            <p:ph type="sldNum" sz="quarter" idx="4"/>
          </p:nvPr>
        </p:nvSpPr>
        <p:spPr/>
        <p:txBody>
          <a:bodyPr/>
          <a:lstStyle/>
          <a:p>
            <a:fld id="{C8BFE72D-DEE3-1A40-BBC5-5AA7D885F44F}" type="slidenum">
              <a:rPr lang="en-US" smtClean="0"/>
              <a:pPr/>
              <a:t>30</a:t>
            </a:fld>
            <a:endParaRPr lang="en-US" sz="800" dirty="0">
              <a:solidFill>
                <a:schemeClr val="tx1">
                  <a:lumMod val="40000"/>
                  <a:lumOff val="60000"/>
                </a:schemeClr>
              </a:solidFill>
            </a:endParaRPr>
          </a:p>
        </p:txBody>
      </p:sp>
      <p:sp>
        <p:nvSpPr>
          <p:cNvPr id="3" name="Title 1"/>
          <p:cNvSpPr txBox="1">
            <a:spLocks/>
          </p:cNvSpPr>
          <p:nvPr/>
        </p:nvSpPr>
        <p:spPr>
          <a:xfrm>
            <a:off x="844449"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graphicFrame>
        <p:nvGraphicFramePr>
          <p:cNvPr id="7" name="Diagram 6"/>
          <p:cNvGraphicFramePr/>
          <p:nvPr>
            <p:extLst>
              <p:ext uri="{D42A27DB-BD31-4B8C-83A1-F6EECF244321}">
                <p14:modId xmlns:p14="http://schemas.microsoft.com/office/powerpoint/2010/main" val="496732622"/>
              </p:ext>
            </p:extLst>
          </p:nvPr>
        </p:nvGraphicFramePr>
        <p:xfrm>
          <a:off x="858360" y="1721152"/>
          <a:ext cx="10754520" cy="4024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505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8BFE72D-DEE3-1A40-BBC5-5AA7D885F44F}" type="slidenum">
              <a:rPr lang="en-US" smtClean="0"/>
              <a:pPr/>
              <a:t>31</a:t>
            </a:fld>
            <a:endParaRPr lang="en-US" sz="800" dirty="0">
              <a:solidFill>
                <a:schemeClr val="tx1">
                  <a:lumMod val="40000"/>
                  <a:lumOff val="60000"/>
                </a:schemeClr>
              </a:solidFill>
            </a:endParaRPr>
          </a:p>
        </p:txBody>
      </p:sp>
      <p:pic>
        <p:nvPicPr>
          <p:cNvPr id="3" name="image13.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906"/>
            <a:ext cx="12192000" cy="580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4" name="Title 1"/>
          <p:cNvSpPr txBox="1">
            <a:spLocks/>
          </p:cNvSpPr>
          <p:nvPr/>
        </p:nvSpPr>
        <p:spPr>
          <a:xfrm>
            <a:off x="838200" y="2259557"/>
            <a:ext cx="105156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b="1" kern="1200" baseline="0">
                <a:solidFill>
                  <a:schemeClr val="tx1"/>
                </a:solidFill>
                <a:latin typeface="+mj-lt"/>
                <a:ea typeface="+mj-ea"/>
                <a:cs typeface="+mj-cs"/>
              </a:defRPr>
            </a:lvl1pPr>
          </a:lstStyle>
          <a:p>
            <a:pPr algn="ctr"/>
            <a:r>
              <a:rPr lang="en-US" sz="4000" dirty="0" smtClean="0">
                <a:solidFill>
                  <a:schemeClr val="bg1"/>
                </a:solidFill>
                <a:effectLst>
                  <a:glow rad="50800">
                    <a:schemeClr val="tx1">
                      <a:lumMod val="50000"/>
                      <a:alpha val="75000"/>
                    </a:schemeClr>
                  </a:glow>
                </a:effectLst>
              </a:rPr>
              <a:t>“Families need to know the path </a:t>
            </a:r>
            <a:br>
              <a:rPr lang="en-US" sz="4000" dirty="0" smtClean="0">
                <a:solidFill>
                  <a:schemeClr val="bg1"/>
                </a:solidFill>
                <a:effectLst>
                  <a:glow rad="50800">
                    <a:schemeClr val="tx1">
                      <a:lumMod val="50000"/>
                      <a:alpha val="75000"/>
                    </a:schemeClr>
                  </a:glow>
                </a:effectLst>
              </a:rPr>
            </a:br>
            <a:r>
              <a:rPr lang="en-US" sz="4000" dirty="0" smtClean="0">
                <a:solidFill>
                  <a:schemeClr val="bg1"/>
                </a:solidFill>
                <a:effectLst>
                  <a:glow rad="50800">
                    <a:schemeClr val="tx1">
                      <a:lumMod val="50000"/>
                      <a:alpha val="75000"/>
                    </a:schemeClr>
                  </a:glow>
                </a:effectLst>
              </a:rPr>
              <a:t>to get their kids to college”</a:t>
            </a:r>
            <a:endParaRPr lang="en-US" sz="4000" dirty="0">
              <a:solidFill>
                <a:schemeClr val="bg1"/>
              </a:solidFill>
              <a:effectLst>
                <a:glow rad="50800">
                  <a:schemeClr val="tx1">
                    <a:lumMod val="50000"/>
                    <a:alpha val="75000"/>
                  </a:schemeClr>
                </a:glow>
              </a:effectLst>
            </a:endParaRPr>
          </a:p>
        </p:txBody>
      </p:sp>
    </p:spTree>
    <p:extLst>
      <p:ext uri="{BB962C8B-B14F-4D97-AF65-F5344CB8AC3E}">
        <p14:creationId xmlns:p14="http://schemas.microsoft.com/office/powerpoint/2010/main" val="75514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8BFE72D-DEE3-1A40-BBC5-5AA7D885F44F}" type="slidenum">
              <a:rPr lang="en-US" smtClean="0"/>
              <a:pPr/>
              <a:t>32</a:t>
            </a:fld>
            <a:endParaRPr lang="en-US" sz="800" dirty="0">
              <a:solidFill>
                <a:schemeClr val="tx1">
                  <a:lumMod val="40000"/>
                  <a:lumOff val="60000"/>
                </a:schemeClr>
              </a:solidFill>
            </a:endParaRPr>
          </a:p>
        </p:txBody>
      </p:sp>
      <p:sp>
        <p:nvSpPr>
          <p:cNvPr id="4" name="Content Placeholder 3"/>
          <p:cNvSpPr>
            <a:spLocks noGrp="1"/>
          </p:cNvSpPr>
          <p:nvPr>
            <p:ph sz="half" idx="4294967295"/>
          </p:nvPr>
        </p:nvSpPr>
        <p:spPr>
          <a:xfrm>
            <a:off x="1392991" y="2593977"/>
            <a:ext cx="9921875" cy="4073525"/>
          </a:xfrm>
        </p:spPr>
        <p:txBody>
          <a:bodyPr/>
          <a:lstStyle/>
          <a:p>
            <a:pPr marL="0" indent="0">
              <a:buNone/>
            </a:pPr>
            <a:endParaRPr lang="en-US" altLang="en-US" dirty="0" smtClean="0"/>
          </a:p>
          <a:p>
            <a:pPr marL="0" indent="0">
              <a:buNone/>
            </a:pPr>
            <a:r>
              <a:rPr lang="en-US" kern="0" dirty="0">
                <a:ea typeface="Coolvetica"/>
                <a:cs typeface="Coolvetica"/>
                <a:sym typeface="Rockwell"/>
              </a:rPr>
              <a:t>“</a:t>
            </a:r>
            <a:r>
              <a:rPr lang="en-US" kern="0" dirty="0" err="1">
                <a:ea typeface="Coolvetica"/>
                <a:cs typeface="Coolvetica"/>
                <a:sym typeface="Rockwell"/>
              </a:rPr>
              <a:t>Juntos</a:t>
            </a:r>
            <a:r>
              <a:rPr lang="en-US" kern="0" dirty="0">
                <a:ea typeface="Coolvetica"/>
                <a:cs typeface="Coolvetica"/>
                <a:sym typeface="Rockwell"/>
              </a:rPr>
              <a:t> improved our knowledge of college options and the college application process, and improved our communication with our children.” (</a:t>
            </a:r>
            <a:r>
              <a:rPr lang="en-US" kern="0" dirty="0" err="1">
                <a:ea typeface="Coolvetica"/>
                <a:cs typeface="Coolvetica"/>
                <a:sym typeface="Rockwell"/>
              </a:rPr>
              <a:t>Juntos</a:t>
            </a:r>
            <a:r>
              <a:rPr lang="en-US" kern="0" dirty="0">
                <a:ea typeface="Coolvetica"/>
                <a:cs typeface="Coolvetica"/>
                <a:sym typeface="Rockwell"/>
              </a:rPr>
              <a:t> parent)</a:t>
            </a:r>
            <a:endParaRPr lang="en-US" dirty="0"/>
          </a:p>
        </p:txBody>
      </p:sp>
      <p:cxnSp>
        <p:nvCxnSpPr>
          <p:cNvPr id="18" name="Straight Connector 17"/>
          <p:cNvCxnSpPr/>
          <p:nvPr/>
        </p:nvCxnSpPr>
        <p:spPr>
          <a:xfrm>
            <a:off x="6506331" y="2401284"/>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41157" y="24100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88210" y="2103102"/>
            <a:ext cx="766916" cy="769441"/>
          </a:xfrm>
          <a:prstGeom prst="rect">
            <a:avLst/>
          </a:prstGeom>
          <a:noFill/>
        </p:spPr>
        <p:txBody>
          <a:bodyPr wrap="square" rtlCol="0">
            <a:spAutoFit/>
          </a:bodyPr>
          <a:lstStyle/>
          <a:p>
            <a:r>
              <a:rPr lang="en-US" sz="4400" b="1" dirty="0">
                <a:solidFill>
                  <a:schemeClr val="accent2"/>
                </a:solidFill>
              </a:rPr>
              <a:t>“</a:t>
            </a:r>
          </a:p>
        </p:txBody>
      </p:sp>
      <p:cxnSp>
        <p:nvCxnSpPr>
          <p:cNvPr id="21" name="Straight Connector 20"/>
          <p:cNvCxnSpPr/>
          <p:nvPr/>
        </p:nvCxnSpPr>
        <p:spPr>
          <a:xfrm>
            <a:off x="6399487" y="49085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34313" y="4917236"/>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0800000">
            <a:off x="5587013" y="4446515"/>
            <a:ext cx="766916" cy="769441"/>
          </a:xfrm>
          <a:prstGeom prst="rect">
            <a:avLst/>
          </a:prstGeom>
          <a:noFill/>
        </p:spPr>
        <p:txBody>
          <a:bodyPr wrap="square" rtlCol="0">
            <a:spAutoFit/>
          </a:bodyPr>
          <a:lstStyle/>
          <a:p>
            <a:r>
              <a:rPr lang="en-US" sz="4400" b="1" dirty="0">
                <a:solidFill>
                  <a:schemeClr val="accent2"/>
                </a:solidFill>
              </a:rPr>
              <a:t> “</a:t>
            </a:r>
          </a:p>
        </p:txBody>
      </p:sp>
    </p:spTree>
    <p:extLst>
      <p:ext uri="{BB962C8B-B14F-4D97-AF65-F5344CB8AC3E}">
        <p14:creationId xmlns:p14="http://schemas.microsoft.com/office/powerpoint/2010/main" val="118672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44449" y="1102642"/>
            <a:ext cx="10515600" cy="2852737"/>
          </a:xfrm>
        </p:spPr>
        <p:txBody>
          <a:bodyPr>
            <a:normAutofit/>
          </a:bodyPr>
          <a:lstStyle/>
          <a:p>
            <a:pPr algn="ctr"/>
            <a:r>
              <a:rPr lang="en-US" sz="4000" dirty="0" smtClean="0"/>
              <a:t/>
            </a:r>
            <a:br>
              <a:rPr lang="en-US" sz="4000" dirty="0" smtClean="0"/>
            </a:br>
            <a:r>
              <a:rPr lang="en-US" sz="2800" dirty="0" smtClean="0"/>
              <a:t>Implementing the Program</a:t>
            </a:r>
            <a:endParaRPr lang="en-US" sz="2800" dirty="0"/>
          </a:p>
        </p:txBody>
      </p:sp>
      <p:sp>
        <p:nvSpPr>
          <p:cNvPr id="2" name="Slide Number Placeholder 1"/>
          <p:cNvSpPr>
            <a:spLocks noGrp="1"/>
          </p:cNvSpPr>
          <p:nvPr>
            <p:ph type="sldNum" sz="quarter" idx="4"/>
          </p:nvPr>
        </p:nvSpPr>
        <p:spPr/>
        <p:txBody>
          <a:bodyPr/>
          <a:lstStyle/>
          <a:p>
            <a:fld id="{C8BFE72D-DEE3-1A40-BBC5-5AA7D885F44F}" type="slidenum">
              <a:rPr lang="en-US" smtClean="0"/>
              <a:pPr/>
              <a:t>33</a:t>
            </a:fld>
            <a:endParaRPr lang="en-US" sz="800" dirty="0">
              <a:solidFill>
                <a:schemeClr val="tx1">
                  <a:lumMod val="40000"/>
                  <a:lumOff val="60000"/>
                </a:schemeClr>
              </a:solidFill>
            </a:endParaRPr>
          </a:p>
        </p:txBody>
      </p:sp>
      <p:sp>
        <p:nvSpPr>
          <p:cNvPr id="7" name="Title 1"/>
          <p:cNvSpPr txBox="1">
            <a:spLocks/>
          </p:cNvSpPr>
          <p:nvPr/>
        </p:nvSpPr>
        <p:spPr>
          <a:xfrm>
            <a:off x="831851" y="645442"/>
            <a:ext cx="10515600" cy="285273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dirty="0" smtClean="0"/>
              <a:t>Components of </a:t>
            </a:r>
            <a:r>
              <a:rPr lang="en-US" dirty="0" smtClean="0">
                <a:solidFill>
                  <a:srgbClr val="424B52"/>
                </a:solidFill>
              </a:rPr>
              <a:t>Juntos 4-H</a:t>
            </a:r>
            <a:endParaRPr lang="en-US" dirty="0">
              <a:solidFill>
                <a:srgbClr val="424B52"/>
              </a:solidFill>
            </a:endParaRPr>
          </a:p>
        </p:txBody>
      </p:sp>
    </p:spTree>
    <p:extLst>
      <p:ext uri="{BB962C8B-B14F-4D97-AF65-F5344CB8AC3E}">
        <p14:creationId xmlns:p14="http://schemas.microsoft.com/office/powerpoint/2010/main" val="16050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Four Components of </a:t>
            </a:r>
            <a:r>
              <a:rPr lang="en-US" dirty="0" err="1" smtClean="0"/>
              <a:t>Juntos</a:t>
            </a:r>
            <a:r>
              <a:rPr lang="en-US" dirty="0" smtClean="0"/>
              <a:t> 4-H</a:t>
            </a:r>
            <a:endParaRPr lang="en-US" dirty="0"/>
          </a:p>
        </p:txBody>
      </p:sp>
      <p:sp>
        <p:nvSpPr>
          <p:cNvPr id="6" name="Content Placeholder 5"/>
          <p:cNvSpPr>
            <a:spLocks noGrp="1"/>
          </p:cNvSpPr>
          <p:nvPr>
            <p:ph idx="1"/>
          </p:nvPr>
        </p:nvSpPr>
        <p:spPr>
          <a:xfrm>
            <a:off x="1302659" y="1760144"/>
            <a:ext cx="10515600" cy="4087081"/>
          </a:xfrm>
        </p:spPr>
        <p:txBody>
          <a:bodyPr>
            <a:noAutofit/>
          </a:bodyPr>
          <a:lstStyle/>
          <a:p>
            <a:pPr marL="508000" lvl="1" indent="0">
              <a:lnSpc>
                <a:spcPct val="120000"/>
              </a:lnSpc>
              <a:spcBef>
                <a:spcPts val="400"/>
              </a:spcBef>
              <a:buClr>
                <a:schemeClr val="accent1"/>
              </a:buClr>
              <a:buNone/>
            </a:pPr>
            <a:r>
              <a:rPr lang="en-US" altLang="en-US" sz="2800" b="1" dirty="0" err="1" smtClean="0"/>
              <a:t>Juntos</a:t>
            </a:r>
            <a:r>
              <a:rPr lang="en-US" altLang="en-US" sz="2800" b="1" dirty="0" smtClean="0"/>
              <a:t> Family Engagement</a:t>
            </a:r>
          </a:p>
          <a:p>
            <a:pPr marL="508000" lvl="1" indent="0">
              <a:lnSpc>
                <a:spcPct val="120000"/>
              </a:lnSpc>
              <a:spcBef>
                <a:spcPts val="400"/>
              </a:spcBef>
              <a:buClr>
                <a:schemeClr val="accent1"/>
              </a:buClr>
              <a:buNone/>
            </a:pPr>
            <a:endParaRPr lang="en-US" altLang="en-US" sz="2000" b="1" dirty="0" smtClean="0"/>
          </a:p>
          <a:p>
            <a:pPr marL="508000" lvl="1" indent="0">
              <a:lnSpc>
                <a:spcPct val="120000"/>
              </a:lnSpc>
              <a:spcBef>
                <a:spcPts val="400"/>
              </a:spcBef>
              <a:buClr>
                <a:schemeClr val="accent1"/>
              </a:buClr>
              <a:buNone/>
            </a:pPr>
            <a:r>
              <a:rPr lang="en-US" altLang="en-US" sz="2800" b="1" dirty="0" smtClean="0"/>
              <a:t>Juntos </a:t>
            </a:r>
            <a:r>
              <a:rPr lang="en-US" altLang="en-US" sz="2800" b="1" dirty="0"/>
              <a:t>4-H C</a:t>
            </a:r>
            <a:r>
              <a:rPr lang="en-US" altLang="en-US" sz="2800" b="1" dirty="0" smtClean="0"/>
              <a:t>lubs</a:t>
            </a:r>
          </a:p>
          <a:p>
            <a:pPr marL="508000" lvl="1" indent="0">
              <a:lnSpc>
                <a:spcPct val="120000"/>
              </a:lnSpc>
              <a:spcBef>
                <a:spcPts val="400"/>
              </a:spcBef>
              <a:buClr>
                <a:schemeClr val="accent1"/>
              </a:buClr>
              <a:buNone/>
            </a:pPr>
            <a:endParaRPr lang="en-US" altLang="en-US" sz="2000" b="1" dirty="0" smtClean="0"/>
          </a:p>
          <a:p>
            <a:pPr marL="508000" lvl="1" indent="0">
              <a:lnSpc>
                <a:spcPct val="120000"/>
              </a:lnSpc>
              <a:spcBef>
                <a:spcPts val="400"/>
              </a:spcBef>
              <a:buClr>
                <a:schemeClr val="accent1"/>
              </a:buClr>
              <a:buNone/>
            </a:pPr>
            <a:r>
              <a:rPr lang="en-US" altLang="en-US" sz="2800" b="1" dirty="0" smtClean="0"/>
              <a:t>Juntos </a:t>
            </a:r>
            <a:r>
              <a:rPr lang="en-US" altLang="en-US" sz="2800" b="1" dirty="0"/>
              <a:t>O</a:t>
            </a:r>
            <a:r>
              <a:rPr lang="en-US" altLang="en-US" sz="2800" b="1" dirty="0" smtClean="0"/>
              <a:t>ne</a:t>
            </a:r>
            <a:r>
              <a:rPr lang="en-US" altLang="en-US" sz="2800" b="1" dirty="0"/>
              <a:t>-on-one Success Coaching and/or </a:t>
            </a:r>
            <a:r>
              <a:rPr lang="en-US" altLang="en-US" sz="2800" b="1" dirty="0" smtClean="0"/>
              <a:t>Mentoring</a:t>
            </a:r>
          </a:p>
          <a:p>
            <a:pPr marL="508000" lvl="1" indent="0">
              <a:lnSpc>
                <a:spcPct val="120000"/>
              </a:lnSpc>
              <a:spcBef>
                <a:spcPts val="400"/>
              </a:spcBef>
              <a:buClr>
                <a:schemeClr val="accent1"/>
              </a:buClr>
              <a:buNone/>
            </a:pPr>
            <a:endParaRPr lang="en-US" altLang="en-US" sz="2000" dirty="0"/>
          </a:p>
          <a:p>
            <a:pPr marL="508000" lvl="1" indent="0">
              <a:lnSpc>
                <a:spcPct val="120000"/>
              </a:lnSpc>
              <a:spcBef>
                <a:spcPts val="400"/>
              </a:spcBef>
              <a:buClr>
                <a:schemeClr val="accent1"/>
              </a:buClr>
              <a:buNone/>
            </a:pPr>
            <a:r>
              <a:rPr lang="en-US" altLang="en-US" sz="2800" b="1" dirty="0" smtClean="0"/>
              <a:t>Summer Programing</a:t>
            </a:r>
            <a:endParaRPr lang="en-US" altLang="en-US" sz="2800" dirty="0"/>
          </a:p>
        </p:txBody>
      </p:sp>
      <p:sp>
        <p:nvSpPr>
          <p:cNvPr id="2" name="Slide Number Placeholder 1"/>
          <p:cNvSpPr>
            <a:spLocks noGrp="1"/>
          </p:cNvSpPr>
          <p:nvPr>
            <p:ph type="sldNum" sz="quarter" idx="4"/>
          </p:nvPr>
        </p:nvSpPr>
        <p:spPr/>
        <p:txBody>
          <a:bodyPr/>
          <a:lstStyle/>
          <a:p>
            <a:fld id="{C8BFE72D-DEE3-1A40-BBC5-5AA7D885F44F}" type="slidenum">
              <a:rPr lang="en-US" smtClean="0"/>
              <a:pPr/>
              <a:t>34</a:t>
            </a:fld>
            <a:endParaRPr lang="en-US" sz="800" dirty="0">
              <a:solidFill>
                <a:schemeClr val="tx1">
                  <a:lumMod val="40000"/>
                  <a:lumOff val="60000"/>
                </a:schemeClr>
              </a:solidFill>
            </a:endParaRPr>
          </a:p>
        </p:txBody>
      </p:sp>
      <p:sp>
        <p:nvSpPr>
          <p:cNvPr id="3" name="Title 1"/>
          <p:cNvSpPr txBox="1">
            <a:spLocks/>
          </p:cNvSpPr>
          <p:nvPr/>
        </p:nvSpPr>
        <p:spPr>
          <a:xfrm>
            <a:off x="844449"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003" y="1727198"/>
            <a:ext cx="730615" cy="638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57" y="4584451"/>
            <a:ext cx="832929" cy="84101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365" y="2732705"/>
            <a:ext cx="679252" cy="691678"/>
          </a:xfrm>
          <a:prstGeom prst="rect">
            <a:avLst/>
          </a:prstGeom>
        </p:spPr>
      </p:pic>
      <p:pic>
        <p:nvPicPr>
          <p:cNvPr id="8" name="Picture 7"/>
          <p:cNvPicPr>
            <a:picLocks noChangeAspect="1"/>
          </p:cNvPicPr>
          <p:nvPr/>
        </p:nvPicPr>
        <p:blipFill>
          <a:blip r:embed="rId6"/>
          <a:stretch>
            <a:fillRect/>
          </a:stretch>
        </p:blipFill>
        <p:spPr>
          <a:xfrm>
            <a:off x="965842" y="3686439"/>
            <a:ext cx="739775" cy="805782"/>
          </a:xfrm>
          <a:prstGeom prst="rect">
            <a:avLst/>
          </a:prstGeom>
        </p:spPr>
      </p:pic>
    </p:spTree>
    <p:extLst>
      <p:ext uri="{BB962C8B-B14F-4D97-AF65-F5344CB8AC3E}">
        <p14:creationId xmlns:p14="http://schemas.microsoft.com/office/powerpoint/2010/main" val="174686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Family Engagement and 4-H Clubs</a:t>
            </a:r>
            <a:endParaRPr lang="en-US" dirty="0"/>
          </a:p>
        </p:txBody>
      </p:sp>
      <p:sp>
        <p:nvSpPr>
          <p:cNvPr id="2" name="Slide Number Placeholder 1"/>
          <p:cNvSpPr>
            <a:spLocks noGrp="1"/>
          </p:cNvSpPr>
          <p:nvPr>
            <p:ph type="sldNum" sz="quarter" idx="4"/>
          </p:nvPr>
        </p:nvSpPr>
        <p:spPr/>
        <p:txBody>
          <a:bodyPr/>
          <a:lstStyle/>
          <a:p>
            <a:fld id="{C8BFE72D-DEE3-1A40-BBC5-5AA7D885F44F}" type="slidenum">
              <a:rPr lang="en-US" smtClean="0"/>
              <a:pPr/>
              <a:t>35</a:t>
            </a:fld>
            <a:endParaRPr lang="en-US" sz="800" dirty="0">
              <a:solidFill>
                <a:schemeClr val="tx1">
                  <a:lumMod val="40000"/>
                  <a:lumOff val="60000"/>
                </a:schemeClr>
              </a:solidFill>
            </a:endParaRPr>
          </a:p>
        </p:txBody>
      </p:sp>
      <p:sp>
        <p:nvSpPr>
          <p:cNvPr id="3" name="Title 1"/>
          <p:cNvSpPr txBox="1">
            <a:spLocks/>
          </p:cNvSpPr>
          <p:nvPr/>
        </p:nvSpPr>
        <p:spPr>
          <a:xfrm>
            <a:off x="844449"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graphicFrame>
        <p:nvGraphicFramePr>
          <p:cNvPr id="5" name="Diagram 4"/>
          <p:cNvGraphicFramePr/>
          <p:nvPr>
            <p:extLst>
              <p:ext uri="{D42A27DB-BD31-4B8C-83A1-F6EECF244321}">
                <p14:modId xmlns:p14="http://schemas.microsoft.com/office/powerpoint/2010/main" val="1995528640"/>
              </p:ext>
            </p:extLst>
          </p:nvPr>
        </p:nvGraphicFramePr>
        <p:xfrm>
          <a:off x="838200" y="1587500"/>
          <a:ext cx="10881360" cy="4224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386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972" y="4"/>
            <a:ext cx="6432031" cy="6857999"/>
          </a:xfrm>
          <a:prstGeom prst="rect">
            <a:avLst/>
          </a:prstGeom>
          <a:solidFill>
            <a:schemeClr val="accent1"/>
          </a:solidFill>
        </p:spPr>
        <p:txBody>
          <a:bodyPr wrap="square" rtlCol="0">
            <a:noAutofit/>
          </a:bodyPr>
          <a:lstStyle/>
          <a:p>
            <a:endParaRPr lang="en-US"/>
          </a:p>
        </p:txBody>
      </p:sp>
      <p:sp>
        <p:nvSpPr>
          <p:cNvPr id="6" name="Title 1"/>
          <p:cNvSpPr txBox="1">
            <a:spLocks/>
          </p:cNvSpPr>
          <p:nvPr/>
        </p:nvSpPr>
        <p:spPr>
          <a:xfrm>
            <a:off x="6378317" y="936716"/>
            <a:ext cx="4926767" cy="2387600"/>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a:t>Component </a:t>
            </a:r>
            <a:r>
              <a:rPr lang="en-US" dirty="0" smtClean="0"/>
              <a:t>#1</a:t>
            </a:r>
            <a:endParaRPr lang="en-US" dirty="0"/>
          </a:p>
        </p:txBody>
      </p:sp>
      <p:sp>
        <p:nvSpPr>
          <p:cNvPr id="7" name="Subtitle 2"/>
          <p:cNvSpPr txBox="1">
            <a:spLocks/>
          </p:cNvSpPr>
          <p:nvPr/>
        </p:nvSpPr>
        <p:spPr>
          <a:xfrm>
            <a:off x="6378315" y="3324318"/>
            <a:ext cx="4926768" cy="456837"/>
          </a:xfrm>
          <a:prstGeom prst="rect">
            <a:avLst/>
          </a:prstGeom>
        </p:spPr>
        <p:txBody>
          <a:bodyPr/>
          <a:lstStyle>
            <a:lvl1pPr marL="0" indent="0" algn="l" defTabSz="914400" rtl="0" eaLnBrk="1" latinLnBrk="0" hangingPunct="1">
              <a:lnSpc>
                <a:spcPct val="90000"/>
              </a:lnSpc>
              <a:spcBef>
                <a:spcPts val="1000"/>
              </a:spcBef>
              <a:buClr>
                <a:schemeClr val="accent1"/>
              </a:buClr>
              <a:buFont typeface="LucidaGrande" charset="0"/>
              <a:buNone/>
              <a:defRPr sz="2400" kern="1200">
                <a:solidFill>
                  <a:schemeClr val="accent1">
                    <a:lumMod val="40000"/>
                    <a:lumOff val="6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dirty="0" smtClean="0">
                <a:solidFill>
                  <a:schemeClr val="bg1"/>
                </a:solidFill>
              </a:rPr>
              <a:t>Family </a:t>
            </a:r>
            <a:r>
              <a:rPr lang="en-US" sz="2800" dirty="0" err="1" smtClean="0">
                <a:solidFill>
                  <a:schemeClr val="bg1"/>
                </a:solidFill>
              </a:rPr>
              <a:t>Engagment</a:t>
            </a:r>
            <a:endParaRPr lang="en-US" sz="2800" dirty="0">
              <a:solidFill>
                <a:schemeClr val="bg1"/>
              </a:solidFill>
            </a:endParaRPr>
          </a:p>
        </p:txBody>
      </p:sp>
      <p:sp>
        <p:nvSpPr>
          <p:cNvPr id="2" name="TextBox 1"/>
          <p:cNvSpPr txBox="1"/>
          <p:nvPr/>
        </p:nvSpPr>
        <p:spPr>
          <a:xfrm>
            <a:off x="2079523" y="7197213"/>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7"/>
            <a:ext cx="5759971" cy="6851066"/>
          </a:xfrm>
          <a:prstGeom prst="rect">
            <a:avLst/>
          </a:prstGeom>
        </p:spPr>
      </p:pic>
    </p:spTree>
    <p:extLst>
      <p:ext uri="{BB962C8B-B14F-4D97-AF65-F5344CB8AC3E}">
        <p14:creationId xmlns:p14="http://schemas.microsoft.com/office/powerpoint/2010/main" val="182559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Topics for the 6-Week High School </a:t>
            </a:r>
            <a:br>
              <a:rPr lang="en-US" dirty="0" smtClean="0"/>
            </a:br>
            <a:r>
              <a:rPr lang="en-US" dirty="0" smtClean="0"/>
              <a:t>Workshop Series</a:t>
            </a:r>
            <a:endParaRPr lang="en-US" dirty="0"/>
          </a:p>
        </p:txBody>
      </p:sp>
      <p:sp>
        <p:nvSpPr>
          <p:cNvPr id="6" name="Content Placeholder 5"/>
          <p:cNvSpPr>
            <a:spLocks noGrp="1"/>
          </p:cNvSpPr>
          <p:nvPr>
            <p:ph idx="1"/>
          </p:nvPr>
        </p:nvSpPr>
        <p:spPr>
          <a:xfrm>
            <a:off x="838200" y="1778000"/>
            <a:ext cx="10515600" cy="3978224"/>
          </a:xfrm>
        </p:spPr>
        <p:txBody>
          <a:bodyPr>
            <a:normAutofit fontScale="92500" lnSpcReduction="20000"/>
          </a:bodyPr>
          <a:lstStyle/>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r>
              <a:rPr lang="en-US" sz="3000" dirty="0" smtClean="0">
                <a:solidFill>
                  <a:srgbClr val="08060F"/>
                </a:solidFill>
                <a:latin typeface="+mj-lt"/>
                <a:sym typeface="Coolvetica"/>
              </a:rPr>
              <a:t>Making education a family goal</a:t>
            </a: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endParaRPr lang="en-US" sz="3000" dirty="0" smtClean="0">
              <a:solidFill>
                <a:srgbClr val="08060F"/>
              </a:solidFill>
              <a:effectLst>
                <a:outerShdw blurRad="38100" dist="38100" dir="2700000" rotWithShape="0">
                  <a:srgbClr val="DDDDDD"/>
                </a:outerShdw>
              </a:effectLst>
              <a:latin typeface="+mj-lt"/>
              <a:sym typeface="Coolvetica"/>
            </a:endParaRP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r>
              <a:rPr lang="en-US" sz="3000" dirty="0" smtClean="0">
                <a:solidFill>
                  <a:srgbClr val="08060F"/>
                </a:solidFill>
                <a:latin typeface="+mj-lt"/>
                <a:sym typeface="Coolvetica"/>
              </a:rPr>
              <a:t>Family </a:t>
            </a:r>
            <a:r>
              <a:rPr lang="en-US" sz="3000" dirty="0">
                <a:solidFill>
                  <a:srgbClr val="08060F"/>
                </a:solidFill>
                <a:latin typeface="+mj-lt"/>
                <a:sym typeface="Coolvetica"/>
              </a:rPr>
              <a:t>and school </a:t>
            </a:r>
            <a:r>
              <a:rPr lang="en-US" sz="3000" dirty="0" smtClean="0">
                <a:solidFill>
                  <a:srgbClr val="08060F"/>
                </a:solidFill>
                <a:latin typeface="+mj-lt"/>
                <a:sym typeface="Coolvetica"/>
              </a:rPr>
              <a:t>communication</a:t>
            </a: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endParaRPr lang="en-US" sz="3000" dirty="0">
              <a:solidFill>
                <a:srgbClr val="08060F"/>
              </a:solidFill>
              <a:effectLst>
                <a:outerShdw blurRad="38100" dist="38100" dir="2700000" rotWithShape="0">
                  <a:srgbClr val="DDDDDD"/>
                </a:outerShdw>
              </a:effectLst>
              <a:latin typeface="+mj-lt"/>
              <a:sym typeface="Coolvetica"/>
            </a:endParaRP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r>
              <a:rPr lang="en-US" sz="3000" dirty="0">
                <a:solidFill>
                  <a:srgbClr val="08060F"/>
                </a:solidFill>
                <a:latin typeface="+mj-lt"/>
                <a:sym typeface="Coolvetica"/>
              </a:rPr>
              <a:t>Requirements for graduation and </a:t>
            </a:r>
            <a:r>
              <a:rPr lang="en-US" sz="3000" dirty="0" smtClean="0">
                <a:solidFill>
                  <a:srgbClr val="08060F"/>
                </a:solidFill>
                <a:latin typeface="+mj-lt"/>
                <a:sym typeface="Coolvetica"/>
              </a:rPr>
              <a:t>more</a:t>
            </a: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endParaRPr lang="en-US" sz="3000" dirty="0">
              <a:solidFill>
                <a:srgbClr val="08060F"/>
              </a:solidFill>
              <a:effectLst>
                <a:outerShdw blurRad="38100" dist="38100" dir="2700000" rotWithShape="0">
                  <a:srgbClr val="DDDDDD"/>
                </a:outerShdw>
              </a:effectLst>
              <a:latin typeface="+mj-lt"/>
              <a:sym typeface="Coolvetica"/>
            </a:endParaRP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r>
              <a:rPr lang="en-US" sz="3000" dirty="0">
                <a:solidFill>
                  <a:srgbClr val="08060F"/>
                </a:solidFill>
                <a:latin typeface="+mj-lt"/>
                <a:sym typeface="Coolvetica"/>
              </a:rPr>
              <a:t>How to finance higher </a:t>
            </a:r>
            <a:r>
              <a:rPr lang="en-US" sz="3000" dirty="0" smtClean="0">
                <a:solidFill>
                  <a:srgbClr val="08060F"/>
                </a:solidFill>
                <a:latin typeface="+mj-lt"/>
                <a:sym typeface="Coolvetica"/>
              </a:rPr>
              <a:t>education</a:t>
            </a: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endParaRPr lang="en-US" sz="3000" dirty="0">
              <a:solidFill>
                <a:srgbClr val="08060F"/>
              </a:solidFill>
              <a:effectLst>
                <a:outerShdw blurRad="38100" dist="38100" dir="2700000" rotWithShape="0">
                  <a:srgbClr val="DDDDDD"/>
                </a:outerShdw>
              </a:effectLst>
              <a:latin typeface="+mj-lt"/>
              <a:sym typeface="Coolvetica"/>
            </a:endParaRP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r>
              <a:rPr lang="en-US" sz="3000" dirty="0">
                <a:solidFill>
                  <a:srgbClr val="08060F"/>
                </a:solidFill>
                <a:latin typeface="+mj-lt"/>
                <a:sym typeface="Coolvetica"/>
              </a:rPr>
              <a:t>Applying for college and </a:t>
            </a:r>
            <a:r>
              <a:rPr lang="en-US" sz="3000" dirty="0" smtClean="0">
                <a:solidFill>
                  <a:srgbClr val="08060F"/>
                </a:solidFill>
                <a:latin typeface="+mj-lt"/>
                <a:sym typeface="Coolvetica"/>
              </a:rPr>
              <a:t>more</a:t>
            </a: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endParaRPr lang="en-US" sz="3000" dirty="0">
              <a:solidFill>
                <a:srgbClr val="08060F"/>
              </a:solidFill>
              <a:effectLst>
                <a:outerShdw blurRad="38100" dist="38100" dir="2700000" rotWithShape="0">
                  <a:srgbClr val="DDDDDD"/>
                </a:outerShdw>
              </a:effectLst>
              <a:latin typeface="+mj-lt"/>
              <a:sym typeface="Coolvetica"/>
            </a:endParaRP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r>
              <a:rPr lang="en-US" sz="3000" dirty="0">
                <a:solidFill>
                  <a:srgbClr val="08060F"/>
                </a:solidFill>
                <a:latin typeface="+mj-lt"/>
                <a:sym typeface="Coolvetica"/>
              </a:rPr>
              <a:t>Creating a plan of </a:t>
            </a:r>
            <a:r>
              <a:rPr lang="en-US" sz="3000" dirty="0" smtClean="0">
                <a:solidFill>
                  <a:srgbClr val="08060F"/>
                </a:solidFill>
                <a:latin typeface="+mj-lt"/>
                <a:sym typeface="Coolvetica"/>
              </a:rPr>
              <a:t>action</a:t>
            </a:r>
          </a:p>
          <a:p>
            <a:pPr marL="367348" indent="-367348" defTabSz="326532">
              <a:lnSpc>
                <a:spcPct val="80000"/>
              </a:lnSpc>
              <a:spcBef>
                <a:spcPts val="800"/>
              </a:spcBef>
              <a:buFontTx/>
              <a:buAutoNum type="arabicPeriod"/>
              <a:defRPr sz="2600">
                <a:solidFill>
                  <a:srgbClr val="08060F"/>
                </a:solidFill>
                <a:latin typeface="Coolvetica"/>
                <a:ea typeface="Coolvetica"/>
                <a:cs typeface="Coolvetica"/>
                <a:sym typeface="Coolvetica"/>
              </a:defRPr>
            </a:pPr>
            <a:endParaRPr lang="en-US" dirty="0">
              <a:solidFill>
                <a:srgbClr val="08060F"/>
              </a:solidFill>
              <a:sym typeface="Coolvetica"/>
            </a:endParaRPr>
          </a:p>
        </p:txBody>
      </p:sp>
      <p:sp>
        <p:nvSpPr>
          <p:cNvPr id="2" name="Slide Number Placeholder 1"/>
          <p:cNvSpPr>
            <a:spLocks noGrp="1"/>
          </p:cNvSpPr>
          <p:nvPr>
            <p:ph type="sldNum" sz="quarter" idx="4"/>
          </p:nvPr>
        </p:nvSpPr>
        <p:spPr/>
        <p:txBody>
          <a:bodyPr/>
          <a:lstStyle/>
          <a:p>
            <a:fld id="{C8BFE72D-DEE3-1A40-BBC5-5AA7D885F44F}" type="slidenum">
              <a:rPr lang="en-US" smtClean="0"/>
              <a:pPr/>
              <a:t>37</a:t>
            </a:fld>
            <a:endParaRPr lang="en-US" sz="800" dirty="0">
              <a:solidFill>
                <a:schemeClr val="tx1">
                  <a:lumMod val="40000"/>
                  <a:lumOff val="60000"/>
                </a:schemeClr>
              </a:solidFill>
            </a:endParaRPr>
          </a:p>
        </p:txBody>
      </p:sp>
      <p:sp>
        <p:nvSpPr>
          <p:cNvPr id="3" name="Title 1"/>
          <p:cNvSpPr txBox="1">
            <a:spLocks/>
          </p:cNvSpPr>
          <p:nvPr/>
        </p:nvSpPr>
        <p:spPr>
          <a:xfrm>
            <a:off x="844449" y="444642"/>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endParaRPr lang="en-US" dirty="0"/>
          </a:p>
        </p:txBody>
      </p:sp>
    </p:spTree>
    <p:extLst>
      <p:ext uri="{BB962C8B-B14F-4D97-AF65-F5344CB8AC3E}">
        <p14:creationId xmlns:p14="http://schemas.microsoft.com/office/powerpoint/2010/main" val="87733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 y="0"/>
            <a:ext cx="12190855" cy="5803355"/>
          </a:xfrm>
          <a:prstGeom prst="rect">
            <a:avLst/>
          </a:prstGeom>
        </p:spPr>
      </p:pic>
      <p:sp>
        <p:nvSpPr>
          <p:cNvPr id="2" name="Slide Number Placeholder 1"/>
          <p:cNvSpPr>
            <a:spLocks noGrp="1"/>
          </p:cNvSpPr>
          <p:nvPr>
            <p:ph type="sldNum" sz="quarter" idx="4"/>
          </p:nvPr>
        </p:nvSpPr>
        <p:spPr/>
        <p:txBody>
          <a:bodyPr/>
          <a:lstStyle/>
          <a:p>
            <a:fld id="{C8BFE72D-DEE3-1A40-BBC5-5AA7D885F44F}" type="slidenum">
              <a:rPr lang="en-US" smtClean="0"/>
              <a:pPr/>
              <a:t>38</a:t>
            </a:fld>
            <a:endParaRPr lang="en-US" sz="800" dirty="0">
              <a:solidFill>
                <a:schemeClr val="tx1">
                  <a:lumMod val="40000"/>
                  <a:lumOff val="60000"/>
                </a:schemeClr>
              </a:solidFill>
            </a:endParaRPr>
          </a:p>
        </p:txBody>
      </p:sp>
      <p:sp>
        <p:nvSpPr>
          <p:cNvPr id="8" name="Title 1"/>
          <p:cNvSpPr txBox="1">
            <a:spLocks/>
          </p:cNvSpPr>
          <p:nvPr/>
        </p:nvSpPr>
        <p:spPr>
          <a:xfrm>
            <a:off x="844449" y="4087124"/>
            <a:ext cx="10515600" cy="97221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pPr algn="ctr"/>
            <a:r>
              <a:rPr lang="en-US" dirty="0" smtClean="0">
                <a:solidFill>
                  <a:schemeClr val="bg1"/>
                </a:solidFill>
                <a:effectLst>
                  <a:glow rad="50800">
                    <a:schemeClr val="tx1">
                      <a:lumMod val="50000"/>
                      <a:alpha val="81000"/>
                    </a:schemeClr>
                  </a:glow>
                </a:effectLst>
              </a:rPr>
              <a:t>The last Family Workshop ends with a celebration and a discussion of what’s </a:t>
            </a:r>
            <a:br>
              <a:rPr lang="en-US" dirty="0" smtClean="0">
                <a:solidFill>
                  <a:schemeClr val="bg1"/>
                </a:solidFill>
                <a:effectLst>
                  <a:glow rad="50800">
                    <a:schemeClr val="tx1">
                      <a:lumMod val="50000"/>
                      <a:alpha val="81000"/>
                    </a:schemeClr>
                  </a:glow>
                </a:effectLst>
              </a:rPr>
            </a:br>
            <a:r>
              <a:rPr lang="en-US" dirty="0" smtClean="0">
                <a:solidFill>
                  <a:schemeClr val="bg1"/>
                </a:solidFill>
                <a:effectLst>
                  <a:glow rad="50800">
                    <a:schemeClr val="tx1">
                      <a:lumMod val="50000"/>
                      <a:alpha val="81000"/>
                    </a:schemeClr>
                  </a:glow>
                </a:effectLst>
              </a:rPr>
              <a:t>next for the group</a:t>
            </a:r>
            <a:endParaRPr lang="en-US" dirty="0">
              <a:solidFill>
                <a:schemeClr val="bg1"/>
              </a:solidFill>
              <a:effectLst>
                <a:glow rad="50800">
                  <a:schemeClr val="tx1">
                    <a:lumMod val="50000"/>
                    <a:alpha val="81000"/>
                  </a:schemeClr>
                </a:glow>
              </a:effectLst>
            </a:endParaRPr>
          </a:p>
        </p:txBody>
      </p:sp>
    </p:spTree>
    <p:extLst>
      <p:ext uri="{BB962C8B-B14F-4D97-AF65-F5344CB8AC3E}">
        <p14:creationId xmlns:p14="http://schemas.microsoft.com/office/powerpoint/2010/main" val="11242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65"/>
            <a:ext cx="5759973" cy="6851069"/>
          </a:xfrm>
          <a:prstGeom prst="rect">
            <a:avLst/>
          </a:prstGeom>
        </p:spPr>
      </p:pic>
      <p:sp>
        <p:nvSpPr>
          <p:cNvPr id="5" name="TextBox 4"/>
          <p:cNvSpPr txBox="1"/>
          <p:nvPr/>
        </p:nvSpPr>
        <p:spPr>
          <a:xfrm>
            <a:off x="5759972" y="4"/>
            <a:ext cx="6432031" cy="6857999"/>
          </a:xfrm>
          <a:prstGeom prst="rect">
            <a:avLst/>
          </a:prstGeom>
          <a:solidFill>
            <a:schemeClr val="accent4"/>
          </a:solidFill>
        </p:spPr>
        <p:txBody>
          <a:bodyPr wrap="square" rtlCol="0">
            <a:noAutofit/>
          </a:bodyPr>
          <a:lstStyle/>
          <a:p>
            <a:endParaRPr lang="en-US"/>
          </a:p>
        </p:txBody>
      </p:sp>
      <p:sp>
        <p:nvSpPr>
          <p:cNvPr id="6" name="Title 1"/>
          <p:cNvSpPr txBox="1">
            <a:spLocks/>
          </p:cNvSpPr>
          <p:nvPr/>
        </p:nvSpPr>
        <p:spPr>
          <a:xfrm>
            <a:off x="6378317" y="936716"/>
            <a:ext cx="4926767" cy="2387600"/>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a:t>Component #2</a:t>
            </a:r>
          </a:p>
        </p:txBody>
      </p:sp>
      <p:sp>
        <p:nvSpPr>
          <p:cNvPr id="7" name="Subtitle 2"/>
          <p:cNvSpPr txBox="1">
            <a:spLocks/>
          </p:cNvSpPr>
          <p:nvPr/>
        </p:nvSpPr>
        <p:spPr>
          <a:xfrm>
            <a:off x="6378315" y="3324318"/>
            <a:ext cx="4926768" cy="456837"/>
          </a:xfrm>
          <a:prstGeom prst="rect">
            <a:avLst/>
          </a:prstGeom>
        </p:spPr>
        <p:txBody>
          <a:bodyPr/>
          <a:lstStyle>
            <a:lvl1pPr marL="0" indent="0" algn="l" defTabSz="914400" rtl="0" eaLnBrk="1" latinLnBrk="0" hangingPunct="1">
              <a:lnSpc>
                <a:spcPct val="90000"/>
              </a:lnSpc>
              <a:spcBef>
                <a:spcPts val="1000"/>
              </a:spcBef>
              <a:buClr>
                <a:schemeClr val="accent1"/>
              </a:buClr>
              <a:buFont typeface="LucidaGrande" charset="0"/>
              <a:buNone/>
              <a:defRPr sz="2400" kern="1200">
                <a:solidFill>
                  <a:schemeClr val="accent1">
                    <a:lumMod val="40000"/>
                    <a:lumOff val="6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dirty="0" err="1">
                <a:solidFill>
                  <a:schemeClr val="bg1"/>
                </a:solidFill>
              </a:rPr>
              <a:t>Juntos</a:t>
            </a:r>
            <a:r>
              <a:rPr lang="en-US" sz="2800" dirty="0">
                <a:solidFill>
                  <a:schemeClr val="bg1"/>
                </a:solidFill>
              </a:rPr>
              <a:t> 4-H Clubs</a:t>
            </a:r>
          </a:p>
        </p:txBody>
      </p:sp>
      <p:sp>
        <p:nvSpPr>
          <p:cNvPr id="2" name="TextBox 1"/>
          <p:cNvSpPr txBox="1"/>
          <p:nvPr/>
        </p:nvSpPr>
        <p:spPr>
          <a:xfrm>
            <a:off x="2079523" y="719721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1049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4</a:t>
            </a:fld>
            <a:endParaRPr lang="en-US" sz="800" dirty="0">
              <a:solidFill>
                <a:schemeClr val="tx1">
                  <a:lumMod val="40000"/>
                  <a:lumOff val="60000"/>
                </a:schemeClr>
              </a:solidFill>
            </a:endParaRPr>
          </a:p>
        </p:txBody>
      </p:sp>
      <p:sp>
        <p:nvSpPr>
          <p:cNvPr id="7" name="Title 1"/>
          <p:cNvSpPr txBox="1">
            <a:spLocks/>
          </p:cNvSpPr>
          <p:nvPr/>
        </p:nvSpPr>
        <p:spPr>
          <a:xfrm>
            <a:off x="844449" y="1795816"/>
            <a:ext cx="105156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dirty="0"/>
              <a:t>Understanding </a:t>
            </a:r>
            <a:r>
              <a:rPr lang="en-US" dirty="0" err="1">
                <a:solidFill>
                  <a:schemeClr val="tx1"/>
                </a:solidFill>
              </a:rPr>
              <a:t>Juntos</a:t>
            </a:r>
            <a:r>
              <a:rPr lang="en-US" dirty="0">
                <a:solidFill>
                  <a:schemeClr val="tx1"/>
                </a:solidFill>
              </a:rPr>
              <a:t> 4-H</a:t>
            </a:r>
          </a:p>
        </p:txBody>
      </p:sp>
    </p:spTree>
    <p:extLst>
      <p:ext uri="{BB962C8B-B14F-4D97-AF65-F5344CB8AC3E}">
        <p14:creationId xmlns:p14="http://schemas.microsoft.com/office/powerpoint/2010/main" val="178441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Juntos 4-H Clubs: Focus on Academic </a:t>
            </a:r>
            <a:r>
              <a:rPr lang="en-US" dirty="0"/>
              <a:t>S</a:t>
            </a:r>
            <a:r>
              <a:rPr lang="en-US" dirty="0" smtClean="0"/>
              <a:t>uccess</a:t>
            </a:r>
            <a:endParaRPr lang="en-US" dirty="0"/>
          </a:p>
        </p:txBody>
      </p:sp>
      <p:sp>
        <p:nvSpPr>
          <p:cNvPr id="3" name="Slide Number Placeholder 2"/>
          <p:cNvSpPr>
            <a:spLocks noGrp="1"/>
          </p:cNvSpPr>
          <p:nvPr>
            <p:ph type="sldNum" sz="quarter" idx="4"/>
          </p:nvPr>
        </p:nvSpPr>
        <p:spPr/>
        <p:txBody>
          <a:bodyPr/>
          <a:lstStyle/>
          <a:p>
            <a:fld id="{C8BFE72D-DEE3-1A40-BBC5-5AA7D885F44F}" type="slidenum">
              <a:rPr lang="en-US" smtClean="0"/>
              <a:pPr/>
              <a:t>40</a:t>
            </a:fld>
            <a:endParaRPr lang="en-US" sz="800" dirty="0">
              <a:solidFill>
                <a:schemeClr val="tx1">
                  <a:lumMod val="40000"/>
                  <a:lumOff val="6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60" y="1593631"/>
            <a:ext cx="10321940" cy="4160782"/>
          </a:xfrm>
          <a:prstGeom prst="rect">
            <a:avLst/>
          </a:prstGeom>
        </p:spPr>
      </p:pic>
    </p:spTree>
    <p:extLst>
      <p:ext uri="{BB962C8B-B14F-4D97-AF65-F5344CB8AC3E}">
        <p14:creationId xmlns:p14="http://schemas.microsoft.com/office/powerpoint/2010/main" val="153571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 4-H Club</a:t>
            </a:r>
            <a:endParaRPr lang="en-US" dirty="0"/>
          </a:p>
        </p:txBody>
      </p:sp>
      <p:sp>
        <p:nvSpPr>
          <p:cNvPr id="3" name="Content Placeholder 2"/>
          <p:cNvSpPr>
            <a:spLocks noGrp="1"/>
          </p:cNvSpPr>
          <p:nvPr>
            <p:ph idx="1"/>
          </p:nvPr>
        </p:nvSpPr>
        <p:spPr/>
        <p:txBody>
          <a:bodyPr/>
          <a:lstStyle/>
          <a:p>
            <a:pPr marL="0" indent="0" defTabSz="326524">
              <a:buNone/>
              <a:defRPr/>
            </a:pPr>
            <a:r>
              <a:rPr lang="en-US" altLang="en-US" sz="2800" b="1" dirty="0">
                <a:solidFill>
                  <a:schemeClr val="accent2"/>
                </a:solidFill>
                <a:ea typeface="ＭＳ Ｐゴシック" charset="-128"/>
                <a:sym typeface="Rockwell"/>
              </a:rPr>
              <a:t>To provide positive youth development experiences through an intentional process that provides</a:t>
            </a:r>
            <a:r>
              <a:rPr lang="en-US" altLang="en-US" sz="2800" b="1" dirty="0" smtClean="0">
                <a:solidFill>
                  <a:schemeClr val="accent2"/>
                </a:solidFill>
                <a:ea typeface="ＭＳ Ｐゴシック" charset="-128"/>
                <a:sym typeface="Rockwell"/>
              </a:rPr>
              <a:t>:</a:t>
            </a:r>
          </a:p>
          <a:p>
            <a:pPr marL="0" indent="0" defTabSz="326524">
              <a:lnSpc>
                <a:spcPct val="50000"/>
              </a:lnSpc>
              <a:buNone/>
              <a:defRPr/>
            </a:pPr>
            <a:r>
              <a:rPr lang="en-US" altLang="en-US" b="1" dirty="0" smtClean="0">
                <a:solidFill>
                  <a:schemeClr val="accent2"/>
                </a:solidFill>
                <a:ea typeface="ＭＳ Ｐゴシック" charset="-128"/>
                <a:sym typeface="Rockwell"/>
              </a:rPr>
              <a:t> </a:t>
            </a:r>
            <a:endParaRPr lang="en-US" altLang="en-US" sz="1400" b="1" dirty="0">
              <a:solidFill>
                <a:schemeClr val="accent2"/>
              </a:solidFill>
              <a:ea typeface="ＭＳ Ｐゴシック" charset="-128"/>
              <a:sym typeface="Rockwell"/>
            </a:endParaRPr>
          </a:p>
          <a:p>
            <a:pPr defTabSz="326524">
              <a:defRPr/>
            </a:pPr>
            <a:r>
              <a:rPr lang="en-US" altLang="en-US" dirty="0" smtClean="0">
                <a:ea typeface="ＭＳ Ｐゴシック" charset="-128"/>
                <a:sym typeface="Rockwell"/>
              </a:rPr>
              <a:t>opportunities</a:t>
            </a:r>
            <a:endParaRPr lang="en-US" altLang="en-US" dirty="0">
              <a:ea typeface="ＭＳ Ｐゴシック" charset="-128"/>
              <a:sym typeface="Rockwell"/>
            </a:endParaRPr>
          </a:p>
          <a:p>
            <a:pPr defTabSz="326524">
              <a:defRPr/>
            </a:pPr>
            <a:r>
              <a:rPr lang="en-US" altLang="en-US" dirty="0" smtClean="0">
                <a:ea typeface="ＭＳ Ｐゴシック" charset="-128"/>
                <a:sym typeface="Rockwell"/>
              </a:rPr>
              <a:t>choices</a:t>
            </a:r>
            <a:endParaRPr lang="en-US" altLang="en-US" dirty="0">
              <a:ea typeface="ＭＳ Ｐゴシック" charset="-128"/>
              <a:sym typeface="Rockwell"/>
            </a:endParaRPr>
          </a:p>
          <a:p>
            <a:pPr defTabSz="326524">
              <a:defRPr/>
            </a:pPr>
            <a:r>
              <a:rPr lang="en-US" altLang="en-US" dirty="0" smtClean="0">
                <a:ea typeface="ＭＳ Ｐゴシック" charset="-128"/>
                <a:sym typeface="Rockwell"/>
              </a:rPr>
              <a:t>relationships</a:t>
            </a:r>
            <a:endParaRPr lang="en-US" altLang="en-US" dirty="0">
              <a:ea typeface="ＭＳ Ｐゴシック" charset="-128"/>
              <a:sym typeface="Rockwell"/>
            </a:endParaRPr>
          </a:p>
          <a:p>
            <a:pPr defTabSz="326524">
              <a:defRPr/>
            </a:pPr>
            <a:r>
              <a:rPr lang="en-US" altLang="en-US" dirty="0" smtClean="0">
                <a:ea typeface="ＭＳ Ｐゴシック" charset="-128"/>
                <a:sym typeface="Rockwell"/>
              </a:rPr>
              <a:t>support</a:t>
            </a:r>
            <a:endParaRPr lang="en-US" altLang="en-US" dirty="0">
              <a:ea typeface="ＭＳ Ｐゴシック" charset="-128"/>
              <a:sym typeface="Rockwell"/>
            </a:endParaRP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41</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95775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4-H </a:t>
            </a:r>
            <a:r>
              <a:rPr lang="en-US" dirty="0"/>
              <a:t>C</a:t>
            </a:r>
            <a:r>
              <a:rPr lang="en-US" dirty="0" smtClean="0"/>
              <a:t>lubs </a:t>
            </a:r>
            <a:r>
              <a:rPr lang="en-US" dirty="0"/>
              <a:t>P</a:t>
            </a:r>
            <a:r>
              <a:rPr lang="en-US" dirty="0" smtClean="0"/>
              <a:t>rovide?</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42</a:t>
            </a:fld>
            <a:endParaRPr lang="en-US" sz="800" dirty="0">
              <a:solidFill>
                <a:schemeClr val="tx1">
                  <a:lumMod val="40000"/>
                  <a:lumOff val="60000"/>
                </a:schemeClr>
              </a:solidFill>
            </a:endParaRPr>
          </a:p>
        </p:txBody>
      </p:sp>
      <p:graphicFrame>
        <p:nvGraphicFramePr>
          <p:cNvPr id="5" name="Diagram 4"/>
          <p:cNvGraphicFramePr/>
          <p:nvPr>
            <p:extLst>
              <p:ext uri="{D42A27DB-BD31-4B8C-83A1-F6EECF244321}">
                <p14:modId xmlns:p14="http://schemas.microsoft.com/office/powerpoint/2010/main" val="3426307208"/>
              </p:ext>
            </p:extLst>
          </p:nvPr>
        </p:nvGraphicFramePr>
        <p:xfrm>
          <a:off x="685800" y="1494367"/>
          <a:ext cx="10668000" cy="409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01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Juntos 4-H Clubs’ Focus </a:t>
            </a:r>
            <a:r>
              <a:rPr lang="en-US" dirty="0"/>
              <a:t>A</a:t>
            </a:r>
            <a:r>
              <a:rPr lang="en-US" dirty="0" smtClean="0"/>
              <a:t>reas</a:t>
            </a:r>
            <a:endParaRPr lang="en-US" dirty="0"/>
          </a:p>
        </p:txBody>
      </p:sp>
      <p:sp>
        <p:nvSpPr>
          <p:cNvPr id="3" name="Content Placeholder 2"/>
          <p:cNvSpPr>
            <a:spLocks noGrp="1"/>
          </p:cNvSpPr>
          <p:nvPr>
            <p:ph sz="half" idx="1"/>
          </p:nvPr>
        </p:nvSpPr>
        <p:spPr/>
        <p:txBody>
          <a:bodyPr>
            <a:normAutofit fontScale="92500" lnSpcReduction="10000"/>
          </a:bodyPr>
          <a:lstStyle/>
          <a:p>
            <a:pPr marL="0" indent="0" defTabSz="326524">
              <a:buNone/>
              <a:defRPr/>
            </a:pPr>
            <a:r>
              <a:rPr lang="en-US" sz="2800" b="1" dirty="0">
                <a:solidFill>
                  <a:schemeClr val="accent2"/>
                </a:solidFill>
                <a:sym typeface="Rockwell"/>
              </a:rPr>
              <a:t>Areas of interest for 4-H clubs</a:t>
            </a:r>
          </a:p>
          <a:p>
            <a:pPr marL="285744" indent="-285744" defTabSz="326524">
              <a:buFont typeface="Arial"/>
              <a:buChar char="•"/>
              <a:defRPr/>
            </a:pPr>
            <a:r>
              <a:rPr lang="en-US" sz="2600" dirty="0">
                <a:sym typeface="Rockwell"/>
              </a:rPr>
              <a:t>Life skills</a:t>
            </a:r>
          </a:p>
          <a:p>
            <a:pPr marL="285744" indent="-285744" defTabSz="326524">
              <a:buFont typeface="Arial"/>
              <a:buChar char="•"/>
              <a:defRPr/>
            </a:pPr>
            <a:r>
              <a:rPr lang="en-US" sz="2600" dirty="0">
                <a:sym typeface="Rockwell"/>
              </a:rPr>
              <a:t>Leadership development</a:t>
            </a:r>
          </a:p>
          <a:p>
            <a:pPr marL="285744" indent="-285744" defTabSz="326524">
              <a:buFont typeface="Arial"/>
              <a:buChar char="•"/>
              <a:defRPr/>
            </a:pPr>
            <a:r>
              <a:rPr lang="en-US" sz="2600" dirty="0">
                <a:sym typeface="Rockwell"/>
              </a:rPr>
              <a:t>Public speaking</a:t>
            </a:r>
          </a:p>
          <a:p>
            <a:pPr marL="285744" indent="-285744" defTabSz="326524">
              <a:buFont typeface="Arial"/>
              <a:buChar char="•"/>
              <a:defRPr/>
            </a:pPr>
            <a:r>
              <a:rPr lang="en-US" sz="2600" dirty="0">
                <a:sym typeface="Rockwell"/>
              </a:rPr>
              <a:t>Community service</a:t>
            </a:r>
          </a:p>
          <a:p>
            <a:pPr marL="285744" indent="-285744" defTabSz="326524">
              <a:buFont typeface="Arial"/>
              <a:buChar char="•"/>
              <a:defRPr/>
            </a:pPr>
            <a:r>
              <a:rPr lang="en-US" sz="2600" dirty="0">
                <a:sym typeface="Rockwell"/>
              </a:rPr>
              <a:t>Healthy living (physical activity, emotional mental, and social health)  </a:t>
            </a:r>
          </a:p>
          <a:p>
            <a:pPr marL="285744" indent="-285744" defTabSz="326524">
              <a:buFont typeface="Arial"/>
              <a:buChar char="•"/>
              <a:defRPr/>
            </a:pPr>
            <a:r>
              <a:rPr lang="en-US" sz="2600" dirty="0">
                <a:sym typeface="Rockwell"/>
              </a:rPr>
              <a:t>Career focus introduction and development</a:t>
            </a:r>
          </a:p>
          <a:p>
            <a:endParaRPr lang="en-US" dirty="0"/>
          </a:p>
        </p:txBody>
      </p:sp>
      <p:sp>
        <p:nvSpPr>
          <p:cNvPr id="4" name="Content Placeholder 3"/>
          <p:cNvSpPr>
            <a:spLocks noGrp="1"/>
          </p:cNvSpPr>
          <p:nvPr>
            <p:ph sz="half" idx="2"/>
          </p:nvPr>
        </p:nvSpPr>
        <p:spPr/>
        <p:txBody>
          <a:bodyPr>
            <a:normAutofit fontScale="92500" lnSpcReduction="10000"/>
          </a:bodyPr>
          <a:lstStyle/>
          <a:p>
            <a:pPr marL="0" indent="0" defTabSz="326524">
              <a:buNone/>
              <a:defRPr/>
            </a:pPr>
            <a:r>
              <a:rPr lang="en-US" sz="3000" b="1" dirty="0">
                <a:solidFill>
                  <a:schemeClr val="accent2"/>
                </a:solidFill>
                <a:sym typeface="Rockwell"/>
              </a:rPr>
              <a:t>Services within 4-H clubs</a:t>
            </a:r>
          </a:p>
          <a:p>
            <a:pPr marL="244893" indent="-244893" defTabSz="326524">
              <a:buFont typeface="Arial"/>
              <a:buChar char="•"/>
              <a:defRPr/>
            </a:pPr>
            <a:r>
              <a:rPr lang="en-US" sz="2600" dirty="0">
                <a:sym typeface="Rockwell"/>
              </a:rPr>
              <a:t>Mentoring</a:t>
            </a:r>
          </a:p>
          <a:p>
            <a:pPr marL="244893" indent="-244893" defTabSz="326524">
              <a:buFont typeface="Arial"/>
              <a:buChar char="•"/>
              <a:defRPr/>
            </a:pPr>
            <a:r>
              <a:rPr lang="en-US" sz="2600" dirty="0">
                <a:sym typeface="Rockwell"/>
              </a:rPr>
              <a:t>Homework help/tutoring</a:t>
            </a:r>
          </a:p>
          <a:p>
            <a:pPr marL="244893" indent="-244893" defTabSz="326524">
              <a:buFont typeface="Arial"/>
              <a:buChar char="•"/>
              <a:defRPr/>
            </a:pPr>
            <a:r>
              <a:rPr lang="en-US" sz="2600" dirty="0">
                <a:sym typeface="Rockwell"/>
              </a:rPr>
              <a:t>Career and professional shadowing</a:t>
            </a:r>
          </a:p>
          <a:p>
            <a:pPr marL="244893" indent="-244893" defTabSz="326524">
              <a:buFont typeface="Arial"/>
              <a:buChar char="•"/>
              <a:defRPr/>
            </a:pPr>
            <a:r>
              <a:rPr lang="en-US" sz="2600" dirty="0">
                <a:sym typeface="Rockwell"/>
              </a:rPr>
              <a:t>Cultural identity focus</a:t>
            </a:r>
          </a:p>
          <a:p>
            <a:endParaRPr lang="en-US" dirty="0"/>
          </a:p>
        </p:txBody>
      </p:sp>
      <p:sp>
        <p:nvSpPr>
          <p:cNvPr id="5" name="Slide Number Placeholder 4"/>
          <p:cNvSpPr>
            <a:spLocks noGrp="1"/>
          </p:cNvSpPr>
          <p:nvPr>
            <p:ph type="sldNum" sz="quarter" idx="4"/>
          </p:nvPr>
        </p:nvSpPr>
        <p:spPr/>
        <p:txBody>
          <a:bodyPr/>
          <a:lstStyle/>
          <a:p>
            <a:fld id="{C8BFE72D-DEE3-1A40-BBC5-5AA7D885F44F}" type="slidenum">
              <a:rPr lang="en-US" smtClean="0"/>
              <a:pPr/>
              <a:t>43</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89519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from a </a:t>
            </a:r>
            <a:r>
              <a:rPr lang="en-US" dirty="0" err="1" smtClean="0"/>
              <a:t>Juntos</a:t>
            </a:r>
            <a:r>
              <a:rPr lang="en-US" dirty="0" smtClean="0"/>
              <a:t> 4-H’er</a:t>
            </a:r>
            <a:endParaRPr lang="en-US" dirty="0"/>
          </a:p>
        </p:txBody>
      </p:sp>
      <p:sp>
        <p:nvSpPr>
          <p:cNvPr id="4" name="Content Placeholder 3"/>
          <p:cNvSpPr>
            <a:spLocks noGrp="1"/>
          </p:cNvSpPr>
          <p:nvPr>
            <p:ph sz="half" idx="1"/>
          </p:nvPr>
        </p:nvSpPr>
        <p:spPr>
          <a:xfrm>
            <a:off x="3466200" y="2401284"/>
            <a:ext cx="8141600" cy="4073005"/>
          </a:xfrm>
        </p:spPr>
        <p:txBody>
          <a:bodyPr/>
          <a:lstStyle/>
          <a:p>
            <a:pPr marL="0" indent="0">
              <a:buNone/>
            </a:pPr>
            <a:endParaRPr lang="en-US" altLang="en-US" dirty="0" smtClean="0"/>
          </a:p>
          <a:p>
            <a:pPr marL="0" indent="0">
              <a:buNone/>
            </a:pPr>
            <a:r>
              <a:rPr lang="en-US" altLang="en-US" dirty="0" smtClean="0"/>
              <a:t>“</a:t>
            </a:r>
            <a:r>
              <a:rPr lang="en-US" altLang="en-US" dirty="0" err="1"/>
              <a:t>Juntos</a:t>
            </a:r>
            <a:r>
              <a:rPr lang="en-US" altLang="en-US" dirty="0"/>
              <a:t> 4-H has given me the opportunity to meet other Hispanic youth with similar backgrounds </a:t>
            </a:r>
            <a:r>
              <a:rPr lang="en-US" altLang="en-US" dirty="0" smtClean="0"/>
              <a:t>as </a:t>
            </a:r>
            <a:r>
              <a:rPr lang="en-US" altLang="en-US" dirty="0"/>
              <a:t>me. It has made a </a:t>
            </a:r>
            <a:r>
              <a:rPr lang="en-US" altLang="en-US" dirty="0">
                <a:solidFill>
                  <a:schemeClr val="accent2"/>
                </a:solidFill>
              </a:rPr>
              <a:t>better leader out of me and has helped me strive for higher education. </a:t>
            </a:r>
            <a:r>
              <a:rPr lang="en-US" altLang="en-US" dirty="0" smtClean="0"/>
              <a:t>I </a:t>
            </a:r>
            <a:r>
              <a:rPr lang="en-US" altLang="en-US" dirty="0"/>
              <a:t>am starting at a 4-year college in the Fall and I have </a:t>
            </a:r>
            <a:r>
              <a:rPr lang="en-US" altLang="en-US" dirty="0" err="1"/>
              <a:t>Juntos</a:t>
            </a:r>
            <a:r>
              <a:rPr lang="en-US" altLang="en-US" dirty="0"/>
              <a:t> 4-H to thank!” </a:t>
            </a:r>
            <a:r>
              <a:rPr lang="en-US" altLang="en-US" sz="1800" dirty="0"/>
              <a:t>(Kerry Aguilar)</a:t>
            </a:r>
          </a:p>
          <a:p>
            <a:endParaRPr lang="en-US" dirty="0"/>
          </a:p>
        </p:txBody>
      </p:sp>
      <p:sp>
        <p:nvSpPr>
          <p:cNvPr id="5" name="Slide Number Placeholder 4"/>
          <p:cNvSpPr>
            <a:spLocks noGrp="1"/>
          </p:cNvSpPr>
          <p:nvPr>
            <p:ph type="sldNum" sz="quarter" idx="4"/>
          </p:nvPr>
        </p:nvSpPr>
        <p:spPr/>
        <p:txBody>
          <a:bodyPr/>
          <a:lstStyle/>
          <a:p>
            <a:fld id="{C8BFE72D-DEE3-1A40-BBC5-5AA7D885F44F}" type="slidenum">
              <a:rPr lang="en-US" smtClean="0"/>
              <a:pPr/>
              <a:t>44</a:t>
            </a:fld>
            <a:endParaRPr lang="en-US" sz="800" dirty="0">
              <a:solidFill>
                <a:schemeClr val="tx1">
                  <a:lumMod val="40000"/>
                  <a:lumOff val="60000"/>
                </a:schemeClr>
              </a:solidFill>
            </a:endParaRPr>
          </a:p>
        </p:txBody>
      </p:sp>
      <p:cxnSp>
        <p:nvCxnSpPr>
          <p:cNvPr id="18" name="Straight Connector 17"/>
          <p:cNvCxnSpPr/>
          <p:nvPr/>
        </p:nvCxnSpPr>
        <p:spPr>
          <a:xfrm>
            <a:off x="6506331" y="2401284"/>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34313" y="24100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88210" y="2103102"/>
            <a:ext cx="766916" cy="769441"/>
          </a:xfrm>
          <a:prstGeom prst="rect">
            <a:avLst/>
          </a:prstGeom>
          <a:noFill/>
        </p:spPr>
        <p:txBody>
          <a:bodyPr wrap="square" rtlCol="0">
            <a:spAutoFit/>
          </a:bodyPr>
          <a:lstStyle/>
          <a:p>
            <a:r>
              <a:rPr lang="en-US" sz="4400" b="1" dirty="0">
                <a:solidFill>
                  <a:schemeClr val="accent2"/>
                </a:solidFill>
              </a:rPr>
              <a:t>“</a:t>
            </a:r>
          </a:p>
        </p:txBody>
      </p:sp>
      <p:cxnSp>
        <p:nvCxnSpPr>
          <p:cNvPr id="21" name="Straight Connector 20"/>
          <p:cNvCxnSpPr/>
          <p:nvPr/>
        </p:nvCxnSpPr>
        <p:spPr>
          <a:xfrm>
            <a:off x="6506331" y="49085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34313" y="4917236"/>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0800000">
            <a:off x="5587013" y="4446515"/>
            <a:ext cx="766916" cy="769441"/>
          </a:xfrm>
          <a:prstGeom prst="rect">
            <a:avLst/>
          </a:prstGeom>
          <a:noFill/>
        </p:spPr>
        <p:txBody>
          <a:bodyPr wrap="square" rtlCol="0">
            <a:spAutoFit/>
          </a:bodyPr>
          <a:lstStyle/>
          <a:p>
            <a:r>
              <a:rPr lang="en-US" sz="4400" b="1" dirty="0">
                <a:solidFill>
                  <a:schemeClr val="accent2"/>
                </a:solidFill>
              </a:rPr>
              <a:t> “</a:t>
            </a:r>
          </a:p>
        </p:txBody>
      </p:sp>
      <p:pic>
        <p:nvPicPr>
          <p:cNvPr id="11" name="image106.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13583" y="2495026"/>
            <a:ext cx="1951098" cy="231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val="185443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
            <a:ext cx="12192003" cy="6857999"/>
          </a:xfrm>
          <a:prstGeom prst="rect">
            <a:avLst/>
          </a:prstGeom>
          <a:solidFill>
            <a:schemeClr val="accent5"/>
          </a:solidFill>
        </p:spPr>
        <p:txBody>
          <a:bodyPr wrap="square" rtlCol="0">
            <a:noAutofit/>
          </a:bodyPr>
          <a:lstStyle/>
          <a:p>
            <a:endParaRPr lang="en-US"/>
          </a:p>
        </p:txBody>
      </p:sp>
      <p:sp>
        <p:nvSpPr>
          <p:cNvPr id="7" name="Subtitle 2"/>
          <p:cNvSpPr txBox="1">
            <a:spLocks/>
          </p:cNvSpPr>
          <p:nvPr/>
        </p:nvSpPr>
        <p:spPr>
          <a:xfrm>
            <a:off x="1511300" y="3324318"/>
            <a:ext cx="9793783" cy="456837"/>
          </a:xfrm>
          <a:prstGeom prst="rect">
            <a:avLst/>
          </a:prstGeom>
        </p:spPr>
        <p:txBody>
          <a:bodyPr/>
          <a:lstStyle>
            <a:lvl1pPr marL="0" indent="0" algn="l" defTabSz="914400" rtl="0" eaLnBrk="1" latinLnBrk="0" hangingPunct="1">
              <a:lnSpc>
                <a:spcPct val="90000"/>
              </a:lnSpc>
              <a:spcBef>
                <a:spcPts val="1000"/>
              </a:spcBef>
              <a:buClr>
                <a:schemeClr val="accent1"/>
              </a:buClr>
              <a:buFont typeface="LucidaGrande" charset="0"/>
              <a:buNone/>
              <a:defRPr sz="2400" kern="1200">
                <a:solidFill>
                  <a:schemeClr val="accent1">
                    <a:lumMod val="40000"/>
                    <a:lumOff val="6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solidFill>
                <a:schemeClr val="tx1"/>
              </a:solidFill>
            </a:endParaRPr>
          </a:p>
        </p:txBody>
      </p:sp>
      <p:sp>
        <p:nvSpPr>
          <p:cNvPr id="2" name="TextBox 1"/>
          <p:cNvSpPr txBox="1"/>
          <p:nvPr/>
        </p:nvSpPr>
        <p:spPr>
          <a:xfrm>
            <a:off x="2079523" y="7197213"/>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6378317" y="936716"/>
            <a:ext cx="4926767" cy="2387600"/>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a:solidFill>
                  <a:schemeClr val="tx1"/>
                </a:solidFill>
              </a:rPr>
              <a:t>Component </a:t>
            </a:r>
            <a:r>
              <a:rPr lang="en-US" dirty="0" smtClean="0">
                <a:solidFill>
                  <a:schemeClr val="tx1"/>
                </a:solidFill>
              </a:rPr>
              <a:t>#3</a:t>
            </a:r>
            <a:endParaRPr lang="en-US" dirty="0">
              <a:solidFill>
                <a:schemeClr val="tx1"/>
              </a:solidFill>
            </a:endParaRPr>
          </a:p>
        </p:txBody>
      </p:sp>
      <p:sp>
        <p:nvSpPr>
          <p:cNvPr id="9" name="Subtitle 2"/>
          <p:cNvSpPr txBox="1">
            <a:spLocks/>
          </p:cNvSpPr>
          <p:nvPr/>
        </p:nvSpPr>
        <p:spPr>
          <a:xfrm>
            <a:off x="6378315" y="3324318"/>
            <a:ext cx="5565420" cy="456837"/>
          </a:xfrm>
          <a:prstGeom prst="rect">
            <a:avLst/>
          </a:prstGeom>
        </p:spPr>
        <p:txBody>
          <a:bodyPr/>
          <a:lstStyle>
            <a:lvl1pPr marL="0" indent="0" algn="l" defTabSz="914400" rtl="0" eaLnBrk="1" latinLnBrk="0" hangingPunct="1">
              <a:lnSpc>
                <a:spcPct val="90000"/>
              </a:lnSpc>
              <a:spcBef>
                <a:spcPts val="1000"/>
              </a:spcBef>
              <a:buClr>
                <a:schemeClr val="accent1"/>
              </a:buClr>
              <a:buFont typeface="LucidaGrande" charset="0"/>
              <a:buNone/>
              <a:defRPr sz="2400" kern="1200">
                <a:solidFill>
                  <a:schemeClr val="accent1">
                    <a:lumMod val="40000"/>
                    <a:lumOff val="6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dirty="0">
                <a:solidFill>
                  <a:schemeClr val="tx1"/>
                </a:solidFill>
              </a:rPr>
              <a:t>Success Coaching and Mentoring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
            <a:ext cx="5761558" cy="6852954"/>
          </a:xfrm>
          <a:prstGeom prst="rect">
            <a:avLst/>
          </a:prstGeom>
        </p:spPr>
      </p:pic>
    </p:spTree>
    <p:extLst>
      <p:ext uri="{BB962C8B-B14F-4D97-AF65-F5344CB8AC3E}">
        <p14:creationId xmlns:p14="http://schemas.microsoft.com/office/powerpoint/2010/main" val="70500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Success Coaching? </a:t>
            </a:r>
            <a:endParaRPr lang="en-US" dirty="0"/>
          </a:p>
        </p:txBody>
      </p:sp>
      <p:sp>
        <p:nvSpPr>
          <p:cNvPr id="3" name="Content Placeholder 2"/>
          <p:cNvSpPr>
            <a:spLocks noGrp="1"/>
          </p:cNvSpPr>
          <p:nvPr>
            <p:ph idx="1"/>
          </p:nvPr>
        </p:nvSpPr>
        <p:spPr>
          <a:xfrm>
            <a:off x="838200" y="2830286"/>
            <a:ext cx="10515600" cy="2925938"/>
          </a:xfrm>
        </p:spPr>
        <p:txBody>
          <a:bodyPr/>
          <a:lstStyle/>
          <a:p>
            <a:pPr algn="ctr">
              <a:spcBef>
                <a:spcPct val="0"/>
              </a:spcBef>
              <a:buClr>
                <a:srgbClr val="000000"/>
              </a:buClr>
              <a:buSzPct val="46000"/>
              <a:buNone/>
            </a:pPr>
            <a:r>
              <a:rPr lang="en-US" altLang="en-US" dirty="0"/>
              <a:t>Success Coaching is a </a:t>
            </a:r>
            <a:r>
              <a:rPr lang="en-US" altLang="en-US" b="1" dirty="0">
                <a:solidFill>
                  <a:schemeClr val="accent2"/>
                </a:solidFill>
              </a:rPr>
              <a:t>structured</a:t>
            </a:r>
            <a:r>
              <a:rPr lang="en-US" altLang="en-US" dirty="0"/>
              <a:t> and </a:t>
            </a:r>
            <a:r>
              <a:rPr lang="en-US" altLang="en-US" b="1" dirty="0">
                <a:solidFill>
                  <a:schemeClr val="accent2"/>
                </a:solidFill>
              </a:rPr>
              <a:t>trusting one-on-one relationship </a:t>
            </a:r>
            <a:r>
              <a:rPr lang="en-US" altLang="en-US" dirty="0"/>
              <a:t>that brings youth together with a caring individual who offers guidance, support, and encouragement.</a:t>
            </a:r>
          </a:p>
          <a:p>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46</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163923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Success Coaching</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47</a:t>
            </a:fld>
            <a:endParaRPr lang="en-US" sz="800" dirty="0">
              <a:solidFill>
                <a:schemeClr val="tx1">
                  <a:lumMod val="40000"/>
                  <a:lumOff val="60000"/>
                </a:schemeClr>
              </a:solidFill>
            </a:endParaRPr>
          </a:p>
        </p:txBody>
      </p:sp>
      <p:graphicFrame>
        <p:nvGraphicFramePr>
          <p:cNvPr id="7" name="Diagram 6"/>
          <p:cNvGraphicFramePr/>
          <p:nvPr>
            <p:extLst>
              <p:ext uri="{D42A27DB-BD31-4B8C-83A1-F6EECF244321}">
                <p14:modId xmlns:p14="http://schemas.microsoft.com/office/powerpoint/2010/main" val="1620352055"/>
              </p:ext>
            </p:extLst>
          </p:nvPr>
        </p:nvGraphicFramePr>
        <p:xfrm>
          <a:off x="889000" y="1569255"/>
          <a:ext cx="10668000" cy="409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5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Coaching requires</a:t>
            </a:r>
            <a:r>
              <a:rPr lang="is-IS" dirty="0" smtClean="0"/>
              <a:t>…</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48</a:t>
            </a:fld>
            <a:endParaRPr lang="en-US" sz="800" dirty="0">
              <a:solidFill>
                <a:schemeClr val="tx1">
                  <a:lumMod val="40000"/>
                  <a:lumOff val="60000"/>
                </a:schemeClr>
              </a:solidFill>
            </a:endParaRPr>
          </a:p>
        </p:txBody>
      </p:sp>
      <p:sp>
        <p:nvSpPr>
          <p:cNvPr id="5" name="Content Placeholder 4"/>
          <p:cNvSpPr>
            <a:spLocks noGrp="1"/>
          </p:cNvSpPr>
          <p:nvPr>
            <p:ph idx="1"/>
          </p:nvPr>
        </p:nvSpPr>
        <p:spPr/>
        <p:txBody>
          <a:bodyPr>
            <a:normAutofit lnSpcReduction="10000"/>
          </a:bodyPr>
          <a:lstStyle/>
          <a:p>
            <a:pPr marL="669432" lvl="1" indent="-342900" defTabSz="326532">
              <a:buClr>
                <a:schemeClr val="accent1"/>
              </a:buClr>
              <a:buSzPct val="96000"/>
              <a:buFont typeface="Arial" charset="0"/>
              <a:buChar char="•"/>
              <a:defRPr/>
            </a:pPr>
            <a:r>
              <a:rPr lang="en-US" sz="2800" dirty="0">
                <a:sym typeface="Rockwell"/>
              </a:rPr>
              <a:t>Creative partnerships or grant funds to hire committed paid or unpaid professionals. </a:t>
            </a:r>
            <a:endParaRPr lang="en-US" sz="2800" dirty="0" smtClean="0">
              <a:sym typeface="Rockwell"/>
            </a:endParaRPr>
          </a:p>
          <a:p>
            <a:pPr marL="669432" lvl="1" indent="-342900" defTabSz="326532">
              <a:buClr>
                <a:schemeClr val="accent1"/>
              </a:buClr>
              <a:buSzPct val="96000"/>
              <a:buFont typeface="Arial" charset="0"/>
              <a:buChar char="•"/>
              <a:defRPr/>
            </a:pPr>
            <a:endParaRPr lang="en-US" sz="2800" dirty="0">
              <a:sym typeface="Rockwell"/>
            </a:endParaRPr>
          </a:p>
          <a:p>
            <a:pPr marL="669432" lvl="1" indent="-342900" defTabSz="326532">
              <a:buClr>
                <a:schemeClr val="accent1"/>
              </a:buClr>
              <a:buSzPct val="96000"/>
              <a:buFont typeface="Arial" charset="0"/>
              <a:buChar char="•"/>
              <a:defRPr/>
            </a:pPr>
            <a:r>
              <a:rPr lang="en-US" sz="2800" dirty="0">
                <a:sym typeface="Rockwell"/>
              </a:rPr>
              <a:t>Quality training to set the person up for success. </a:t>
            </a:r>
            <a:endParaRPr lang="en-US" sz="2800" dirty="0" smtClean="0">
              <a:sym typeface="Rockwell"/>
            </a:endParaRPr>
          </a:p>
          <a:p>
            <a:pPr marL="669432" lvl="1" indent="-342900" defTabSz="326532">
              <a:buClr>
                <a:schemeClr val="accent1"/>
              </a:buClr>
              <a:buSzPct val="96000"/>
              <a:buFont typeface="Arial" charset="0"/>
              <a:buChar char="•"/>
              <a:defRPr/>
            </a:pPr>
            <a:endParaRPr lang="en-US" sz="2800" dirty="0">
              <a:sym typeface="Rockwell"/>
            </a:endParaRPr>
          </a:p>
          <a:p>
            <a:pPr marL="669432" lvl="1" indent="-342900" defTabSz="326532">
              <a:buClr>
                <a:schemeClr val="accent1"/>
              </a:buClr>
              <a:buSzPct val="96000"/>
              <a:buFont typeface="Arial" charset="0"/>
              <a:buChar char="•"/>
              <a:defRPr/>
            </a:pPr>
            <a:r>
              <a:rPr lang="en-US" sz="2800" dirty="0">
                <a:sym typeface="Rockwell"/>
              </a:rPr>
              <a:t>A tracking system and documentation tools to: </a:t>
            </a:r>
          </a:p>
          <a:p>
            <a:pPr marL="1096459" lvl="2" indent="-457200" defTabSz="326532">
              <a:buClr>
                <a:schemeClr val="accent1"/>
              </a:buClr>
              <a:buFont typeface="+mj-lt"/>
              <a:buAutoNum type="arabicPeriod"/>
              <a:defRPr/>
            </a:pPr>
            <a:r>
              <a:rPr lang="en-US" sz="2800" dirty="0">
                <a:sym typeface="Rockwell"/>
              </a:rPr>
              <a:t>capture the progress of students; and</a:t>
            </a:r>
          </a:p>
          <a:p>
            <a:pPr marL="1096459" lvl="2" indent="-457200" defTabSz="326532">
              <a:buClr>
                <a:schemeClr val="accent1"/>
              </a:buClr>
              <a:buFont typeface="+mj-lt"/>
              <a:buAutoNum type="arabicPeriod"/>
              <a:defRPr/>
            </a:pPr>
            <a:r>
              <a:rPr lang="en-US" sz="2800" dirty="0">
                <a:sym typeface="Rockwell"/>
              </a:rPr>
              <a:t>provide quantitative and qualitative data to support students and share with stakeholders (e.g. schools system and funders</a:t>
            </a:r>
            <a:r>
              <a:rPr lang="en-US" sz="2400" dirty="0">
                <a:sym typeface="Rockwell"/>
              </a:rPr>
              <a:t>). </a:t>
            </a:r>
          </a:p>
        </p:txBody>
      </p:sp>
    </p:spTree>
    <p:extLst>
      <p:ext uri="{BB962C8B-B14F-4D97-AF65-F5344CB8AC3E}">
        <p14:creationId xmlns:p14="http://schemas.microsoft.com/office/powerpoint/2010/main" val="171659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experts say</a:t>
            </a:r>
            <a:r>
              <a:rPr lang="is-IS" dirty="0" smtClean="0"/>
              <a:t>…</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49</a:t>
            </a:fld>
            <a:endParaRPr lang="en-US" sz="800" dirty="0">
              <a:solidFill>
                <a:schemeClr val="tx1">
                  <a:lumMod val="40000"/>
                  <a:lumOff val="60000"/>
                </a:schemeClr>
              </a:solidFill>
            </a:endParaRPr>
          </a:p>
        </p:txBody>
      </p:sp>
      <p:sp>
        <p:nvSpPr>
          <p:cNvPr id="5" name="Content Placeholder 4"/>
          <p:cNvSpPr>
            <a:spLocks noGrp="1"/>
          </p:cNvSpPr>
          <p:nvPr>
            <p:ph idx="1"/>
          </p:nvPr>
        </p:nvSpPr>
        <p:spPr>
          <a:xfrm>
            <a:off x="1134313" y="2886347"/>
            <a:ext cx="9937617" cy="2781461"/>
          </a:xfrm>
        </p:spPr>
        <p:txBody>
          <a:bodyPr>
            <a:normAutofit/>
          </a:bodyPr>
          <a:lstStyle/>
          <a:p>
            <a:pPr marL="0" indent="0" defTabSz="326532">
              <a:buNone/>
              <a:defRPr/>
            </a:pPr>
            <a:r>
              <a:rPr lang="en-US" dirty="0">
                <a:sym typeface="Rockwell"/>
              </a:rPr>
              <a:t>“Academic coaching is an ongoing partnership to help students produce fulfilling results in their lives. Through the process of coaching, students deepen their learning, take responsibility for their actions, improve their effectiveness, and consciously create their outcomes in life.” </a:t>
            </a:r>
          </a:p>
        </p:txBody>
      </p:sp>
      <p:cxnSp>
        <p:nvCxnSpPr>
          <p:cNvPr id="6" name="Straight Connector 5"/>
          <p:cNvCxnSpPr/>
          <p:nvPr/>
        </p:nvCxnSpPr>
        <p:spPr>
          <a:xfrm>
            <a:off x="6506331" y="2401284"/>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41157" y="24100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88210" y="2103102"/>
            <a:ext cx="766916" cy="769441"/>
          </a:xfrm>
          <a:prstGeom prst="rect">
            <a:avLst/>
          </a:prstGeom>
          <a:noFill/>
        </p:spPr>
        <p:txBody>
          <a:bodyPr wrap="square" rtlCol="0">
            <a:spAutoFit/>
          </a:bodyPr>
          <a:lstStyle/>
          <a:p>
            <a:r>
              <a:rPr lang="en-US" sz="4400" b="1" dirty="0">
                <a:solidFill>
                  <a:schemeClr val="accent2"/>
                </a:solidFill>
              </a:rPr>
              <a:t>“</a:t>
            </a:r>
          </a:p>
        </p:txBody>
      </p:sp>
      <p:cxnSp>
        <p:nvCxnSpPr>
          <p:cNvPr id="9" name="Straight Connector 8"/>
          <p:cNvCxnSpPr/>
          <p:nvPr/>
        </p:nvCxnSpPr>
        <p:spPr>
          <a:xfrm>
            <a:off x="6399487" y="49085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34313" y="4917236"/>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0800000">
            <a:off x="5587013" y="4446515"/>
            <a:ext cx="766916" cy="769441"/>
          </a:xfrm>
          <a:prstGeom prst="rect">
            <a:avLst/>
          </a:prstGeom>
          <a:noFill/>
        </p:spPr>
        <p:txBody>
          <a:bodyPr wrap="square" rtlCol="0">
            <a:spAutoFit/>
          </a:bodyPr>
          <a:lstStyle/>
          <a:p>
            <a:r>
              <a:rPr lang="en-US" sz="4400" b="1" dirty="0">
                <a:solidFill>
                  <a:schemeClr val="accent2"/>
                </a:solidFill>
              </a:rPr>
              <a:t> “</a:t>
            </a:r>
          </a:p>
        </p:txBody>
      </p:sp>
    </p:spTree>
    <p:extLst>
      <p:ext uri="{BB962C8B-B14F-4D97-AF65-F5344CB8AC3E}">
        <p14:creationId xmlns:p14="http://schemas.microsoft.com/office/powerpoint/2010/main" val="20261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5</a:t>
            </a:fld>
            <a:endParaRPr lang="en-US" sz="800" dirty="0">
              <a:solidFill>
                <a:schemeClr val="tx1">
                  <a:lumMod val="40000"/>
                  <a:lumOff val="60000"/>
                </a:schemeClr>
              </a:solidFill>
            </a:endParaRPr>
          </a:p>
        </p:txBody>
      </p:sp>
      <p:sp>
        <p:nvSpPr>
          <p:cNvPr id="9" name="Title 1"/>
          <p:cNvSpPr txBox="1">
            <a:spLocks/>
          </p:cNvSpPr>
          <p:nvPr/>
        </p:nvSpPr>
        <p:spPr>
          <a:xfrm>
            <a:off x="0" y="2329216"/>
            <a:ext cx="121920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dirty="0" smtClean="0">
                <a:solidFill>
                  <a:schemeClr val="accent1"/>
                </a:solidFill>
              </a:rPr>
              <a:t>What does </a:t>
            </a:r>
            <a:r>
              <a:rPr lang="en-US" dirty="0" err="1" smtClean="0">
                <a:solidFill>
                  <a:schemeClr val="tx2">
                    <a:lumMod val="75000"/>
                  </a:schemeClr>
                </a:solidFill>
              </a:rPr>
              <a:t>Juntos</a:t>
            </a:r>
            <a:r>
              <a:rPr lang="en-US" dirty="0" smtClean="0">
                <a:solidFill>
                  <a:schemeClr val="accent1"/>
                </a:solidFill>
              </a:rPr>
              <a:t> mean?</a:t>
            </a:r>
            <a:endParaRPr lang="en-US" dirty="0">
              <a:solidFill>
                <a:schemeClr val="accent1"/>
              </a:solidFill>
            </a:endParaRPr>
          </a:p>
        </p:txBody>
      </p:sp>
    </p:spTree>
    <p:extLst>
      <p:ext uri="{BB962C8B-B14F-4D97-AF65-F5344CB8AC3E}">
        <p14:creationId xmlns:p14="http://schemas.microsoft.com/office/powerpoint/2010/main" val="52206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94540" y="0"/>
            <a:ext cx="6432031" cy="6857999"/>
          </a:xfrm>
          <a:prstGeom prst="rect">
            <a:avLst/>
          </a:prstGeom>
          <a:solidFill>
            <a:schemeClr val="accent1"/>
          </a:solidFill>
        </p:spPr>
        <p:txBody>
          <a:bodyPr wrap="square" rtlCol="0">
            <a:noAutofit/>
          </a:bodyPr>
          <a:lstStyle/>
          <a:p>
            <a:endParaRPr lang="en-US"/>
          </a:p>
        </p:txBody>
      </p:sp>
      <p:sp>
        <p:nvSpPr>
          <p:cNvPr id="6" name="Title 1"/>
          <p:cNvSpPr txBox="1">
            <a:spLocks/>
          </p:cNvSpPr>
          <p:nvPr/>
        </p:nvSpPr>
        <p:spPr>
          <a:xfrm>
            <a:off x="6583148" y="1347916"/>
            <a:ext cx="4926767" cy="2387600"/>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smtClean="0"/>
              <a:t>Juntos 4-H Mentoring</a:t>
            </a:r>
            <a:endParaRPr lang="en-US" dirty="0"/>
          </a:p>
        </p:txBody>
      </p:sp>
      <p:sp>
        <p:nvSpPr>
          <p:cNvPr id="2" name="TextBox 1"/>
          <p:cNvSpPr txBox="1"/>
          <p:nvPr/>
        </p:nvSpPr>
        <p:spPr>
          <a:xfrm>
            <a:off x="2079523" y="7197213"/>
            <a:ext cx="184731" cy="369332"/>
          </a:xfrm>
          <a:prstGeom prst="rect">
            <a:avLst/>
          </a:prstGeom>
          <a:noFill/>
        </p:spPr>
        <p:txBody>
          <a:bodyPr wrap="none" rtlCol="0">
            <a:spAutoFit/>
          </a:bodyPr>
          <a:lstStyle/>
          <a:p>
            <a:endParaRPr lang="en-US" dirty="0"/>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70" y="0"/>
            <a:ext cx="5892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193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8BFE72D-DEE3-1A40-BBC5-5AA7D885F44F}" type="slidenum">
              <a:rPr lang="en-US" smtClean="0"/>
              <a:pPr/>
              <a:t>51</a:t>
            </a:fld>
            <a:endParaRPr lang="en-US" sz="800" dirty="0">
              <a:solidFill>
                <a:schemeClr val="tx1">
                  <a:lumMod val="40000"/>
                  <a:lumOff val="6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727700"/>
          </a:xfrm>
          <a:prstGeom prst="rect">
            <a:avLst/>
          </a:prstGeom>
        </p:spPr>
      </p:pic>
      <p:sp>
        <p:nvSpPr>
          <p:cNvPr id="8" name="Title 1"/>
          <p:cNvSpPr txBox="1">
            <a:spLocks/>
          </p:cNvSpPr>
          <p:nvPr/>
        </p:nvSpPr>
        <p:spPr>
          <a:xfrm>
            <a:off x="-238540" y="2044441"/>
            <a:ext cx="5645426" cy="2508623"/>
          </a:xfrm>
          <a:prstGeom prst="rect">
            <a:avLst/>
          </a:prstGeom>
        </p:spPr>
        <p:txBody>
          <a:bodyPr/>
          <a:lstStyle>
            <a:lvl1pPr algn="l" defTabSz="914377" rtl="0" eaLnBrk="1" latinLnBrk="0" hangingPunct="1">
              <a:lnSpc>
                <a:spcPct val="90000"/>
              </a:lnSpc>
              <a:spcBef>
                <a:spcPct val="0"/>
              </a:spcBef>
              <a:buNone/>
              <a:defRPr sz="3600" b="1" kern="1200">
                <a:solidFill>
                  <a:schemeClr val="accent1"/>
                </a:solidFill>
                <a:latin typeface="+mj-lt"/>
                <a:ea typeface="+mj-ea"/>
                <a:cs typeface="+mj-cs"/>
              </a:defRPr>
            </a:lvl1pPr>
          </a:lstStyle>
          <a:p>
            <a:pPr algn="ctr"/>
            <a:r>
              <a:rPr lang="en-US" dirty="0" smtClean="0">
                <a:solidFill>
                  <a:schemeClr val="bg1"/>
                </a:solidFill>
                <a:effectLst>
                  <a:glow rad="50800">
                    <a:schemeClr val="tx1">
                      <a:lumMod val="50000"/>
                      <a:alpha val="75000"/>
                    </a:schemeClr>
                  </a:glow>
                </a:effectLst>
              </a:rPr>
              <a:t>What is Mentoring?</a:t>
            </a:r>
            <a:endParaRPr lang="en-US" dirty="0">
              <a:solidFill>
                <a:schemeClr val="bg1"/>
              </a:solidFill>
              <a:effectLst>
                <a:glow rad="50800">
                  <a:schemeClr val="tx1">
                    <a:lumMod val="50000"/>
                    <a:alpha val="75000"/>
                  </a:schemeClr>
                </a:glow>
              </a:effectLst>
            </a:endParaRPr>
          </a:p>
        </p:txBody>
      </p:sp>
      <p:sp>
        <p:nvSpPr>
          <p:cNvPr id="5" name="TextBox 4"/>
          <p:cNvSpPr txBox="1"/>
          <p:nvPr/>
        </p:nvSpPr>
        <p:spPr>
          <a:xfrm>
            <a:off x="461744" y="2785893"/>
            <a:ext cx="4945142" cy="1830244"/>
          </a:xfrm>
          <a:prstGeom prst="rect">
            <a:avLst/>
          </a:prstGeom>
          <a:noFill/>
        </p:spPr>
        <p:txBody>
          <a:bodyPr wrap="square" rtlCol="0">
            <a:spAutoFit/>
          </a:bodyPr>
          <a:lstStyle/>
          <a:p>
            <a:pPr>
              <a:lnSpc>
                <a:spcPct val="80000"/>
              </a:lnSpc>
            </a:pPr>
            <a:r>
              <a:rPr lang="en-US" sz="2800" b="1" dirty="0" smtClean="0">
                <a:solidFill>
                  <a:schemeClr val="bg1"/>
                </a:solidFill>
                <a:effectLst>
                  <a:glow rad="50800">
                    <a:schemeClr val="tx1">
                      <a:lumMod val="50000"/>
                      <a:alpha val="75000"/>
                    </a:schemeClr>
                  </a:glow>
                </a:effectLst>
              </a:rPr>
              <a:t>A structured and trusting relationship aimed at developing the competence and character of the mentee.</a:t>
            </a:r>
            <a:endParaRPr lang="en-US" sz="2800" b="1" dirty="0">
              <a:solidFill>
                <a:schemeClr val="bg1"/>
              </a:solidFill>
              <a:effectLst>
                <a:glow rad="50800">
                  <a:schemeClr val="tx1">
                    <a:lumMod val="50000"/>
                    <a:alpha val="75000"/>
                  </a:schemeClr>
                </a:glow>
              </a:effectLst>
            </a:endParaRPr>
          </a:p>
        </p:txBody>
      </p:sp>
    </p:spTree>
    <p:extLst>
      <p:ext uri="{BB962C8B-B14F-4D97-AF65-F5344CB8AC3E}">
        <p14:creationId xmlns:p14="http://schemas.microsoft.com/office/powerpoint/2010/main" val="14046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Mentors in </a:t>
            </a:r>
            <a:r>
              <a:rPr lang="en-US" dirty="0" err="1" smtClean="0"/>
              <a:t>Juntos</a:t>
            </a:r>
            <a:r>
              <a:rPr lang="en-US" dirty="0" smtClean="0"/>
              <a:t> 4-H</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52</a:t>
            </a:fld>
            <a:endParaRPr lang="en-US" sz="800" dirty="0">
              <a:solidFill>
                <a:schemeClr val="tx1">
                  <a:lumMod val="40000"/>
                  <a:lumOff val="60000"/>
                </a:schemeClr>
              </a:solidFill>
            </a:endParaRPr>
          </a:p>
        </p:txBody>
      </p:sp>
      <p:sp>
        <p:nvSpPr>
          <p:cNvPr id="3" name="Content Placeholder 2"/>
          <p:cNvSpPr>
            <a:spLocks noGrp="1"/>
          </p:cNvSpPr>
          <p:nvPr>
            <p:ph idx="1"/>
          </p:nvPr>
        </p:nvSpPr>
        <p:spPr/>
        <p:txBody>
          <a:bodyPr/>
          <a:lstStyle/>
          <a:p>
            <a:pPr defTabSz="326532">
              <a:buFont typeface="Arial" charset="0"/>
              <a:buChar char="•"/>
              <a:defRPr/>
            </a:pPr>
            <a:endParaRPr lang="en-US" dirty="0">
              <a:sym typeface="Rockwell"/>
            </a:endParaRPr>
          </a:p>
          <a:p>
            <a:pPr defTabSz="326532">
              <a:buFont typeface="Arial" charset="0"/>
              <a:buChar char="•"/>
              <a:defRPr/>
            </a:pPr>
            <a:endParaRPr lang="en-US" dirty="0">
              <a:sym typeface="Rockwell"/>
            </a:endParaRPr>
          </a:p>
          <a:p>
            <a:endParaRPr lang="en-US" dirty="0"/>
          </a:p>
        </p:txBody>
      </p:sp>
      <p:graphicFrame>
        <p:nvGraphicFramePr>
          <p:cNvPr id="5" name="Diagram 4"/>
          <p:cNvGraphicFramePr/>
          <p:nvPr>
            <p:extLst>
              <p:ext uri="{D42A27DB-BD31-4B8C-83A1-F6EECF244321}">
                <p14:modId xmlns:p14="http://schemas.microsoft.com/office/powerpoint/2010/main" val="95721457"/>
              </p:ext>
            </p:extLst>
          </p:nvPr>
        </p:nvGraphicFramePr>
        <p:xfrm>
          <a:off x="927100" y="1675774"/>
          <a:ext cx="10668000" cy="409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720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78084"/>
            <a:ext cx="10515600" cy="972213"/>
          </a:xfrm>
        </p:spPr>
        <p:txBody>
          <a:bodyPr/>
          <a:lstStyle/>
          <a:p>
            <a:r>
              <a:rPr lang="en-US" dirty="0" smtClean="0"/>
              <a:t>Mentoring Supports your 4-H Program</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53</a:t>
            </a:fld>
            <a:endParaRPr lang="en-US" sz="800" dirty="0">
              <a:solidFill>
                <a:schemeClr val="tx1">
                  <a:lumMod val="40000"/>
                  <a:lumOff val="60000"/>
                </a:schemeClr>
              </a:solidFill>
            </a:endParaRPr>
          </a:p>
        </p:txBody>
      </p:sp>
      <p:graphicFrame>
        <p:nvGraphicFramePr>
          <p:cNvPr id="5" name="Diagram 4"/>
          <p:cNvGraphicFramePr/>
          <p:nvPr>
            <p:extLst>
              <p:ext uri="{D42A27DB-BD31-4B8C-83A1-F6EECF244321}">
                <p14:modId xmlns:p14="http://schemas.microsoft.com/office/powerpoint/2010/main" val="3697150239"/>
              </p:ext>
            </p:extLst>
          </p:nvPr>
        </p:nvGraphicFramePr>
        <p:xfrm>
          <a:off x="838200" y="1556555"/>
          <a:ext cx="10668000" cy="409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54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972" y="4"/>
            <a:ext cx="6432031" cy="6857999"/>
          </a:xfrm>
          <a:prstGeom prst="rect">
            <a:avLst/>
          </a:prstGeom>
          <a:solidFill>
            <a:schemeClr val="accent4"/>
          </a:solidFill>
        </p:spPr>
        <p:txBody>
          <a:bodyPr wrap="square" rtlCol="0">
            <a:noAutofit/>
          </a:bodyPr>
          <a:lstStyle/>
          <a:p>
            <a:endParaRPr lang="en-US"/>
          </a:p>
        </p:txBody>
      </p:sp>
      <p:sp>
        <p:nvSpPr>
          <p:cNvPr id="6" name="Title 1"/>
          <p:cNvSpPr txBox="1">
            <a:spLocks/>
          </p:cNvSpPr>
          <p:nvPr/>
        </p:nvSpPr>
        <p:spPr>
          <a:xfrm>
            <a:off x="6378317" y="936716"/>
            <a:ext cx="4926767" cy="2387600"/>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a:t>Component </a:t>
            </a:r>
            <a:r>
              <a:rPr lang="en-US" dirty="0" smtClean="0"/>
              <a:t>#4</a:t>
            </a:r>
            <a:endParaRPr lang="en-US" dirty="0"/>
          </a:p>
        </p:txBody>
      </p:sp>
      <p:sp>
        <p:nvSpPr>
          <p:cNvPr id="7" name="Subtitle 2"/>
          <p:cNvSpPr txBox="1">
            <a:spLocks/>
          </p:cNvSpPr>
          <p:nvPr/>
        </p:nvSpPr>
        <p:spPr>
          <a:xfrm>
            <a:off x="6378315" y="3324318"/>
            <a:ext cx="4926768" cy="456837"/>
          </a:xfrm>
          <a:prstGeom prst="rect">
            <a:avLst/>
          </a:prstGeom>
        </p:spPr>
        <p:txBody>
          <a:bodyPr/>
          <a:lstStyle>
            <a:lvl1pPr marL="0" indent="0" algn="l" defTabSz="914400" rtl="0" eaLnBrk="1" latinLnBrk="0" hangingPunct="1">
              <a:lnSpc>
                <a:spcPct val="90000"/>
              </a:lnSpc>
              <a:spcBef>
                <a:spcPts val="1000"/>
              </a:spcBef>
              <a:buClr>
                <a:schemeClr val="accent1"/>
              </a:buClr>
              <a:buFont typeface="LucidaGrande" charset="0"/>
              <a:buNone/>
              <a:defRPr sz="2400" kern="1200">
                <a:solidFill>
                  <a:schemeClr val="accent1">
                    <a:lumMod val="40000"/>
                    <a:lumOff val="60000"/>
                  </a:schemeClr>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5000"/>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buClr>
              <a:buSzPct val="90000"/>
              <a:buFont typeface="Arial"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tx1"/>
              </a:buClr>
              <a:buSzPct val="90000"/>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800" dirty="0" err="1" smtClean="0">
                <a:solidFill>
                  <a:schemeClr val="bg1"/>
                </a:solidFill>
              </a:rPr>
              <a:t>Juntos</a:t>
            </a:r>
            <a:r>
              <a:rPr lang="en-US" sz="2800" dirty="0" smtClean="0">
                <a:solidFill>
                  <a:schemeClr val="bg1"/>
                </a:solidFill>
              </a:rPr>
              <a:t> 4-H Summer Program</a:t>
            </a:r>
            <a:endParaRPr lang="en-US" sz="2800" dirty="0">
              <a:solidFill>
                <a:schemeClr val="bg1"/>
              </a:solidFill>
            </a:endParaRPr>
          </a:p>
        </p:txBody>
      </p:sp>
      <p:sp>
        <p:nvSpPr>
          <p:cNvPr id="2" name="TextBox 1"/>
          <p:cNvSpPr txBox="1"/>
          <p:nvPr/>
        </p:nvSpPr>
        <p:spPr>
          <a:xfrm>
            <a:off x="2079523" y="7197213"/>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9"/>
            <a:ext cx="5759971" cy="6851066"/>
          </a:xfrm>
          <a:prstGeom prst="rect">
            <a:avLst/>
          </a:prstGeom>
        </p:spPr>
      </p:pic>
    </p:spTree>
    <p:extLst>
      <p:ext uri="{BB962C8B-B14F-4D97-AF65-F5344CB8AC3E}">
        <p14:creationId xmlns:p14="http://schemas.microsoft.com/office/powerpoint/2010/main" val="20497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Overnight </a:t>
            </a:r>
            <a:r>
              <a:rPr lang="en-US" dirty="0"/>
              <a:t>T</a:t>
            </a:r>
            <a:r>
              <a:rPr lang="en-US" dirty="0" smtClean="0"/>
              <a:t>rips to a </a:t>
            </a:r>
            <a:r>
              <a:rPr lang="en-US" dirty="0"/>
              <a:t>U</a:t>
            </a:r>
            <a:r>
              <a:rPr lang="en-US" dirty="0" smtClean="0"/>
              <a:t>niversity </a:t>
            </a:r>
            <a:r>
              <a:rPr lang="en-US" dirty="0"/>
              <a:t>C</a:t>
            </a:r>
            <a:r>
              <a:rPr lang="en-US" dirty="0" smtClean="0"/>
              <a:t>ampus</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55</a:t>
            </a:fld>
            <a:endParaRPr lang="en-US" sz="800" dirty="0">
              <a:solidFill>
                <a:schemeClr val="tx1">
                  <a:lumMod val="40000"/>
                  <a:lumOff val="60000"/>
                </a:schemeClr>
              </a:solidFill>
            </a:endParaRPr>
          </a:p>
        </p:txBody>
      </p:sp>
      <p:sp>
        <p:nvSpPr>
          <p:cNvPr id="3" name="Content Placeholder 2"/>
          <p:cNvSpPr>
            <a:spLocks noGrp="1"/>
          </p:cNvSpPr>
          <p:nvPr>
            <p:ph idx="1"/>
          </p:nvPr>
        </p:nvSpPr>
        <p:spPr/>
        <p:txBody>
          <a:bodyPr>
            <a:normAutofit/>
          </a:bodyPr>
          <a:lstStyle/>
          <a:p>
            <a:pPr marL="0" indent="0" defTabSz="326532" fontAlgn="auto" hangingPunct="0">
              <a:spcBef>
                <a:spcPts val="0"/>
              </a:spcBef>
              <a:spcAft>
                <a:spcPts val="0"/>
              </a:spcAft>
              <a:buNone/>
              <a:defRPr/>
            </a:pPr>
            <a:endParaRPr lang="en-US" sz="3600" kern="0" dirty="0" smtClean="0">
              <a:ln w="12700">
                <a:noFill/>
                <a:prstDash val="solid"/>
              </a:ln>
              <a:latin typeface="Coolvetica"/>
              <a:ea typeface="Coolvetica"/>
              <a:cs typeface="Coolvetica"/>
              <a:sym typeface="Rockwell"/>
            </a:endParaRPr>
          </a:p>
          <a:p>
            <a:pPr marL="0" indent="0" defTabSz="326532" fontAlgn="auto" hangingPunct="0">
              <a:spcBef>
                <a:spcPts val="0"/>
              </a:spcBef>
              <a:spcAft>
                <a:spcPts val="0"/>
              </a:spcAft>
              <a:buNone/>
              <a:defRPr/>
            </a:pPr>
            <a:r>
              <a:rPr lang="en-US" sz="3200" b="1" kern="0" dirty="0" smtClean="0">
                <a:ln w="12700">
                  <a:noFill/>
                  <a:prstDash val="solid"/>
                </a:ln>
                <a:solidFill>
                  <a:srgbClr val="2B8A53"/>
                </a:solidFill>
                <a:latin typeface="+mj-lt"/>
                <a:ea typeface="Coolvetica"/>
                <a:cs typeface="Coolvetica"/>
                <a:sym typeface="Rockwell"/>
              </a:rPr>
              <a:t>Goal</a:t>
            </a:r>
            <a:r>
              <a:rPr lang="en-US" sz="3200" b="1" kern="0" dirty="0">
                <a:ln w="12700">
                  <a:noFill/>
                  <a:prstDash val="solid"/>
                </a:ln>
                <a:solidFill>
                  <a:srgbClr val="2B8A53"/>
                </a:solidFill>
                <a:latin typeface="+mj-lt"/>
                <a:ea typeface="Coolvetica"/>
                <a:cs typeface="Coolvetica"/>
                <a:sym typeface="Rockwell"/>
              </a:rPr>
              <a:t>: </a:t>
            </a:r>
            <a:r>
              <a:rPr lang="en-US" sz="3200" kern="0" dirty="0">
                <a:ln w="12700">
                  <a:noFill/>
                  <a:prstDash val="solid"/>
                </a:ln>
                <a:latin typeface="+mj-lt"/>
                <a:ea typeface="Coolvetica"/>
                <a:cs typeface="Coolvetica"/>
                <a:sym typeface="Rockwell"/>
              </a:rPr>
              <a:t>To give </a:t>
            </a:r>
            <a:r>
              <a:rPr lang="en-US" sz="3200" kern="0" dirty="0" err="1">
                <a:ln w="12700">
                  <a:noFill/>
                  <a:prstDash val="solid"/>
                </a:ln>
                <a:latin typeface="+mj-lt"/>
                <a:ea typeface="Coolvetica"/>
                <a:cs typeface="Coolvetica"/>
                <a:sym typeface="Rockwell"/>
              </a:rPr>
              <a:t>Juntos</a:t>
            </a:r>
            <a:r>
              <a:rPr lang="en-US" sz="3200" kern="0" dirty="0">
                <a:ln w="12700">
                  <a:noFill/>
                  <a:prstDash val="solid"/>
                </a:ln>
                <a:latin typeface="+mj-lt"/>
                <a:ea typeface="Coolvetica"/>
                <a:cs typeface="Coolvetica"/>
                <a:sym typeface="Rockwell"/>
              </a:rPr>
              <a:t> 4-H youth a taste of the college experience.</a:t>
            </a:r>
          </a:p>
        </p:txBody>
      </p:sp>
    </p:spTree>
    <p:extLst>
      <p:ext uri="{BB962C8B-B14F-4D97-AF65-F5344CB8AC3E}">
        <p14:creationId xmlns:p14="http://schemas.microsoft.com/office/powerpoint/2010/main" val="9848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Youth attend classes, meet professors and college students, and learn about career options.</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56</a:t>
            </a:fld>
            <a:endParaRPr lang="en-US" sz="800" dirty="0">
              <a:solidFill>
                <a:schemeClr val="tx1">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50" y="1941347"/>
            <a:ext cx="10491950" cy="3450459"/>
          </a:xfrm>
          <a:prstGeom prst="rect">
            <a:avLst/>
          </a:prstGeom>
        </p:spPr>
      </p:pic>
    </p:spTree>
    <p:extLst>
      <p:ext uri="{BB962C8B-B14F-4D97-AF65-F5344CB8AC3E}">
        <p14:creationId xmlns:p14="http://schemas.microsoft.com/office/powerpoint/2010/main" val="73805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972" y="4"/>
            <a:ext cx="6432031" cy="6857999"/>
          </a:xfrm>
          <a:prstGeom prst="rect">
            <a:avLst/>
          </a:prstGeom>
          <a:solidFill>
            <a:schemeClr val="accent1"/>
          </a:solidFill>
        </p:spPr>
        <p:txBody>
          <a:bodyPr wrap="square" rtlCol="0">
            <a:noAutofit/>
          </a:bodyPr>
          <a:lstStyle/>
          <a:p>
            <a:endParaRPr lang="en-US"/>
          </a:p>
        </p:txBody>
      </p:sp>
      <p:sp>
        <p:nvSpPr>
          <p:cNvPr id="6" name="Title 1"/>
          <p:cNvSpPr txBox="1">
            <a:spLocks/>
          </p:cNvSpPr>
          <p:nvPr/>
        </p:nvSpPr>
        <p:spPr>
          <a:xfrm>
            <a:off x="6362275" y="1337769"/>
            <a:ext cx="4926767" cy="2387600"/>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smtClean="0"/>
              <a:t>Health Seminars</a:t>
            </a:r>
            <a:endParaRPr lang="en-US" dirty="0"/>
          </a:p>
        </p:txBody>
      </p:sp>
      <p:sp>
        <p:nvSpPr>
          <p:cNvPr id="2" name="TextBox 1"/>
          <p:cNvSpPr txBox="1"/>
          <p:nvPr/>
        </p:nvSpPr>
        <p:spPr>
          <a:xfrm>
            <a:off x="2079523" y="7197213"/>
            <a:ext cx="184731" cy="369332"/>
          </a:xfrm>
          <a:prstGeom prst="rect">
            <a:avLst/>
          </a:prstGeom>
          <a:noFill/>
        </p:spPr>
        <p:txBody>
          <a:bodyPr wrap="none" rtlCol="0">
            <a:spAutoFit/>
          </a:bodyPr>
          <a:lstStyle/>
          <a:p>
            <a:endParaRPr lang="en-US" dirty="0"/>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30237"/>
            <a:ext cx="5759972" cy="6825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349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9" y="373"/>
            <a:ext cx="12177712" cy="5726953"/>
          </a:xfrm>
          <a:prstGeom prst="rect">
            <a:avLst/>
          </a:prstGeom>
        </p:spPr>
      </p:pic>
      <p:sp>
        <p:nvSpPr>
          <p:cNvPr id="2" name="Slide Number Placeholder 1"/>
          <p:cNvSpPr>
            <a:spLocks noGrp="1"/>
          </p:cNvSpPr>
          <p:nvPr>
            <p:ph type="sldNum" sz="quarter" idx="4"/>
          </p:nvPr>
        </p:nvSpPr>
        <p:spPr/>
        <p:txBody>
          <a:bodyPr/>
          <a:lstStyle/>
          <a:p>
            <a:fld id="{C8BFE72D-DEE3-1A40-BBC5-5AA7D885F44F}" type="slidenum">
              <a:rPr lang="en-US" smtClean="0"/>
              <a:pPr/>
              <a:t>58</a:t>
            </a:fld>
            <a:endParaRPr lang="en-US" sz="800" dirty="0">
              <a:solidFill>
                <a:schemeClr val="tx1">
                  <a:lumMod val="40000"/>
                  <a:lumOff val="60000"/>
                </a:schemeClr>
              </a:solidFill>
            </a:endParaRPr>
          </a:p>
        </p:txBody>
      </p:sp>
      <p:sp>
        <p:nvSpPr>
          <p:cNvPr id="5" name="TextBox 4"/>
          <p:cNvSpPr txBox="1"/>
          <p:nvPr/>
        </p:nvSpPr>
        <p:spPr>
          <a:xfrm>
            <a:off x="14288" y="4773719"/>
            <a:ext cx="12192000" cy="646331"/>
          </a:xfrm>
          <a:prstGeom prst="rect">
            <a:avLst/>
          </a:prstGeom>
          <a:noFill/>
        </p:spPr>
        <p:txBody>
          <a:bodyPr wrap="square" rtlCol="0">
            <a:spAutoFit/>
          </a:bodyPr>
          <a:lstStyle/>
          <a:p>
            <a:pPr algn="ctr"/>
            <a:r>
              <a:rPr lang="en-US" sz="3600" b="1" dirty="0" smtClean="0">
                <a:solidFill>
                  <a:schemeClr val="bg1"/>
                </a:solidFill>
                <a:effectLst>
                  <a:glow rad="50800">
                    <a:schemeClr val="tx1">
                      <a:lumMod val="50000"/>
                      <a:alpha val="70000"/>
                    </a:schemeClr>
                  </a:glow>
                </a:effectLst>
              </a:rPr>
              <a:t>College students mentor and guide the youth</a:t>
            </a:r>
            <a:endParaRPr lang="en-US" sz="3600" b="1" dirty="0">
              <a:solidFill>
                <a:schemeClr val="bg1"/>
              </a:solidFill>
              <a:effectLst>
                <a:glow rad="50800">
                  <a:schemeClr val="tx1">
                    <a:lumMod val="50000"/>
                    <a:alpha val="70000"/>
                  </a:schemeClr>
                </a:glow>
              </a:effectLst>
            </a:endParaRPr>
          </a:p>
        </p:txBody>
      </p:sp>
    </p:spTree>
    <p:extLst>
      <p:ext uri="{BB962C8B-B14F-4D97-AF65-F5344CB8AC3E}">
        <p14:creationId xmlns:p14="http://schemas.microsoft.com/office/powerpoint/2010/main" val="115585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727700"/>
          </a:xfrm>
          <a:prstGeom prst="rect">
            <a:avLst/>
          </a:prstGeom>
        </p:spPr>
      </p:pic>
      <p:sp>
        <p:nvSpPr>
          <p:cNvPr id="2" name="Slide Number Placeholder 1"/>
          <p:cNvSpPr>
            <a:spLocks noGrp="1"/>
          </p:cNvSpPr>
          <p:nvPr>
            <p:ph type="sldNum" sz="quarter" idx="4"/>
          </p:nvPr>
        </p:nvSpPr>
        <p:spPr/>
        <p:txBody>
          <a:bodyPr/>
          <a:lstStyle/>
          <a:p>
            <a:fld id="{C8BFE72D-DEE3-1A40-BBC5-5AA7D885F44F}" type="slidenum">
              <a:rPr lang="en-US" smtClean="0"/>
              <a:pPr/>
              <a:t>59</a:t>
            </a:fld>
            <a:endParaRPr lang="en-US" sz="800" dirty="0">
              <a:solidFill>
                <a:schemeClr val="tx1">
                  <a:lumMod val="40000"/>
                  <a:lumOff val="60000"/>
                </a:schemeClr>
              </a:solidFill>
            </a:endParaRPr>
          </a:p>
        </p:txBody>
      </p:sp>
      <p:sp>
        <p:nvSpPr>
          <p:cNvPr id="6" name="TextBox 5"/>
          <p:cNvSpPr txBox="1"/>
          <p:nvPr/>
        </p:nvSpPr>
        <p:spPr>
          <a:xfrm flipH="1" flipV="1">
            <a:off x="0" y="0"/>
            <a:ext cx="12192000" cy="5727701"/>
          </a:xfrm>
          <a:prstGeom prst="rect">
            <a:avLst/>
          </a:prstGeom>
          <a:gradFill flip="none" rotWithShape="1">
            <a:gsLst>
              <a:gs pos="0">
                <a:schemeClr val="tx1">
                  <a:lumMod val="0"/>
                </a:schemeClr>
              </a:gs>
              <a:gs pos="62000">
                <a:schemeClr val="tx1">
                  <a:lumMod val="60000"/>
                  <a:lumOff val="40000"/>
                  <a:alpha val="14000"/>
                </a:schemeClr>
              </a:gs>
            </a:gsLst>
            <a:lin ang="0" scaled="1"/>
            <a:tileRect/>
          </a:gradFill>
          <a:effectLst>
            <a:softEdge rad="6350"/>
          </a:effectLst>
        </p:spPr>
        <p:txBody>
          <a:bodyPr wrap="square" rtlCol="0">
            <a:spAutoFit/>
          </a:bodyPr>
          <a:lstStyle/>
          <a:p>
            <a:endParaRPr lang="en-US"/>
          </a:p>
        </p:txBody>
      </p:sp>
      <p:sp>
        <p:nvSpPr>
          <p:cNvPr id="5" name="TextBox 4"/>
          <p:cNvSpPr txBox="1"/>
          <p:nvPr/>
        </p:nvSpPr>
        <p:spPr>
          <a:xfrm>
            <a:off x="6574251" y="1352449"/>
            <a:ext cx="4754149" cy="1597361"/>
          </a:xfrm>
          <a:prstGeom prst="rect">
            <a:avLst/>
          </a:prstGeom>
          <a:noFill/>
        </p:spPr>
        <p:txBody>
          <a:bodyPr wrap="square" rtlCol="0">
            <a:spAutoFit/>
          </a:bodyPr>
          <a:lstStyle/>
          <a:p>
            <a:pPr algn="ctr">
              <a:lnSpc>
                <a:spcPct val="90000"/>
              </a:lnSpc>
            </a:pPr>
            <a:r>
              <a:rPr lang="en-US" sz="3600" b="1" dirty="0" smtClean="0">
                <a:solidFill>
                  <a:schemeClr val="bg1"/>
                </a:solidFill>
                <a:effectLst>
                  <a:glow rad="50800">
                    <a:schemeClr val="tx1">
                      <a:lumMod val="50000"/>
                      <a:alpha val="75000"/>
                    </a:schemeClr>
                  </a:glow>
                </a:effectLst>
              </a:rPr>
              <a:t>Lasting memories and relationships are made</a:t>
            </a:r>
            <a:endParaRPr lang="en-US" sz="3600" b="1" dirty="0">
              <a:solidFill>
                <a:schemeClr val="bg1"/>
              </a:solidFill>
              <a:effectLst>
                <a:glow rad="50800">
                  <a:schemeClr val="tx1">
                    <a:lumMod val="50000"/>
                    <a:alpha val="75000"/>
                  </a:schemeClr>
                </a:glow>
              </a:effectLst>
            </a:endParaRPr>
          </a:p>
        </p:txBody>
      </p:sp>
    </p:spTree>
    <p:extLst>
      <p:ext uri="{BB962C8B-B14F-4D97-AF65-F5344CB8AC3E}">
        <p14:creationId xmlns:p14="http://schemas.microsoft.com/office/powerpoint/2010/main" val="116929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6</a:t>
            </a:fld>
            <a:endParaRPr lang="en-US" sz="800" dirty="0">
              <a:solidFill>
                <a:schemeClr val="tx1">
                  <a:lumMod val="40000"/>
                  <a:lumOff val="60000"/>
                </a:schemeClr>
              </a:solidFill>
            </a:endParaRPr>
          </a:p>
        </p:txBody>
      </p:sp>
      <p:sp>
        <p:nvSpPr>
          <p:cNvPr id="5" name="Content Placeholder 2"/>
          <p:cNvSpPr txBox="1">
            <a:spLocks/>
          </p:cNvSpPr>
          <p:nvPr/>
        </p:nvSpPr>
        <p:spPr>
          <a:xfrm>
            <a:off x="990600" y="1571334"/>
            <a:ext cx="10515600" cy="416935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400">
              <a:lnSpc>
                <a:spcPct val="100000"/>
              </a:lnSpc>
              <a:spcBef>
                <a:spcPts val="0"/>
              </a:spcBef>
              <a:buClrTx/>
              <a:buFontTx/>
              <a:buNone/>
              <a:defRPr/>
            </a:pPr>
            <a:endParaRPr lang="en-US" sz="2800" dirty="0" smtClean="0"/>
          </a:p>
          <a:p>
            <a:pPr marL="0" indent="0">
              <a:buFont typeface="LucidaGrande" charset="0"/>
              <a:buNone/>
            </a:pPr>
            <a:r>
              <a:rPr lang="en-US" altLang="en-US" sz="2800" dirty="0" smtClean="0"/>
              <a:t>The name </a:t>
            </a:r>
            <a:r>
              <a:rPr lang="en-US" altLang="en-US" sz="2800" dirty="0" err="1" smtClean="0">
                <a:solidFill>
                  <a:schemeClr val="accent2"/>
                </a:solidFill>
              </a:rPr>
              <a:t>Juntos</a:t>
            </a:r>
            <a:r>
              <a:rPr lang="en-US" altLang="en-US" sz="2800" dirty="0" smtClean="0"/>
              <a:t> (pronounced “Who-n-toes”), which means “together” in English, is not just a name. </a:t>
            </a:r>
          </a:p>
          <a:p>
            <a:pPr marL="0" indent="0">
              <a:buFont typeface="LucidaGrande" charset="0"/>
              <a:buNone/>
            </a:pPr>
            <a:endParaRPr lang="en-US" altLang="en-US" sz="2800" dirty="0" smtClean="0"/>
          </a:p>
          <a:p>
            <a:pPr marL="0" indent="0">
              <a:buFont typeface="LucidaGrande" charset="0"/>
              <a:buNone/>
            </a:pPr>
            <a:r>
              <a:rPr lang="en-US" altLang="en-US" sz="2800" dirty="0" smtClean="0"/>
              <a:t>It is the core concept of the program, which brings partners and families “together” to prevent youth from </a:t>
            </a:r>
            <a:r>
              <a:rPr lang="en-US" altLang="en-US" sz="2800" dirty="0" smtClean="0">
                <a:solidFill>
                  <a:schemeClr val="accent2"/>
                </a:solidFill>
              </a:rPr>
              <a:t>dropping out</a:t>
            </a:r>
            <a:r>
              <a:rPr lang="en-US" altLang="en-US" sz="2800" dirty="0" smtClean="0"/>
              <a:t>, to increase </a:t>
            </a:r>
            <a:r>
              <a:rPr lang="en-US" altLang="en-US" sz="2800" dirty="0" smtClean="0">
                <a:solidFill>
                  <a:schemeClr val="accent2"/>
                </a:solidFill>
              </a:rPr>
              <a:t>parental involvement</a:t>
            </a:r>
            <a:r>
              <a:rPr lang="en-US" altLang="en-US" sz="2800" dirty="0" smtClean="0"/>
              <a:t>, and to </a:t>
            </a:r>
            <a:r>
              <a:rPr lang="en-US" altLang="en-US" sz="2800" dirty="0" smtClean="0">
                <a:solidFill>
                  <a:schemeClr val="accent2"/>
                </a:solidFill>
              </a:rPr>
              <a:t>promote access to higher education</a:t>
            </a:r>
            <a:r>
              <a:rPr lang="en-US" altLang="en-US" sz="2800" dirty="0" smtClean="0"/>
              <a:t>. </a:t>
            </a:r>
          </a:p>
          <a:p>
            <a:pPr marL="0" indent="0" defTabSz="914400">
              <a:lnSpc>
                <a:spcPct val="100000"/>
              </a:lnSpc>
              <a:spcBef>
                <a:spcPts val="0"/>
              </a:spcBef>
              <a:buClrTx/>
              <a:buFontTx/>
              <a:buNone/>
              <a:defRPr/>
            </a:pPr>
            <a:endParaRPr lang="en-US" dirty="0"/>
          </a:p>
        </p:txBody>
      </p:sp>
    </p:spTree>
    <p:extLst>
      <p:ext uri="{BB962C8B-B14F-4D97-AF65-F5344CB8AC3E}">
        <p14:creationId xmlns:p14="http://schemas.microsoft.com/office/powerpoint/2010/main" val="8188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742"/>
            <a:ext cx="10515600" cy="972213"/>
          </a:xfrm>
        </p:spPr>
        <p:txBody>
          <a:bodyPr>
            <a:normAutofit/>
          </a:bodyPr>
          <a:lstStyle/>
          <a:p>
            <a:r>
              <a:rPr lang="en-US" sz="4000" dirty="0" smtClean="0"/>
              <a:t>Why Summer Academy?</a:t>
            </a:r>
            <a:endParaRPr lang="en-US" sz="4000"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60</a:t>
            </a:fld>
            <a:endParaRPr lang="en-US" sz="800" dirty="0">
              <a:solidFill>
                <a:schemeClr val="tx1">
                  <a:lumMod val="40000"/>
                  <a:lumOff val="60000"/>
                </a:schemeClr>
              </a:solidFill>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endParaRPr lang="en-US" altLang="en-US" dirty="0">
              <a:solidFill>
                <a:srgbClr val="000000"/>
              </a:solidFill>
            </a:endParaRPr>
          </a:p>
          <a:p>
            <a:pPr marL="342900" indent="-342900">
              <a:buFont typeface="Arial" panose="020B0604020202020204" pitchFamily="34" charset="0"/>
              <a:buChar char="•"/>
            </a:pPr>
            <a:endParaRPr lang="en-US" altLang="en-US" dirty="0">
              <a:solidFill>
                <a:srgbClr val="000000"/>
              </a:solidFill>
            </a:endParaRPr>
          </a:p>
        </p:txBody>
      </p:sp>
      <p:graphicFrame>
        <p:nvGraphicFramePr>
          <p:cNvPr id="7" name="Diagram 6"/>
          <p:cNvGraphicFramePr/>
          <p:nvPr>
            <p:extLst>
              <p:ext uri="{D42A27DB-BD31-4B8C-83A1-F6EECF244321}">
                <p14:modId xmlns:p14="http://schemas.microsoft.com/office/powerpoint/2010/main" val="3286237611"/>
              </p:ext>
            </p:extLst>
          </p:nvPr>
        </p:nvGraphicFramePr>
        <p:xfrm>
          <a:off x="876300" y="1625600"/>
          <a:ext cx="10366640" cy="4295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0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4-H Summer Programming</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61</a:t>
            </a:fld>
            <a:endParaRPr lang="en-US" sz="800" dirty="0">
              <a:solidFill>
                <a:schemeClr val="tx1">
                  <a:lumMod val="40000"/>
                  <a:lumOff val="60000"/>
                </a:schemeClr>
              </a:solidFill>
            </a:endParaRPr>
          </a:p>
        </p:txBody>
      </p:sp>
      <p:sp>
        <p:nvSpPr>
          <p:cNvPr id="3" name="Content Placeholder 2"/>
          <p:cNvSpPr>
            <a:spLocks noGrp="1"/>
          </p:cNvSpPr>
          <p:nvPr>
            <p:ph idx="1"/>
          </p:nvPr>
        </p:nvSpPr>
        <p:spPr/>
        <p:txBody>
          <a:bodyPr>
            <a:normAutofit/>
          </a:bodyPr>
          <a:lstStyle/>
          <a:p>
            <a:pPr marL="0" indent="0" defTabSz="326532">
              <a:buNone/>
              <a:defRPr/>
            </a:pPr>
            <a:r>
              <a:rPr lang="en-US" sz="2800" dirty="0">
                <a:sym typeface="Rockwell"/>
              </a:rPr>
              <a:t>A Summer program schedule provides:</a:t>
            </a:r>
          </a:p>
          <a:p>
            <a:pPr marL="244899" indent="-244899" defTabSz="326532">
              <a:buFont typeface="Arial"/>
              <a:buChar char="•"/>
              <a:defRPr/>
            </a:pPr>
            <a:endParaRPr lang="en-US" dirty="0">
              <a:sym typeface="Rockwell"/>
            </a:endParaRPr>
          </a:p>
          <a:p>
            <a:pPr marL="244899" indent="-244899" defTabSz="326532">
              <a:buFont typeface="Arial"/>
              <a:buChar char="•"/>
              <a:defRPr/>
            </a:pPr>
            <a:endParaRPr lang="en-US" dirty="0">
              <a:sym typeface="Rockwell"/>
            </a:endParaRPr>
          </a:p>
        </p:txBody>
      </p:sp>
      <p:graphicFrame>
        <p:nvGraphicFramePr>
          <p:cNvPr id="6" name="Diagram 5"/>
          <p:cNvGraphicFramePr/>
          <p:nvPr>
            <p:extLst>
              <p:ext uri="{D42A27DB-BD31-4B8C-83A1-F6EECF244321}">
                <p14:modId xmlns:p14="http://schemas.microsoft.com/office/powerpoint/2010/main" val="2874062085"/>
              </p:ext>
            </p:extLst>
          </p:nvPr>
        </p:nvGraphicFramePr>
        <p:xfrm>
          <a:off x="905880" y="2184400"/>
          <a:ext cx="10524120" cy="3571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9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59973" y="1"/>
            <a:ext cx="6432031" cy="6857999"/>
          </a:xfrm>
          <a:prstGeom prst="rect">
            <a:avLst/>
          </a:prstGeom>
          <a:solidFill>
            <a:schemeClr val="accent2"/>
          </a:solidFill>
        </p:spPr>
        <p:txBody>
          <a:bodyPr wrap="square" rtlCol="0">
            <a:noAutofit/>
          </a:bodyPr>
          <a:lstStyle/>
          <a:p>
            <a:endParaRPr lang="en-US"/>
          </a:p>
        </p:txBody>
      </p:sp>
      <p:sp>
        <p:nvSpPr>
          <p:cNvPr id="6" name="Title 1"/>
          <p:cNvSpPr txBox="1">
            <a:spLocks/>
          </p:cNvSpPr>
          <p:nvPr/>
        </p:nvSpPr>
        <p:spPr>
          <a:xfrm>
            <a:off x="6362275" y="1337769"/>
            <a:ext cx="4926767" cy="2387600"/>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smtClean="0"/>
              <a:t>National Growth</a:t>
            </a:r>
            <a:endParaRPr lang="en-US" dirty="0"/>
          </a:p>
        </p:txBody>
      </p:sp>
      <p:sp>
        <p:nvSpPr>
          <p:cNvPr id="2" name="TextBox 1"/>
          <p:cNvSpPr txBox="1"/>
          <p:nvPr/>
        </p:nvSpPr>
        <p:spPr>
          <a:xfrm>
            <a:off x="2079523" y="7197213"/>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66"/>
            <a:ext cx="5759972" cy="6851068"/>
          </a:xfrm>
          <a:prstGeom prst="rect">
            <a:avLst/>
          </a:prstGeom>
        </p:spPr>
      </p:pic>
    </p:spTree>
    <p:extLst>
      <p:ext uri="{BB962C8B-B14F-4D97-AF65-F5344CB8AC3E}">
        <p14:creationId xmlns:p14="http://schemas.microsoft.com/office/powerpoint/2010/main" val="19091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Nationally</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63</a:t>
            </a:fld>
            <a:endParaRPr lang="en-US" sz="800" dirty="0">
              <a:solidFill>
                <a:schemeClr val="tx1">
                  <a:lumMod val="40000"/>
                  <a:lumOff val="60000"/>
                </a:schemeClr>
              </a:solidFill>
            </a:endParaRPr>
          </a:p>
        </p:txBody>
      </p:sp>
      <p:sp>
        <p:nvSpPr>
          <p:cNvPr id="3" name="Content Placeholder 2"/>
          <p:cNvSpPr>
            <a:spLocks noGrp="1"/>
          </p:cNvSpPr>
          <p:nvPr>
            <p:ph idx="1"/>
          </p:nvPr>
        </p:nvSpPr>
        <p:spPr>
          <a:xfrm>
            <a:off x="1725283" y="1970467"/>
            <a:ext cx="6760779" cy="2613422"/>
          </a:xfrm>
        </p:spPr>
        <p:txBody>
          <a:bodyPr>
            <a:normAutofit fontScale="92500" lnSpcReduction="10000"/>
          </a:bodyPr>
          <a:lstStyle/>
          <a:p>
            <a:pPr marL="754344" lvl="1" indent="-457200" defTabSz="297144">
              <a:lnSpc>
                <a:spcPct val="80000"/>
              </a:lnSpc>
              <a:spcBef>
                <a:spcPts val="600"/>
              </a:spcBef>
              <a:buFont typeface="Arial" charset="0"/>
              <a:buChar char="•"/>
              <a:defRPr sz="2548">
                <a:latin typeface="Coolvetica"/>
                <a:ea typeface="Coolvetica"/>
                <a:cs typeface="Coolvetica"/>
                <a:sym typeface="Coolvetica"/>
              </a:defRPr>
            </a:pPr>
            <a:r>
              <a:rPr lang="en-US" sz="2800" dirty="0" smtClean="0">
                <a:latin typeface="+mj-lt"/>
                <a:sym typeface="Coolvetica"/>
              </a:rPr>
              <a:t>North Carolina</a:t>
            </a:r>
          </a:p>
          <a:p>
            <a:pPr marL="754344" lvl="1" indent="-457200" defTabSz="297144">
              <a:lnSpc>
                <a:spcPct val="80000"/>
              </a:lnSpc>
              <a:spcBef>
                <a:spcPts val="600"/>
              </a:spcBef>
              <a:buFont typeface="Arial" charset="0"/>
              <a:buChar char="•"/>
              <a:defRPr sz="2548">
                <a:latin typeface="Coolvetica"/>
                <a:ea typeface="Coolvetica"/>
                <a:cs typeface="Coolvetica"/>
                <a:sym typeface="Coolvetica"/>
              </a:defRPr>
            </a:pPr>
            <a:r>
              <a:rPr lang="en-US" sz="2800" dirty="0" smtClean="0">
                <a:latin typeface="+mj-lt"/>
                <a:sym typeface="Coolvetica"/>
              </a:rPr>
              <a:t>Iowa</a:t>
            </a:r>
          </a:p>
          <a:p>
            <a:pPr marL="754344" lvl="1" indent="-457200" defTabSz="297144">
              <a:lnSpc>
                <a:spcPct val="80000"/>
              </a:lnSpc>
              <a:spcBef>
                <a:spcPts val="600"/>
              </a:spcBef>
              <a:buFont typeface="Arial" charset="0"/>
              <a:buChar char="•"/>
              <a:defRPr sz="2548">
                <a:latin typeface="Coolvetica"/>
                <a:ea typeface="Coolvetica"/>
                <a:cs typeface="Coolvetica"/>
                <a:sym typeface="Coolvetica"/>
              </a:defRPr>
            </a:pPr>
            <a:r>
              <a:rPr lang="en-US" sz="2800" dirty="0" smtClean="0">
                <a:latin typeface="+mj-lt"/>
                <a:sym typeface="Coolvetica"/>
              </a:rPr>
              <a:t>Oklahoma</a:t>
            </a:r>
          </a:p>
          <a:p>
            <a:pPr marL="754344" lvl="1" indent="-457200" defTabSz="297144">
              <a:lnSpc>
                <a:spcPct val="80000"/>
              </a:lnSpc>
              <a:spcBef>
                <a:spcPts val="600"/>
              </a:spcBef>
              <a:buFont typeface="Arial" charset="0"/>
              <a:buChar char="•"/>
              <a:defRPr sz="2548">
                <a:latin typeface="Coolvetica"/>
                <a:ea typeface="Coolvetica"/>
                <a:cs typeface="Coolvetica"/>
                <a:sym typeface="Coolvetica"/>
              </a:defRPr>
            </a:pPr>
            <a:r>
              <a:rPr lang="en-US" sz="2800" dirty="0" smtClean="0">
                <a:latin typeface="+mj-lt"/>
                <a:sym typeface="Coolvetica"/>
              </a:rPr>
              <a:t>Oregon</a:t>
            </a:r>
          </a:p>
          <a:p>
            <a:pPr marL="754344" lvl="1" indent="-457200" defTabSz="297144">
              <a:lnSpc>
                <a:spcPct val="80000"/>
              </a:lnSpc>
              <a:spcBef>
                <a:spcPts val="600"/>
              </a:spcBef>
              <a:buFont typeface="Arial" charset="0"/>
              <a:buChar char="•"/>
              <a:defRPr sz="2548">
                <a:latin typeface="Coolvetica"/>
                <a:ea typeface="Coolvetica"/>
                <a:cs typeface="Coolvetica"/>
                <a:sym typeface="Coolvetica"/>
              </a:defRPr>
            </a:pPr>
            <a:r>
              <a:rPr lang="en-US" sz="2800" dirty="0" smtClean="0">
                <a:latin typeface="+mj-lt"/>
                <a:sym typeface="Coolvetica"/>
              </a:rPr>
              <a:t>New York</a:t>
            </a:r>
          </a:p>
          <a:p>
            <a:pPr marL="754344" lvl="1" indent="-457200" defTabSz="297144">
              <a:lnSpc>
                <a:spcPct val="80000"/>
              </a:lnSpc>
              <a:spcBef>
                <a:spcPts val="600"/>
              </a:spcBef>
              <a:buFont typeface="Arial" charset="0"/>
              <a:buChar char="•"/>
              <a:defRPr sz="2548">
                <a:latin typeface="Coolvetica"/>
                <a:ea typeface="Coolvetica"/>
                <a:cs typeface="Coolvetica"/>
                <a:sym typeface="Coolvetica"/>
              </a:defRPr>
            </a:pPr>
            <a:r>
              <a:rPr lang="en-US" sz="2800" dirty="0" smtClean="0">
                <a:latin typeface="+mj-lt"/>
                <a:sym typeface="Coolvetica"/>
              </a:rPr>
              <a:t>Texas</a:t>
            </a:r>
          </a:p>
          <a:p>
            <a:pPr marL="754344" lvl="1" indent="-457200" defTabSz="297144">
              <a:lnSpc>
                <a:spcPct val="80000"/>
              </a:lnSpc>
              <a:spcBef>
                <a:spcPts val="600"/>
              </a:spcBef>
              <a:buFont typeface="Arial" charset="0"/>
              <a:buChar char="•"/>
              <a:defRPr sz="2548">
                <a:latin typeface="Coolvetica"/>
                <a:ea typeface="Coolvetica"/>
                <a:cs typeface="Coolvetica"/>
                <a:sym typeface="Coolvetica"/>
              </a:defRPr>
            </a:pPr>
            <a:r>
              <a:rPr lang="en-US" sz="2800" dirty="0" smtClean="0">
                <a:latin typeface="+mj-lt"/>
                <a:sym typeface="Coolvetica"/>
              </a:rPr>
              <a:t>Florida</a:t>
            </a:r>
            <a:endParaRPr lang="en-US" sz="2800" dirty="0">
              <a:latin typeface="+mj-lt"/>
              <a:sym typeface="Coolvetica"/>
            </a:endParaRPr>
          </a:p>
        </p:txBody>
      </p:sp>
      <p:sp>
        <p:nvSpPr>
          <p:cNvPr id="11" name="TextBox 10"/>
          <p:cNvSpPr txBox="1"/>
          <p:nvPr/>
        </p:nvSpPr>
        <p:spPr>
          <a:xfrm>
            <a:off x="7773493" y="1466749"/>
            <a:ext cx="1671145" cy="369332"/>
          </a:xfrm>
          <a:prstGeom prst="rect">
            <a:avLst/>
          </a:prstGeom>
          <a:noFill/>
        </p:spPr>
        <p:txBody>
          <a:bodyPr wrap="square" rtlCol="0">
            <a:spAutoFit/>
          </a:bodyPr>
          <a:lstStyle/>
          <a:p>
            <a:r>
              <a:rPr lang="en-US" b="1" dirty="0" smtClean="0">
                <a:solidFill>
                  <a:schemeClr val="accent1"/>
                </a:solidFill>
              </a:rPr>
              <a:t>Oregon 4-H</a:t>
            </a:r>
            <a:endParaRPr lang="en-US"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026" y="1885975"/>
            <a:ext cx="3799877" cy="3886802"/>
          </a:xfrm>
          <a:prstGeom prst="rect">
            <a:avLst/>
          </a:prstGeom>
        </p:spPr>
      </p:pic>
      <p:sp>
        <p:nvSpPr>
          <p:cNvPr id="7" name="TextBox 6"/>
          <p:cNvSpPr txBox="1"/>
          <p:nvPr/>
        </p:nvSpPr>
        <p:spPr>
          <a:xfrm>
            <a:off x="7899616" y="3719360"/>
            <a:ext cx="1671145" cy="369332"/>
          </a:xfrm>
          <a:prstGeom prst="rect">
            <a:avLst/>
          </a:prstGeom>
          <a:noFill/>
        </p:spPr>
        <p:txBody>
          <a:bodyPr wrap="square" rtlCol="0">
            <a:spAutoFit/>
          </a:bodyPr>
          <a:lstStyle/>
          <a:p>
            <a:r>
              <a:rPr lang="en-US" b="1" dirty="0" smtClean="0">
                <a:solidFill>
                  <a:schemeClr val="accent1"/>
                </a:solidFill>
              </a:rPr>
              <a:t>New York 4-H</a:t>
            </a:r>
            <a:endParaRPr lang="en-US" b="1" dirty="0">
              <a:solidFill>
                <a:schemeClr val="accent1"/>
              </a:solidFill>
            </a:endParaRPr>
          </a:p>
        </p:txBody>
      </p:sp>
    </p:spTree>
    <p:extLst>
      <p:ext uri="{BB962C8B-B14F-4D97-AF65-F5344CB8AC3E}">
        <p14:creationId xmlns:p14="http://schemas.microsoft.com/office/powerpoint/2010/main" val="8835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9972" y="4"/>
            <a:ext cx="6432031" cy="6857999"/>
          </a:xfrm>
          <a:prstGeom prst="rect">
            <a:avLst/>
          </a:prstGeom>
          <a:solidFill>
            <a:schemeClr val="accent2"/>
          </a:solidFill>
        </p:spPr>
        <p:txBody>
          <a:bodyPr wrap="square" rtlCol="0">
            <a:noAutofit/>
          </a:bodyPr>
          <a:lstStyle/>
          <a:p>
            <a:endParaRPr lang="en-US"/>
          </a:p>
        </p:txBody>
      </p:sp>
      <p:sp>
        <p:nvSpPr>
          <p:cNvPr id="6" name="Title 1"/>
          <p:cNvSpPr txBox="1">
            <a:spLocks/>
          </p:cNvSpPr>
          <p:nvPr/>
        </p:nvSpPr>
        <p:spPr>
          <a:xfrm>
            <a:off x="6362275" y="1337769"/>
            <a:ext cx="4926767" cy="2387600"/>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smtClean="0"/>
              <a:t>Quotes from the youth and parents</a:t>
            </a:r>
            <a:endParaRPr lang="en-US" dirty="0"/>
          </a:p>
        </p:txBody>
      </p:sp>
      <p:sp>
        <p:nvSpPr>
          <p:cNvPr id="2" name="TextBox 1"/>
          <p:cNvSpPr txBox="1"/>
          <p:nvPr/>
        </p:nvSpPr>
        <p:spPr>
          <a:xfrm>
            <a:off x="2079523" y="7197213"/>
            <a:ext cx="184731" cy="369332"/>
          </a:xfrm>
          <a:prstGeom prst="rect">
            <a:avLst/>
          </a:prstGeom>
          <a:noFill/>
        </p:spPr>
        <p:txBody>
          <a:bodyPr wrap="none" rtlCol="0">
            <a:spAutoFit/>
          </a:bodyPr>
          <a:lstStyle/>
          <a:p>
            <a:endParaRPr lang="en-US" dirty="0"/>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 y="3468"/>
            <a:ext cx="5759972" cy="6851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711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8BFE72D-DEE3-1A40-BBC5-5AA7D885F44F}" type="slidenum">
              <a:rPr lang="en-US" smtClean="0"/>
              <a:pPr/>
              <a:t>65</a:t>
            </a:fld>
            <a:endParaRPr lang="en-US" sz="800" dirty="0">
              <a:solidFill>
                <a:schemeClr val="tx1">
                  <a:lumMod val="40000"/>
                  <a:lumOff val="60000"/>
                </a:schemeClr>
              </a:solidFill>
            </a:endParaRPr>
          </a:p>
        </p:txBody>
      </p:sp>
      <p:sp>
        <p:nvSpPr>
          <p:cNvPr id="4" name="Content Placeholder 3"/>
          <p:cNvSpPr>
            <a:spLocks noGrp="1"/>
          </p:cNvSpPr>
          <p:nvPr>
            <p:ph sz="half" idx="4294967295"/>
          </p:nvPr>
        </p:nvSpPr>
        <p:spPr>
          <a:xfrm>
            <a:off x="1148363" y="2598421"/>
            <a:ext cx="9921875" cy="4073525"/>
          </a:xfrm>
        </p:spPr>
        <p:txBody>
          <a:bodyPr/>
          <a:lstStyle/>
          <a:p>
            <a:pPr marL="0" indent="0">
              <a:buNone/>
            </a:pPr>
            <a:endParaRPr lang="en-US" altLang="en-US" dirty="0" smtClean="0"/>
          </a:p>
          <a:p>
            <a:pPr marL="0" indent="0">
              <a:buNone/>
            </a:pPr>
            <a:r>
              <a:rPr lang="en-US" altLang="en-US" dirty="0">
                <a:solidFill>
                  <a:srgbClr val="08060F"/>
                </a:solidFill>
                <a:sym typeface="Coolvetica"/>
              </a:rPr>
              <a:t>“</a:t>
            </a:r>
            <a:r>
              <a:rPr lang="en-US" altLang="en-US" dirty="0" err="1">
                <a:solidFill>
                  <a:schemeClr val="accent2"/>
                </a:solidFill>
                <a:sym typeface="Coolvetica"/>
              </a:rPr>
              <a:t>Juntos</a:t>
            </a:r>
            <a:r>
              <a:rPr lang="en-US" altLang="en-US" dirty="0">
                <a:solidFill>
                  <a:schemeClr val="accent2"/>
                </a:solidFill>
                <a:sym typeface="Coolvetica"/>
              </a:rPr>
              <a:t> has helped me a lot. </a:t>
            </a:r>
            <a:r>
              <a:rPr lang="en-US" altLang="en-US" dirty="0">
                <a:solidFill>
                  <a:srgbClr val="08060F"/>
                </a:solidFill>
                <a:sym typeface="Coolvetica"/>
              </a:rPr>
              <a:t>I have learned to be a</a:t>
            </a:r>
            <a:r>
              <a:rPr lang="en-US" altLang="en-US" dirty="0">
                <a:solidFill>
                  <a:srgbClr val="0F3133"/>
                </a:solidFill>
                <a:sym typeface="Coolvetica"/>
              </a:rPr>
              <a:t> </a:t>
            </a:r>
            <a:r>
              <a:rPr lang="en-US" altLang="en-US" dirty="0">
                <a:solidFill>
                  <a:schemeClr val="accent2"/>
                </a:solidFill>
                <a:sym typeface="Coolvetica"/>
              </a:rPr>
              <a:t>better leader </a:t>
            </a:r>
            <a:r>
              <a:rPr lang="en-US" altLang="en-US" dirty="0">
                <a:solidFill>
                  <a:srgbClr val="08060F"/>
                </a:solidFill>
                <a:sym typeface="Coolvetica"/>
              </a:rPr>
              <a:t>and it kept me</a:t>
            </a:r>
            <a:r>
              <a:rPr lang="en-US" altLang="en-US" dirty="0">
                <a:solidFill>
                  <a:srgbClr val="2271B4"/>
                </a:solidFill>
                <a:sym typeface="Coolvetica"/>
              </a:rPr>
              <a:t> </a:t>
            </a:r>
            <a:r>
              <a:rPr lang="en-US" altLang="en-US" dirty="0">
                <a:solidFill>
                  <a:schemeClr val="accent2"/>
                </a:solidFill>
                <a:sym typeface="Coolvetica"/>
              </a:rPr>
              <a:t>motivated</a:t>
            </a:r>
            <a:r>
              <a:rPr lang="en-US" altLang="en-US" dirty="0">
                <a:solidFill>
                  <a:srgbClr val="2271B4"/>
                </a:solidFill>
                <a:sym typeface="Coolvetica"/>
              </a:rPr>
              <a:t> </a:t>
            </a:r>
            <a:r>
              <a:rPr lang="en-US" altLang="en-US" dirty="0">
                <a:solidFill>
                  <a:srgbClr val="08060F"/>
                </a:solidFill>
                <a:sym typeface="Coolvetica"/>
              </a:rPr>
              <a:t>for what I want for my future and</a:t>
            </a:r>
            <a:r>
              <a:rPr lang="en-US" altLang="en-US" dirty="0">
                <a:solidFill>
                  <a:srgbClr val="2271B4"/>
                </a:solidFill>
                <a:sym typeface="Coolvetica"/>
              </a:rPr>
              <a:t> </a:t>
            </a:r>
            <a:r>
              <a:rPr lang="en-US" altLang="en-US" dirty="0">
                <a:solidFill>
                  <a:schemeClr val="accent2"/>
                </a:solidFill>
                <a:sym typeface="Coolvetica"/>
              </a:rPr>
              <a:t>to never give up on myself.” </a:t>
            </a:r>
            <a:r>
              <a:rPr lang="en-US" altLang="en-US" sz="2000" dirty="0" smtClean="0">
                <a:solidFill>
                  <a:srgbClr val="08060F"/>
                </a:solidFill>
                <a:sym typeface="Coolvetica"/>
              </a:rPr>
              <a:t>(</a:t>
            </a:r>
            <a:r>
              <a:rPr lang="en-US" altLang="en-US" sz="2000" dirty="0" err="1">
                <a:solidFill>
                  <a:srgbClr val="08060F"/>
                </a:solidFill>
                <a:sym typeface="Coolvetica"/>
              </a:rPr>
              <a:t>Juntos</a:t>
            </a:r>
            <a:r>
              <a:rPr lang="en-US" altLang="en-US" sz="2000" dirty="0">
                <a:solidFill>
                  <a:srgbClr val="08060F"/>
                </a:solidFill>
                <a:sym typeface="Coolvetica"/>
              </a:rPr>
              <a:t> youth)</a:t>
            </a:r>
            <a:endParaRPr lang="en-US" sz="2000" dirty="0"/>
          </a:p>
        </p:txBody>
      </p:sp>
      <p:cxnSp>
        <p:nvCxnSpPr>
          <p:cNvPr id="18" name="Straight Connector 17"/>
          <p:cNvCxnSpPr/>
          <p:nvPr/>
        </p:nvCxnSpPr>
        <p:spPr>
          <a:xfrm>
            <a:off x="6506331" y="2401284"/>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41157" y="24100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88210" y="2103102"/>
            <a:ext cx="766916" cy="769441"/>
          </a:xfrm>
          <a:prstGeom prst="rect">
            <a:avLst/>
          </a:prstGeom>
          <a:noFill/>
        </p:spPr>
        <p:txBody>
          <a:bodyPr wrap="square" rtlCol="0">
            <a:spAutoFit/>
          </a:bodyPr>
          <a:lstStyle/>
          <a:p>
            <a:r>
              <a:rPr lang="en-US" sz="4400" b="1" dirty="0">
                <a:solidFill>
                  <a:schemeClr val="accent2"/>
                </a:solidFill>
              </a:rPr>
              <a:t>“</a:t>
            </a:r>
          </a:p>
        </p:txBody>
      </p:sp>
      <p:cxnSp>
        <p:nvCxnSpPr>
          <p:cNvPr id="21" name="Straight Connector 20"/>
          <p:cNvCxnSpPr/>
          <p:nvPr/>
        </p:nvCxnSpPr>
        <p:spPr>
          <a:xfrm>
            <a:off x="6399487" y="49085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34313" y="4917236"/>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0800000">
            <a:off x="5587013" y="4446515"/>
            <a:ext cx="766916" cy="769441"/>
          </a:xfrm>
          <a:prstGeom prst="rect">
            <a:avLst/>
          </a:prstGeom>
          <a:noFill/>
        </p:spPr>
        <p:txBody>
          <a:bodyPr wrap="square" rtlCol="0">
            <a:spAutoFit/>
          </a:bodyPr>
          <a:lstStyle/>
          <a:p>
            <a:r>
              <a:rPr lang="en-US" sz="4400" b="1" dirty="0">
                <a:solidFill>
                  <a:schemeClr val="accent2"/>
                </a:solidFill>
              </a:rPr>
              <a:t> “</a:t>
            </a:r>
          </a:p>
        </p:txBody>
      </p:sp>
    </p:spTree>
    <p:extLst>
      <p:ext uri="{BB962C8B-B14F-4D97-AF65-F5344CB8AC3E}">
        <p14:creationId xmlns:p14="http://schemas.microsoft.com/office/powerpoint/2010/main" val="180666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8BFE72D-DEE3-1A40-BBC5-5AA7D885F44F}" type="slidenum">
              <a:rPr lang="en-US" smtClean="0"/>
              <a:pPr/>
              <a:t>66</a:t>
            </a:fld>
            <a:endParaRPr lang="en-US" sz="800" dirty="0">
              <a:solidFill>
                <a:schemeClr val="tx1">
                  <a:lumMod val="40000"/>
                  <a:lumOff val="60000"/>
                </a:schemeClr>
              </a:solidFill>
            </a:endParaRPr>
          </a:p>
        </p:txBody>
      </p:sp>
      <p:sp>
        <p:nvSpPr>
          <p:cNvPr id="4" name="Content Placeholder 3"/>
          <p:cNvSpPr>
            <a:spLocks noGrp="1"/>
          </p:cNvSpPr>
          <p:nvPr>
            <p:ph sz="half" idx="4294967295"/>
          </p:nvPr>
        </p:nvSpPr>
        <p:spPr>
          <a:xfrm>
            <a:off x="1134313" y="2496251"/>
            <a:ext cx="9921875" cy="4073525"/>
          </a:xfrm>
        </p:spPr>
        <p:txBody>
          <a:bodyPr>
            <a:normAutofit/>
          </a:bodyPr>
          <a:lstStyle/>
          <a:p>
            <a:pPr marL="0" indent="0">
              <a:buNone/>
            </a:pPr>
            <a:endParaRPr lang="en-US" altLang="en-US" dirty="0" smtClean="0"/>
          </a:p>
          <a:p>
            <a:pPr marL="0" indent="0">
              <a:buNone/>
            </a:pPr>
            <a:r>
              <a:rPr lang="en-US" dirty="0">
                <a:solidFill>
                  <a:srgbClr val="08060F"/>
                </a:solidFill>
                <a:sym typeface="Coolvetica"/>
              </a:rPr>
              <a:t>“A</a:t>
            </a:r>
            <a:r>
              <a:rPr lang="en-US" dirty="0">
                <a:solidFill>
                  <a:srgbClr val="0F0625"/>
                </a:solidFill>
                <a:sym typeface="Coolvetica"/>
              </a:rPr>
              <a:t>s he got involved with </a:t>
            </a:r>
            <a:r>
              <a:rPr lang="en-US" dirty="0" err="1">
                <a:solidFill>
                  <a:srgbClr val="0F0625"/>
                </a:solidFill>
                <a:sym typeface="Coolvetica"/>
              </a:rPr>
              <a:t>Juntos</a:t>
            </a:r>
            <a:r>
              <a:rPr lang="en-US" dirty="0">
                <a:solidFill>
                  <a:srgbClr val="0F0625"/>
                </a:solidFill>
                <a:sym typeface="Coolvetica"/>
              </a:rPr>
              <a:t>, he has advanced more, and </a:t>
            </a:r>
            <a:r>
              <a:rPr lang="en-US" dirty="0">
                <a:solidFill>
                  <a:schemeClr val="accent2"/>
                </a:solidFill>
                <a:sym typeface="Coolvetica"/>
              </a:rPr>
              <a:t>he has been determined to have better grades </a:t>
            </a:r>
            <a:r>
              <a:rPr lang="en-US" dirty="0">
                <a:solidFill>
                  <a:schemeClr val="tx1">
                    <a:lumMod val="50000"/>
                  </a:schemeClr>
                </a:solidFill>
                <a:sym typeface="Coolvetica"/>
              </a:rPr>
              <a:t>because he knows that by having</a:t>
            </a:r>
            <a:r>
              <a:rPr lang="en-US" dirty="0">
                <a:sym typeface="Coolvetica"/>
              </a:rPr>
              <a:t> </a:t>
            </a:r>
            <a:r>
              <a:rPr lang="en-US" dirty="0">
                <a:solidFill>
                  <a:schemeClr val="accent2"/>
                </a:solidFill>
                <a:sym typeface="Coolvetica"/>
              </a:rPr>
              <a:t>better grades </a:t>
            </a:r>
            <a:r>
              <a:rPr lang="en-US" dirty="0">
                <a:solidFill>
                  <a:srgbClr val="08060F"/>
                </a:solidFill>
                <a:sym typeface="Coolvetica"/>
              </a:rPr>
              <a:t>he can qualify for a </a:t>
            </a:r>
            <a:r>
              <a:rPr lang="en-US" dirty="0">
                <a:solidFill>
                  <a:schemeClr val="accent2"/>
                </a:solidFill>
                <a:sym typeface="Coolvetica"/>
              </a:rPr>
              <a:t>scholarship.</a:t>
            </a:r>
            <a:r>
              <a:rPr lang="en-US" dirty="0">
                <a:solidFill>
                  <a:srgbClr val="2271B4"/>
                </a:solidFill>
                <a:sym typeface="Coolvetica"/>
              </a:rPr>
              <a:t> </a:t>
            </a:r>
            <a:r>
              <a:rPr lang="en-US" dirty="0">
                <a:solidFill>
                  <a:srgbClr val="08060F"/>
                </a:solidFill>
                <a:sym typeface="Coolvetica"/>
              </a:rPr>
              <a:t>So, honestly, it has helped him, it has</a:t>
            </a:r>
            <a:r>
              <a:rPr lang="en-US" dirty="0">
                <a:solidFill>
                  <a:srgbClr val="2271B4"/>
                </a:solidFill>
                <a:sym typeface="Coolvetica"/>
              </a:rPr>
              <a:t> </a:t>
            </a:r>
            <a:r>
              <a:rPr lang="en-US" dirty="0">
                <a:solidFill>
                  <a:schemeClr val="accent2"/>
                </a:solidFill>
                <a:sym typeface="Coolvetica"/>
              </a:rPr>
              <a:t>benefited him greatly.</a:t>
            </a:r>
            <a:r>
              <a:rPr lang="en-US" dirty="0">
                <a:solidFill>
                  <a:srgbClr val="08060F"/>
                </a:solidFill>
                <a:sym typeface="Coolvetica"/>
              </a:rPr>
              <a:t>”  </a:t>
            </a:r>
            <a:r>
              <a:rPr lang="en-US" sz="2000" dirty="0">
                <a:solidFill>
                  <a:srgbClr val="08060F"/>
                </a:solidFill>
                <a:sym typeface="Coolvetica"/>
              </a:rPr>
              <a:t>(</a:t>
            </a:r>
            <a:r>
              <a:rPr lang="en-US" sz="2000" dirty="0" err="1">
                <a:solidFill>
                  <a:srgbClr val="08060F"/>
                </a:solidFill>
                <a:sym typeface="Coolvetica"/>
              </a:rPr>
              <a:t>Juntos</a:t>
            </a:r>
            <a:r>
              <a:rPr lang="en-US" sz="2000" dirty="0">
                <a:solidFill>
                  <a:srgbClr val="08060F"/>
                </a:solidFill>
                <a:sym typeface="Coolvetica"/>
              </a:rPr>
              <a:t> parent)</a:t>
            </a:r>
            <a:endParaRPr lang="en-US" sz="2000" dirty="0"/>
          </a:p>
        </p:txBody>
      </p:sp>
      <p:cxnSp>
        <p:nvCxnSpPr>
          <p:cNvPr id="18" name="Straight Connector 17"/>
          <p:cNvCxnSpPr/>
          <p:nvPr/>
        </p:nvCxnSpPr>
        <p:spPr>
          <a:xfrm>
            <a:off x="6506331" y="2401284"/>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41157" y="24100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88210" y="2103102"/>
            <a:ext cx="766916" cy="769441"/>
          </a:xfrm>
          <a:prstGeom prst="rect">
            <a:avLst/>
          </a:prstGeom>
          <a:noFill/>
        </p:spPr>
        <p:txBody>
          <a:bodyPr wrap="square" rtlCol="0">
            <a:spAutoFit/>
          </a:bodyPr>
          <a:lstStyle/>
          <a:p>
            <a:r>
              <a:rPr lang="en-US" sz="4400" b="1" dirty="0">
                <a:solidFill>
                  <a:schemeClr val="accent2"/>
                </a:solidFill>
              </a:rPr>
              <a:t>“</a:t>
            </a:r>
          </a:p>
        </p:txBody>
      </p:sp>
      <p:cxnSp>
        <p:nvCxnSpPr>
          <p:cNvPr id="21" name="Straight Connector 20"/>
          <p:cNvCxnSpPr/>
          <p:nvPr/>
        </p:nvCxnSpPr>
        <p:spPr>
          <a:xfrm>
            <a:off x="6399487" y="4908511"/>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34313" y="4917236"/>
            <a:ext cx="4422224" cy="0"/>
          </a:xfrm>
          <a:prstGeom prst="line">
            <a:avLst/>
          </a:prstGeom>
          <a:ln w="6350" cmpd="sng">
            <a:solidFill>
              <a:schemeClr val="accent2"/>
            </a:solidFill>
            <a:prstDash val="solid"/>
            <a:roun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0800000">
            <a:off x="5587013" y="4446515"/>
            <a:ext cx="766916" cy="769441"/>
          </a:xfrm>
          <a:prstGeom prst="rect">
            <a:avLst/>
          </a:prstGeom>
          <a:noFill/>
        </p:spPr>
        <p:txBody>
          <a:bodyPr wrap="square" rtlCol="0">
            <a:spAutoFit/>
          </a:bodyPr>
          <a:lstStyle/>
          <a:p>
            <a:r>
              <a:rPr lang="en-US" sz="4400" b="1" dirty="0">
                <a:solidFill>
                  <a:schemeClr val="accent2"/>
                </a:solidFill>
              </a:rPr>
              <a:t> “</a:t>
            </a:r>
          </a:p>
        </p:txBody>
      </p:sp>
    </p:spTree>
    <p:extLst>
      <p:ext uri="{BB962C8B-B14F-4D97-AF65-F5344CB8AC3E}">
        <p14:creationId xmlns:p14="http://schemas.microsoft.com/office/powerpoint/2010/main" val="125956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special thank you to:</a:t>
            </a:r>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67</a:t>
            </a:fld>
            <a:endParaRPr lang="en-US" sz="800" dirty="0">
              <a:solidFill>
                <a:schemeClr val="tx1">
                  <a:lumMod val="40000"/>
                  <a:lumOff val="60000"/>
                </a:schemeClr>
              </a:solidFill>
            </a:endParaRPr>
          </a:p>
        </p:txBody>
      </p:sp>
      <p:sp>
        <p:nvSpPr>
          <p:cNvPr id="3" name="Content Placeholder 2"/>
          <p:cNvSpPr>
            <a:spLocks noGrp="1"/>
          </p:cNvSpPr>
          <p:nvPr>
            <p:ph idx="1"/>
          </p:nvPr>
        </p:nvSpPr>
        <p:spPr/>
        <p:txBody>
          <a:bodyPr>
            <a:normAutofit/>
          </a:bodyPr>
          <a:lstStyle/>
          <a:p>
            <a:pPr marL="342900" indent="-342900" defTabSz="326532" hangingPunct="0">
              <a:spcBef>
                <a:spcPts val="0"/>
              </a:spcBef>
              <a:buFont typeface="Arial"/>
              <a:buChar char="•"/>
              <a:defRPr/>
            </a:pPr>
            <a:r>
              <a:rPr lang="en-US" sz="2800" kern="0" dirty="0">
                <a:ea typeface="Coolvetica"/>
                <a:cs typeface="Coolvetica"/>
                <a:sym typeface="Rockwell"/>
              </a:rPr>
              <a:t>National 4-H for leading the way in believing in </a:t>
            </a:r>
            <a:r>
              <a:rPr lang="en-US" sz="2800" kern="0" dirty="0" err="1">
                <a:ea typeface="Coolvetica"/>
                <a:cs typeface="Coolvetica"/>
                <a:sym typeface="Rockwell"/>
              </a:rPr>
              <a:t>Juntos</a:t>
            </a:r>
            <a:r>
              <a:rPr lang="en-US" sz="2800" kern="0" dirty="0">
                <a:ea typeface="Coolvetica"/>
                <a:cs typeface="Coolvetica"/>
                <a:sym typeface="Rockwell"/>
              </a:rPr>
              <a:t> 4-H, supporting the work, and engaging with partners to ensure that more states benefit from the program; </a:t>
            </a:r>
            <a:endParaRPr lang="en-US" sz="2800" kern="0" dirty="0" smtClean="0">
              <a:ea typeface="Coolvetica"/>
              <a:cs typeface="Coolvetica"/>
              <a:sym typeface="Rockwell"/>
            </a:endParaRPr>
          </a:p>
          <a:p>
            <a:pPr marL="342900" indent="-342900" defTabSz="326532" hangingPunct="0">
              <a:spcBef>
                <a:spcPts val="0"/>
              </a:spcBef>
              <a:buFont typeface="Arial"/>
              <a:buChar char="•"/>
              <a:defRPr/>
            </a:pPr>
            <a:endParaRPr lang="en-US" sz="2800" kern="0" dirty="0">
              <a:ea typeface="Coolvetica"/>
              <a:cs typeface="Coolvetica"/>
              <a:sym typeface="Rockwell"/>
            </a:endParaRPr>
          </a:p>
          <a:p>
            <a:pPr marL="342900" indent="-342900" defTabSz="326532" hangingPunct="0">
              <a:spcBef>
                <a:spcPts val="0"/>
              </a:spcBef>
              <a:buFont typeface="Arial"/>
              <a:buChar char="•"/>
              <a:defRPr/>
            </a:pPr>
            <a:r>
              <a:rPr lang="en-US" sz="2800" kern="0" dirty="0">
                <a:ea typeface="Coolvetica"/>
                <a:cs typeface="Coolvetica"/>
                <a:sym typeface="Rockwell"/>
              </a:rPr>
              <a:t>New York Life Foundation for their commitment to youth and Latino </a:t>
            </a:r>
            <a:r>
              <a:rPr lang="en-US" sz="2800" kern="0" dirty="0" smtClean="0">
                <a:ea typeface="Coolvetica"/>
                <a:cs typeface="Coolvetica"/>
                <a:sym typeface="Rockwell"/>
              </a:rPr>
              <a:t>families</a:t>
            </a:r>
            <a:r>
              <a:rPr lang="en-US" sz="2800" kern="0" dirty="0">
                <a:ea typeface="Coolvetica"/>
                <a:cs typeface="Coolvetica"/>
                <a:sym typeface="Rockwell"/>
              </a:rPr>
              <a:t>.</a:t>
            </a:r>
            <a:endParaRPr lang="en-US" sz="2800" kern="0" dirty="0" smtClean="0">
              <a:ea typeface="Coolvetica"/>
              <a:cs typeface="Coolvetica"/>
              <a:sym typeface="Rockwell"/>
            </a:endParaRPr>
          </a:p>
          <a:p>
            <a:pPr marL="342900" indent="-342900" defTabSz="326532" hangingPunct="0">
              <a:spcBef>
                <a:spcPts val="0"/>
              </a:spcBef>
              <a:buFont typeface="Arial"/>
              <a:buChar char="•"/>
              <a:defRPr/>
            </a:pPr>
            <a:endParaRPr lang="en-US" sz="2800" kern="0" dirty="0">
              <a:ea typeface="Coolvetica"/>
              <a:cs typeface="Coolvetica"/>
              <a:sym typeface="Rockwell"/>
            </a:endParaRPr>
          </a:p>
          <a:p>
            <a:pPr marL="285750" indent="-285750" defTabSz="326532" hangingPunct="0">
              <a:spcBef>
                <a:spcPts val="0"/>
              </a:spcBef>
              <a:buFont typeface="Arial"/>
              <a:buChar char="•"/>
              <a:defRPr/>
            </a:pPr>
            <a:r>
              <a:rPr lang="en-US" sz="2800" kern="0" dirty="0">
                <a:ea typeface="Coolvetica"/>
                <a:cs typeface="Coolvetica"/>
                <a:sym typeface="Rockwell"/>
              </a:rPr>
              <a:t>T</a:t>
            </a:r>
            <a:r>
              <a:rPr lang="en-US" sz="2800" kern="0" dirty="0" smtClean="0">
                <a:ea typeface="Coolvetica"/>
                <a:cs typeface="Coolvetica"/>
                <a:sym typeface="Rockwell"/>
              </a:rPr>
              <a:t>he </a:t>
            </a:r>
            <a:r>
              <a:rPr lang="en-US" sz="2800" kern="0" dirty="0">
                <a:ea typeface="Coolvetica"/>
                <a:cs typeface="Coolvetica"/>
                <a:sym typeface="Rockwell"/>
              </a:rPr>
              <a:t>families and youth that make up Juntos 4-H.</a:t>
            </a:r>
          </a:p>
        </p:txBody>
      </p:sp>
    </p:spTree>
    <p:extLst>
      <p:ext uri="{BB962C8B-B14F-4D97-AF65-F5344CB8AC3E}">
        <p14:creationId xmlns:p14="http://schemas.microsoft.com/office/powerpoint/2010/main" val="477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8BFE72D-DEE3-1A40-BBC5-5AA7D885F44F}" type="slidenum">
              <a:rPr lang="en-US" smtClean="0"/>
              <a:pPr/>
              <a:t>68</a:t>
            </a:fld>
            <a:endParaRPr lang="en-US" sz="800" dirty="0">
              <a:solidFill>
                <a:schemeClr val="tx1">
                  <a:lumMod val="40000"/>
                  <a:lumOff val="60000"/>
                </a:schemeClr>
              </a:solidFill>
            </a:endParaRPr>
          </a:p>
        </p:txBody>
      </p:sp>
    </p:spTree>
    <p:extLst>
      <p:ext uri="{BB962C8B-B14F-4D97-AF65-F5344CB8AC3E}">
        <p14:creationId xmlns:p14="http://schemas.microsoft.com/office/powerpoint/2010/main" val="82562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7</a:t>
            </a:fld>
            <a:endParaRPr lang="en-US" sz="800" dirty="0">
              <a:solidFill>
                <a:schemeClr val="tx1">
                  <a:lumMod val="40000"/>
                  <a:lumOff val="60000"/>
                </a:schemeClr>
              </a:solidFill>
            </a:endParaRPr>
          </a:p>
        </p:txBody>
      </p:sp>
      <p:sp>
        <p:nvSpPr>
          <p:cNvPr id="6" name="Title 1"/>
          <p:cNvSpPr txBox="1">
            <a:spLocks/>
          </p:cNvSpPr>
          <p:nvPr/>
        </p:nvSpPr>
        <p:spPr>
          <a:xfrm>
            <a:off x="844449" y="2303816"/>
            <a:ext cx="10515600" cy="12865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US" dirty="0" smtClean="0"/>
              <a:t>What is </a:t>
            </a:r>
            <a:r>
              <a:rPr lang="en-US" dirty="0" err="1" smtClean="0">
                <a:solidFill>
                  <a:schemeClr val="tx1"/>
                </a:solidFill>
              </a:rPr>
              <a:t>Juntos</a:t>
            </a:r>
            <a:r>
              <a:rPr lang="en-US" dirty="0" smtClean="0">
                <a:solidFill>
                  <a:schemeClr val="tx1"/>
                </a:solidFill>
              </a:rPr>
              <a:t> 4-H?</a:t>
            </a:r>
            <a:endParaRPr lang="en-US" dirty="0">
              <a:solidFill>
                <a:schemeClr val="tx1"/>
              </a:solidFill>
            </a:endParaRPr>
          </a:p>
        </p:txBody>
      </p:sp>
    </p:spTree>
    <p:extLst>
      <p:ext uri="{BB962C8B-B14F-4D97-AF65-F5344CB8AC3E}">
        <p14:creationId xmlns:p14="http://schemas.microsoft.com/office/powerpoint/2010/main" val="165943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8</a:t>
            </a:fld>
            <a:endParaRPr lang="en-US" sz="800" dirty="0">
              <a:solidFill>
                <a:schemeClr val="tx1">
                  <a:lumMod val="40000"/>
                  <a:lumOff val="60000"/>
                </a:schemeClr>
              </a:solidFill>
            </a:endParaRPr>
          </a:p>
        </p:txBody>
      </p:sp>
      <p:sp>
        <p:nvSpPr>
          <p:cNvPr id="3" name="Content Placeholder 2"/>
          <p:cNvSpPr>
            <a:spLocks noGrp="1"/>
          </p:cNvSpPr>
          <p:nvPr>
            <p:ph idx="4294967295"/>
          </p:nvPr>
        </p:nvSpPr>
        <p:spPr>
          <a:xfrm>
            <a:off x="838200" y="1587500"/>
            <a:ext cx="10515600" cy="4168775"/>
          </a:xfrm>
        </p:spPr>
        <p:txBody>
          <a:bodyPr/>
          <a:lstStyle/>
          <a:p>
            <a:pPr marL="0" indent="0" defTabSz="914400">
              <a:lnSpc>
                <a:spcPct val="100000"/>
              </a:lnSpc>
              <a:spcBef>
                <a:spcPts val="0"/>
              </a:spcBef>
              <a:buClrTx/>
              <a:buNone/>
            </a:pPr>
            <a:endParaRPr lang="en-US" dirty="0"/>
          </a:p>
          <a:p>
            <a:pPr marL="0" indent="0" hangingPunct="0">
              <a:buNone/>
              <a:defRPr/>
            </a:pPr>
            <a:r>
              <a:rPr lang="en-US" sz="2800" kern="0" dirty="0" err="1"/>
              <a:t>Juntos</a:t>
            </a:r>
            <a:r>
              <a:rPr lang="en-US" sz="2800" kern="0" dirty="0"/>
              <a:t> 4-H is a program that helps Latino youth (8</a:t>
            </a:r>
            <a:r>
              <a:rPr lang="en-US" sz="2800" kern="0" baseline="30000" dirty="0"/>
              <a:t>th</a:t>
            </a:r>
            <a:r>
              <a:rPr lang="en-US" sz="2800" kern="0" dirty="0"/>
              <a:t>-12</a:t>
            </a:r>
            <a:r>
              <a:rPr lang="en-US" sz="2800" kern="0" baseline="30000" dirty="0"/>
              <a:t>th</a:t>
            </a:r>
            <a:r>
              <a:rPr lang="en-US" sz="2800" kern="0" dirty="0"/>
              <a:t> grade) and their parents gain the knowledge and skills needed </a:t>
            </a:r>
            <a:r>
              <a:rPr lang="en-US" sz="2800" kern="0" dirty="0">
                <a:solidFill>
                  <a:schemeClr val="accent2"/>
                </a:solidFill>
              </a:rPr>
              <a:t>to bridge the gap between h</a:t>
            </a:r>
            <a:r>
              <a:rPr lang="en-US" sz="2800" kern="0" dirty="0" smtClean="0">
                <a:solidFill>
                  <a:schemeClr val="accent2"/>
                </a:solidFill>
              </a:rPr>
              <a:t>igh school </a:t>
            </a:r>
            <a:r>
              <a:rPr lang="en-US" sz="2800" kern="0" dirty="0">
                <a:solidFill>
                  <a:schemeClr val="accent2"/>
                </a:solidFill>
              </a:rPr>
              <a:t>and higher </a:t>
            </a:r>
            <a:r>
              <a:rPr lang="en-US" sz="2800" kern="0" dirty="0" smtClean="0">
                <a:solidFill>
                  <a:schemeClr val="accent2"/>
                </a:solidFill>
              </a:rPr>
              <a:t>education.</a:t>
            </a:r>
          </a:p>
          <a:p>
            <a:pPr marL="0" indent="0" hangingPunct="0">
              <a:buNone/>
              <a:defRPr/>
            </a:pPr>
            <a:endParaRPr lang="en-US" sz="2800" b="1" kern="0" dirty="0" smtClean="0">
              <a:solidFill>
                <a:schemeClr val="accent2"/>
              </a:solidFill>
              <a:ea typeface="Rockwell"/>
              <a:cs typeface="Rockwell"/>
              <a:sym typeface="Rockwell"/>
            </a:endParaRPr>
          </a:p>
          <a:p>
            <a:pPr marL="0" indent="0" hangingPunct="0">
              <a:buNone/>
              <a:defRPr/>
            </a:pPr>
            <a:r>
              <a:rPr lang="en-US" sz="2800" b="1" kern="0" dirty="0" smtClean="0">
                <a:solidFill>
                  <a:schemeClr val="accent2"/>
                </a:solidFill>
                <a:ea typeface="Rockwell"/>
                <a:cs typeface="Rockwell"/>
                <a:sym typeface="Rockwell"/>
              </a:rPr>
              <a:t>Mission</a:t>
            </a:r>
            <a:r>
              <a:rPr lang="en-US" sz="2800" b="1" kern="0" dirty="0">
                <a:solidFill>
                  <a:schemeClr val="accent2"/>
                </a:solidFill>
                <a:ea typeface="Rockwell"/>
                <a:cs typeface="Rockwell"/>
                <a:sym typeface="Rockwell"/>
              </a:rPr>
              <a:t>: </a:t>
            </a:r>
            <a:r>
              <a:rPr lang="en-US" sz="2800" kern="0" dirty="0">
                <a:ea typeface="Rockwell"/>
                <a:cs typeface="Rockwell"/>
                <a:sym typeface="Rockwell"/>
              </a:rPr>
              <a:t>To help Latino youth </a:t>
            </a:r>
            <a:r>
              <a:rPr lang="en-US" sz="2800" kern="0" dirty="0">
                <a:solidFill>
                  <a:schemeClr val="accent2"/>
                </a:solidFill>
                <a:ea typeface="Rockwell"/>
                <a:cs typeface="Rockwell"/>
                <a:sym typeface="Rockwell"/>
              </a:rPr>
              <a:t>achieve high school graduation </a:t>
            </a:r>
            <a:r>
              <a:rPr lang="en-US" sz="2800" kern="0" dirty="0">
                <a:ea typeface="Rockwell"/>
                <a:cs typeface="Rockwell"/>
                <a:sym typeface="Rockwell"/>
              </a:rPr>
              <a:t>and</a:t>
            </a:r>
            <a:r>
              <a:rPr lang="en-US" sz="2800" kern="0" dirty="0">
                <a:solidFill>
                  <a:srgbClr val="3792CF"/>
                </a:solidFill>
                <a:ea typeface="Rockwell"/>
                <a:cs typeface="Rockwell"/>
                <a:sym typeface="Rockwell"/>
              </a:rPr>
              <a:t> </a:t>
            </a:r>
            <a:r>
              <a:rPr lang="en-US" sz="2800" kern="0" dirty="0">
                <a:solidFill>
                  <a:schemeClr val="accent2"/>
                </a:solidFill>
                <a:ea typeface="Rockwell"/>
                <a:cs typeface="Rockwell"/>
                <a:sym typeface="Rockwell"/>
              </a:rPr>
              <a:t>attend higher education</a:t>
            </a:r>
          </a:p>
          <a:p>
            <a:pPr marL="0" indent="0" defTabSz="914400">
              <a:lnSpc>
                <a:spcPct val="100000"/>
              </a:lnSpc>
              <a:spcBef>
                <a:spcPts val="0"/>
              </a:spcBef>
              <a:buClrTx/>
              <a:buNone/>
            </a:pPr>
            <a:endParaRPr lang="en-US" dirty="0"/>
          </a:p>
        </p:txBody>
      </p:sp>
    </p:spTree>
    <p:extLst>
      <p:ext uri="{BB962C8B-B14F-4D97-AF65-F5344CB8AC3E}">
        <p14:creationId xmlns:p14="http://schemas.microsoft.com/office/powerpoint/2010/main" val="20819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8BFE72D-DEE3-1A40-BBC5-5AA7D885F44F}" type="slidenum">
              <a:rPr lang="en-US" smtClean="0"/>
              <a:pPr/>
              <a:t>9</a:t>
            </a:fld>
            <a:endParaRPr lang="en-US" sz="800" dirty="0">
              <a:solidFill>
                <a:schemeClr val="tx1">
                  <a:lumMod val="40000"/>
                  <a:lumOff val="60000"/>
                </a:schemeClr>
              </a:solidFill>
            </a:endParaRPr>
          </a:p>
        </p:txBody>
      </p:sp>
      <p:sp>
        <p:nvSpPr>
          <p:cNvPr id="3" name="Content Placeholder 2"/>
          <p:cNvSpPr>
            <a:spLocks noGrp="1"/>
          </p:cNvSpPr>
          <p:nvPr>
            <p:ph idx="4294967295"/>
          </p:nvPr>
        </p:nvSpPr>
        <p:spPr>
          <a:xfrm>
            <a:off x="838200" y="1587500"/>
            <a:ext cx="10515600" cy="4168775"/>
          </a:xfrm>
        </p:spPr>
        <p:txBody>
          <a:bodyPr/>
          <a:lstStyle/>
          <a:p>
            <a:pPr marL="0" indent="0" defTabSz="914400">
              <a:lnSpc>
                <a:spcPct val="100000"/>
              </a:lnSpc>
              <a:spcBef>
                <a:spcPts val="0"/>
              </a:spcBef>
              <a:buClrTx/>
              <a:buNone/>
            </a:pPr>
            <a:endParaRPr lang="en-US" dirty="0"/>
          </a:p>
          <a:p>
            <a:pPr marL="0" indent="0" hangingPunct="0">
              <a:buNone/>
              <a:defRPr/>
            </a:pPr>
            <a:r>
              <a:rPr lang="en-US" sz="2800" kern="0" dirty="0" err="1"/>
              <a:t>Juntos</a:t>
            </a:r>
            <a:r>
              <a:rPr lang="en-US" sz="2800" kern="0" dirty="0"/>
              <a:t> 4-H is a partnership between National 4-H Council and </a:t>
            </a:r>
            <a:r>
              <a:rPr lang="en-US" sz="2800" kern="0" dirty="0" smtClean="0"/>
              <a:t/>
            </a:r>
            <a:br>
              <a:rPr lang="en-US" sz="2800" kern="0" dirty="0" smtClean="0"/>
            </a:br>
            <a:r>
              <a:rPr lang="en-US" sz="2800" kern="0" dirty="0" err="1" smtClean="0"/>
              <a:t>Juntos</a:t>
            </a:r>
            <a:r>
              <a:rPr lang="en-US" sz="2800" kern="0" dirty="0" smtClean="0"/>
              <a:t> </a:t>
            </a:r>
            <a:r>
              <a:rPr lang="en-US" sz="2800" kern="0" dirty="0"/>
              <a:t>North Carolina, which aims to</a:t>
            </a:r>
            <a:r>
              <a:rPr lang="en-US" sz="2800" kern="0" dirty="0" smtClean="0"/>
              <a:t>:</a:t>
            </a:r>
          </a:p>
          <a:p>
            <a:pPr marL="0" indent="0" hangingPunct="0">
              <a:buNone/>
              <a:defRPr/>
            </a:pPr>
            <a:endParaRPr lang="en-US" sz="2800" kern="0" dirty="0"/>
          </a:p>
          <a:p>
            <a:pPr marL="457200" indent="-457200" hangingPunct="0">
              <a:buFont typeface="Arial"/>
              <a:buChar char="•"/>
              <a:defRPr/>
            </a:pPr>
            <a:r>
              <a:rPr lang="en-US" sz="2800" kern="0" dirty="0"/>
              <a:t>engage Latino youth in 4-</a:t>
            </a:r>
            <a:r>
              <a:rPr lang="en-US" sz="2800" kern="0" dirty="0" smtClean="0"/>
              <a:t>H, and </a:t>
            </a:r>
          </a:p>
          <a:p>
            <a:pPr marL="457200" indent="-457200" hangingPunct="0">
              <a:buFont typeface="Arial"/>
              <a:buChar char="•"/>
              <a:defRPr/>
            </a:pPr>
            <a:endParaRPr lang="en-US" sz="2800" kern="0" dirty="0"/>
          </a:p>
          <a:p>
            <a:pPr marL="457200" indent="-457200" hangingPunct="0">
              <a:buFont typeface="Arial"/>
              <a:buChar char="•"/>
              <a:defRPr/>
            </a:pPr>
            <a:r>
              <a:rPr lang="en-US" sz="2800" kern="0" dirty="0"/>
              <a:t>support youth and families on their path to academic success.</a:t>
            </a:r>
          </a:p>
          <a:p>
            <a:pPr marL="457200" indent="-457200" hangingPunct="0">
              <a:buFont typeface="Arial"/>
              <a:buChar char="•"/>
              <a:defRPr/>
            </a:pPr>
            <a:endParaRPr lang="en-US" sz="2800" kern="0" dirty="0">
              <a:solidFill>
                <a:srgbClr val="3792CF"/>
              </a:solidFill>
            </a:endParaRPr>
          </a:p>
          <a:p>
            <a:pPr marL="0" indent="0" defTabSz="914400">
              <a:lnSpc>
                <a:spcPct val="100000"/>
              </a:lnSpc>
              <a:spcBef>
                <a:spcPts val="0"/>
              </a:spcBef>
              <a:buClrTx/>
              <a:buNone/>
            </a:pPr>
            <a:endParaRPr lang="en-US" dirty="0"/>
          </a:p>
        </p:txBody>
      </p:sp>
    </p:spTree>
    <p:extLst>
      <p:ext uri="{BB962C8B-B14F-4D97-AF65-F5344CB8AC3E}">
        <p14:creationId xmlns:p14="http://schemas.microsoft.com/office/powerpoint/2010/main" val="143671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4-H Theme">
  <a:themeElements>
    <a:clrScheme name="TEST">
      <a:dk1>
        <a:srgbClr val="37424A"/>
      </a:dk1>
      <a:lt1>
        <a:srgbClr val="FFFFFF"/>
      </a:lt1>
      <a:dk2>
        <a:srgbClr val="8996A0"/>
      </a:dk2>
      <a:lt2>
        <a:srgbClr val="E0DED8"/>
      </a:lt2>
      <a:accent1>
        <a:srgbClr val="339966"/>
      </a:accent1>
      <a:accent2>
        <a:srgbClr val="61C250"/>
      </a:accent2>
      <a:accent3>
        <a:srgbClr val="BED600"/>
      </a:accent3>
      <a:accent4>
        <a:srgbClr val="47D5CD"/>
      </a:accent4>
      <a:accent5>
        <a:srgbClr val="CAE3E9"/>
      </a:accent5>
      <a:accent6>
        <a:srgbClr val="FFCB4F"/>
      </a:accent6>
      <a:hlink>
        <a:srgbClr val="61C250"/>
      </a:hlink>
      <a:folHlink>
        <a:srgbClr val="8996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H PPT Template" id="{EE4B1E58-251D-1344-BF84-1814798F2DF0}" vid="{A1506B9C-F493-3D41-8D11-FF84AC738C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18287</TotalTime>
  <Words>5183</Words>
  <Application>Microsoft Macintosh PowerPoint</Application>
  <PresentationFormat>Widescreen</PresentationFormat>
  <Paragraphs>673</Paragraphs>
  <Slides>68</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Calibri</vt:lpstr>
      <vt:lpstr>Coolvetica</vt:lpstr>
      <vt:lpstr>Helvetica Neue</vt:lpstr>
      <vt:lpstr>LucidaGrande</vt:lpstr>
      <vt:lpstr>MS PGothic</vt:lpstr>
      <vt:lpstr>ＭＳ Ｐゴシック</vt:lpstr>
      <vt:lpstr>Rockwell</vt:lpstr>
      <vt:lpstr>Arial</vt:lpstr>
      <vt:lpstr>4-H Theme</vt:lpstr>
      <vt:lpstr>Module 1:  The Juntos 4-H Program Overview </vt:lpstr>
      <vt:lpstr>PowerPoint Presentation</vt:lpstr>
      <vt:lpstr>Participants’ Introduction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4-H on Youth</vt:lpstr>
      <vt:lpstr>Delivery of 4-H youth development</vt:lpstr>
      <vt:lpstr>PowerPoint Presentation</vt:lpstr>
      <vt:lpstr>PowerPoint Presentation</vt:lpstr>
      <vt:lpstr>PowerPoint Presentation</vt:lpstr>
      <vt:lpstr>NC State Juntos Leadership Team</vt:lpstr>
      <vt:lpstr>Program Growth</vt:lpstr>
      <vt:lpstr>Program Growth</vt:lpstr>
      <vt:lpstr>Why is Juntos 4-H needed?</vt:lpstr>
      <vt:lpstr>Demographic Change and Limited Parent Engagement</vt:lpstr>
      <vt:lpstr>What is the percentage of growth for Latinos/Hispanics in the U.S., NC, TX and NY? </vt:lpstr>
      <vt:lpstr>What is the percentage of growth for Latinos/Hispanics in your state? </vt:lpstr>
      <vt:lpstr>The Median Age </vt:lpstr>
      <vt:lpstr>Only 12 out of 100 college students in the U.S. are </vt:lpstr>
      <vt:lpstr>Dropout Rates in the U.S.</vt:lpstr>
      <vt:lpstr>What’s Happening in your State?</vt:lpstr>
      <vt:lpstr>PowerPoint Presentation</vt:lpstr>
      <vt:lpstr>Why involve Latino parents? </vt:lpstr>
      <vt:lpstr>PowerPoint Presentation</vt:lpstr>
      <vt:lpstr>PowerPoint Presentation</vt:lpstr>
      <vt:lpstr> Implementing the Program</vt:lpstr>
      <vt:lpstr>Four Components of Juntos 4-H</vt:lpstr>
      <vt:lpstr>Family Engagement and 4-H Clubs</vt:lpstr>
      <vt:lpstr>PowerPoint Presentation</vt:lpstr>
      <vt:lpstr>Topics for the 6-Week High School  Workshop Series</vt:lpstr>
      <vt:lpstr>PowerPoint Presentation</vt:lpstr>
      <vt:lpstr>PowerPoint Presentation</vt:lpstr>
      <vt:lpstr>Juntos 4-H Clubs: Focus on Academic Success</vt:lpstr>
      <vt:lpstr>Purpose of a 4-H Club</vt:lpstr>
      <vt:lpstr>What Do 4-H Clubs Provide?</vt:lpstr>
      <vt:lpstr>Juntos 4-H Clubs’ Focus Areas</vt:lpstr>
      <vt:lpstr>Message from a Juntos 4-H’er</vt:lpstr>
      <vt:lpstr>PowerPoint Presentation</vt:lpstr>
      <vt:lpstr>What is Success Coaching? </vt:lpstr>
      <vt:lpstr>Facts about Success Coaching</vt:lpstr>
      <vt:lpstr>Success Coaching requires…</vt:lpstr>
      <vt:lpstr>What the experts say…</vt:lpstr>
      <vt:lpstr>PowerPoint Presentation</vt:lpstr>
      <vt:lpstr>PowerPoint Presentation</vt:lpstr>
      <vt:lpstr>Mentors in Juntos 4-H</vt:lpstr>
      <vt:lpstr>Mentoring Supports your 4-H Program</vt:lpstr>
      <vt:lpstr>PowerPoint Presentation</vt:lpstr>
      <vt:lpstr>Overnight Trips to a University Campus</vt:lpstr>
      <vt:lpstr>Youth attend classes, meet professors and college students, and learn about career options.</vt:lpstr>
      <vt:lpstr>PowerPoint Presentation</vt:lpstr>
      <vt:lpstr>PowerPoint Presentation</vt:lpstr>
      <vt:lpstr>PowerPoint Presentation</vt:lpstr>
      <vt:lpstr>Why Summer Academy?</vt:lpstr>
      <vt:lpstr>Local 4-H Summer Programming</vt:lpstr>
      <vt:lpstr>PowerPoint Presentation</vt:lpstr>
      <vt:lpstr>Nationally</vt:lpstr>
      <vt:lpstr>PowerPoint Presentation</vt:lpstr>
      <vt:lpstr>PowerPoint Presentation</vt:lpstr>
      <vt:lpstr>PowerPoint Presentation</vt:lpstr>
      <vt:lpstr>A special thank you to:</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Associates</dc:title>
  <dc:creator>Root, Chris</dc:creator>
  <cp:lastModifiedBy>Kris Kumor</cp:lastModifiedBy>
  <cp:revision>318</cp:revision>
  <dcterms:created xsi:type="dcterms:W3CDTF">2016-02-10T16:17:25Z</dcterms:created>
  <dcterms:modified xsi:type="dcterms:W3CDTF">2016-08-29T16:50:38Z</dcterms:modified>
</cp:coreProperties>
</file>