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 bookmarkIdSeed="2">
  <p:sldMasterIdLst>
    <p:sldMasterId id="2147483660" r:id="rId1"/>
  </p:sldMasterIdLst>
  <p:notesMasterIdLst>
    <p:notesMasterId r:id="rId72"/>
  </p:notesMasterIdLst>
  <p:handoutMasterIdLst>
    <p:handoutMasterId r:id="rId73"/>
  </p:handoutMasterIdLst>
  <p:sldIdLst>
    <p:sldId id="319" r:id="rId2"/>
    <p:sldId id="321" r:id="rId3"/>
    <p:sldId id="265" r:id="rId4"/>
    <p:sldId id="267" r:id="rId5"/>
    <p:sldId id="268" r:id="rId6"/>
    <p:sldId id="322" r:id="rId7"/>
    <p:sldId id="269" r:id="rId8"/>
    <p:sldId id="270" r:id="rId9"/>
    <p:sldId id="271" r:id="rId10"/>
    <p:sldId id="272" r:id="rId11"/>
    <p:sldId id="324" r:id="rId12"/>
    <p:sldId id="274" r:id="rId13"/>
    <p:sldId id="275" r:id="rId14"/>
    <p:sldId id="276" r:id="rId15"/>
    <p:sldId id="330" r:id="rId16"/>
    <p:sldId id="277" r:id="rId17"/>
    <p:sldId id="278" r:id="rId18"/>
    <p:sldId id="331" r:id="rId19"/>
    <p:sldId id="280" r:id="rId20"/>
    <p:sldId id="281" r:id="rId21"/>
    <p:sldId id="282" r:id="rId22"/>
    <p:sldId id="338" r:id="rId23"/>
    <p:sldId id="339" r:id="rId24"/>
    <p:sldId id="317" r:id="rId25"/>
    <p:sldId id="302" r:id="rId26"/>
    <p:sldId id="303" r:id="rId27"/>
    <p:sldId id="304" r:id="rId28"/>
    <p:sldId id="337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300" r:id="rId45"/>
    <p:sldId id="298" r:id="rId46"/>
    <p:sldId id="299" r:id="rId47"/>
    <p:sldId id="301" r:id="rId48"/>
    <p:sldId id="318" r:id="rId49"/>
    <p:sldId id="320" r:id="rId50"/>
    <p:sldId id="312" r:id="rId51"/>
    <p:sldId id="323" r:id="rId52"/>
    <p:sldId id="314" r:id="rId53"/>
    <p:sldId id="313" r:id="rId54"/>
    <p:sldId id="315" r:id="rId55"/>
    <p:sldId id="316" r:id="rId56"/>
    <p:sldId id="325" r:id="rId57"/>
    <p:sldId id="326" r:id="rId58"/>
    <p:sldId id="327" r:id="rId59"/>
    <p:sldId id="328" r:id="rId60"/>
    <p:sldId id="329" r:id="rId61"/>
    <p:sldId id="332" r:id="rId62"/>
    <p:sldId id="333" r:id="rId63"/>
    <p:sldId id="334" r:id="rId64"/>
    <p:sldId id="335" r:id="rId65"/>
    <p:sldId id="336" r:id="rId66"/>
    <p:sldId id="340" r:id="rId67"/>
    <p:sldId id="341" r:id="rId68"/>
    <p:sldId id="343" r:id="rId69"/>
    <p:sldId id="344" r:id="rId70"/>
    <p:sldId id="342" r:id="rId7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996A0"/>
    <a:srgbClr val="FFA02F"/>
    <a:srgbClr val="00B2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282"/>
    <p:restoredTop sz="95714"/>
  </p:normalViewPr>
  <p:slideViewPr>
    <p:cSldViewPr snapToGrid="0" snapToObjects="1">
      <p:cViewPr varScale="1">
        <p:scale>
          <a:sx n="122" d="100"/>
          <a:sy n="122" d="100"/>
        </p:scale>
        <p:origin x="1080" y="20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65" d="100"/>
          <a:sy n="165" d="100"/>
        </p:scale>
        <p:origin x="5088" y="2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4B2127-D2E8-1F47-8821-E5145926C81F}" type="datetimeFigureOut">
              <a:rPr lang="en-US" smtClean="0"/>
              <a:t>6/1/21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D87FD1-716D-6A4C-ABAE-89C83AD915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9451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FCDE9D-C619-E845-B532-81956021FE4E}" type="datetimeFigureOut">
              <a:rPr lang="en-US" smtClean="0"/>
              <a:t>6/1/21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1B7EF0-148D-B042-AF3A-A0484078F5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26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B7EF0-148D-B042-AF3A-A0484078F54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607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B7EF0-148D-B042-AF3A-A0484078F54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3403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B7EF0-148D-B042-AF3A-A0484078F544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7387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B7EF0-148D-B042-AF3A-A0484078F544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3514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B7EF0-148D-B042-AF3A-A0484078F544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7633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B7EF0-148D-B042-AF3A-A0484078F544}" type="slidenum">
              <a:rPr lang="en-US" smtClean="0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3765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B7EF0-148D-B042-AF3A-A0484078F544}" type="slidenum">
              <a:rPr lang="en-US" smtClean="0"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2692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8.png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0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8.png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8.png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8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-Vertical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7CF58CA2-4791-0043-9D14-C29C70009D3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003842" y="2640846"/>
            <a:ext cx="3057810" cy="1557752"/>
          </a:xfrm>
          <a:prstGeom prst="rect">
            <a:avLst/>
          </a:prstGeom>
        </p:spPr>
      </p:pic>
      <p:pic>
        <p:nvPicPr>
          <p:cNvPr id="4" name="Picture 3" descr="A person wearing glasses&#10;&#10;Description automatically generated with low confidence">
            <a:extLst>
              <a:ext uri="{FF2B5EF4-FFF2-40B4-BE49-F238E27FC236}">
                <a16:creationId xmlns:a16="http://schemas.microsoft.com/office/drawing/2014/main" id="{F07625AA-6749-B848-AA27-C907ABC8DFA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55752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-Vertical Photos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ctrTitle" hasCustomPrompt="1"/>
          </p:nvPr>
        </p:nvSpPr>
        <p:spPr>
          <a:xfrm>
            <a:off x="7336244" y="4279392"/>
            <a:ext cx="4393008" cy="659782"/>
          </a:xfrm>
        </p:spPr>
        <p:txBody>
          <a:bodyPr anchor="b">
            <a:normAutofit/>
          </a:bodyPr>
          <a:lstStyle>
            <a:lvl1pPr algn="ctr">
              <a:defRPr sz="18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Presentation Title Goes Here</a:t>
            </a:r>
          </a:p>
        </p:txBody>
      </p:sp>
      <p:sp>
        <p:nvSpPr>
          <p:cNvPr id="1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336243" y="4992120"/>
            <a:ext cx="4393009" cy="278155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fld id="{67C998E5-D221-C540-919A-E1ADF654D039}" type="datetime4">
              <a:rPr lang="en-US" smtClean="0"/>
              <a:t>March 13, 2017</a:t>
            </a:fld>
            <a:endParaRPr lang="en-US" dirty="0"/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7336243" y="4257243"/>
            <a:ext cx="4393009" cy="0"/>
          </a:xfrm>
          <a:prstGeom prst="line">
            <a:avLst/>
          </a:prstGeom>
          <a:ln w="12700">
            <a:solidFill>
              <a:schemeClr val="tx2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Logo, company name&#10;&#10;Description automatically generated">
            <a:extLst>
              <a:ext uri="{FF2B5EF4-FFF2-40B4-BE49-F238E27FC236}">
                <a16:creationId xmlns:a16="http://schemas.microsoft.com/office/drawing/2014/main" id="{50BF37A6-E1C3-644C-B54F-60D80DB564B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003842" y="1897042"/>
            <a:ext cx="3057810" cy="1557752"/>
          </a:xfrm>
          <a:prstGeom prst="rect">
            <a:avLst/>
          </a:prstGeom>
        </p:spPr>
      </p:pic>
      <p:pic>
        <p:nvPicPr>
          <p:cNvPr id="8" name="Picture 7" descr="A picture containing person&#10;&#10;Description automatically generated">
            <a:extLst>
              <a:ext uri="{FF2B5EF4-FFF2-40B4-BE49-F238E27FC236}">
                <a16:creationId xmlns:a16="http://schemas.microsoft.com/office/drawing/2014/main" id="{26F91159-8407-284C-9657-E30ADD49D37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8579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-Vertical Photos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ctrTitle" hasCustomPrompt="1"/>
          </p:nvPr>
        </p:nvSpPr>
        <p:spPr>
          <a:xfrm>
            <a:off x="7336244" y="4279392"/>
            <a:ext cx="4393008" cy="659782"/>
          </a:xfrm>
        </p:spPr>
        <p:txBody>
          <a:bodyPr anchor="b">
            <a:normAutofit/>
          </a:bodyPr>
          <a:lstStyle>
            <a:lvl1pPr algn="ctr">
              <a:defRPr sz="18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Presentation Title Goes Here</a:t>
            </a:r>
          </a:p>
        </p:txBody>
      </p:sp>
      <p:sp>
        <p:nvSpPr>
          <p:cNvPr id="1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336243" y="4992120"/>
            <a:ext cx="4393009" cy="278155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fld id="{67C998E5-D221-C540-919A-E1ADF654D039}" type="datetime4">
              <a:rPr lang="en-US" smtClean="0"/>
              <a:t>March 13, 2017</a:t>
            </a:fld>
            <a:endParaRPr lang="en-US" dirty="0"/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7336243" y="4257243"/>
            <a:ext cx="4393009" cy="0"/>
          </a:xfrm>
          <a:prstGeom prst="line">
            <a:avLst/>
          </a:prstGeom>
          <a:ln w="12700">
            <a:solidFill>
              <a:schemeClr val="tx2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Logo, company name&#10;&#10;Description automatically generated">
            <a:extLst>
              <a:ext uri="{FF2B5EF4-FFF2-40B4-BE49-F238E27FC236}">
                <a16:creationId xmlns:a16="http://schemas.microsoft.com/office/drawing/2014/main" id="{50BF37A6-E1C3-644C-B54F-60D80DB564B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003842" y="1897042"/>
            <a:ext cx="3057810" cy="1557752"/>
          </a:xfrm>
          <a:prstGeom prst="rect">
            <a:avLst/>
          </a:prstGeom>
        </p:spPr>
      </p:pic>
      <p:pic>
        <p:nvPicPr>
          <p:cNvPr id="5" name="Picture 4" descr="A person leaning against a wall&#10;&#10;Description automatically generated with medium confidence">
            <a:extLst>
              <a:ext uri="{FF2B5EF4-FFF2-40B4-BE49-F238E27FC236}">
                <a16:creationId xmlns:a16="http://schemas.microsoft.com/office/drawing/2014/main" id="{C3D33380-EC97-304F-B308-728C100307F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43281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-Vertical Photos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ctrTitle" hasCustomPrompt="1"/>
          </p:nvPr>
        </p:nvSpPr>
        <p:spPr>
          <a:xfrm>
            <a:off x="7336244" y="4279392"/>
            <a:ext cx="4393008" cy="659782"/>
          </a:xfrm>
        </p:spPr>
        <p:txBody>
          <a:bodyPr anchor="b">
            <a:normAutofit/>
          </a:bodyPr>
          <a:lstStyle>
            <a:lvl1pPr algn="ctr">
              <a:defRPr sz="18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Presentation Title Goes Here</a:t>
            </a:r>
          </a:p>
        </p:txBody>
      </p:sp>
      <p:sp>
        <p:nvSpPr>
          <p:cNvPr id="1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336243" y="4992120"/>
            <a:ext cx="4393009" cy="278155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fld id="{67C998E5-D221-C540-919A-E1ADF654D039}" type="datetime4">
              <a:rPr lang="en-US" smtClean="0"/>
              <a:t>March 13, 2017</a:t>
            </a:fld>
            <a:endParaRPr lang="en-US" dirty="0"/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7336243" y="4257243"/>
            <a:ext cx="4393009" cy="0"/>
          </a:xfrm>
          <a:prstGeom prst="line">
            <a:avLst/>
          </a:prstGeom>
          <a:ln w="12700">
            <a:solidFill>
              <a:schemeClr val="tx2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Logo, company name&#10;&#10;Description automatically generated">
            <a:extLst>
              <a:ext uri="{FF2B5EF4-FFF2-40B4-BE49-F238E27FC236}">
                <a16:creationId xmlns:a16="http://schemas.microsoft.com/office/drawing/2014/main" id="{50BF37A6-E1C3-644C-B54F-60D80DB564B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003842" y="1897042"/>
            <a:ext cx="3057810" cy="1557752"/>
          </a:xfrm>
          <a:prstGeom prst="rect">
            <a:avLst/>
          </a:prstGeom>
        </p:spPr>
      </p:pic>
      <p:pic>
        <p:nvPicPr>
          <p:cNvPr id="3" name="Picture 2" descr="A picture containing person, posing, people, group&#10;&#10;Description automatically generated">
            <a:extLst>
              <a:ext uri="{FF2B5EF4-FFF2-40B4-BE49-F238E27FC236}">
                <a16:creationId xmlns:a16="http://schemas.microsoft.com/office/drawing/2014/main" id="{DA564736-F444-F644-91E8-91A10BCBBF7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6262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-Vertical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 userDrawn="1"/>
        </p:nvSpPr>
        <p:spPr>
          <a:xfrm>
            <a:off x="0" y="0"/>
            <a:ext cx="6873498" cy="6857999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noAutofit/>
          </a:bodyPr>
          <a:lstStyle/>
          <a:p>
            <a:r>
              <a:rPr lang="en-US" dirty="0"/>
              <a:t> </a:t>
            </a:r>
          </a:p>
        </p:txBody>
      </p:sp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817069" y="2088759"/>
            <a:ext cx="5212552" cy="1861449"/>
          </a:xfrm>
        </p:spPr>
        <p:txBody>
          <a:bodyPr anchor="b">
            <a:normAutofit/>
          </a:bodyPr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 Slide</a:t>
            </a:r>
          </a:p>
        </p:txBody>
      </p:sp>
      <p:sp>
        <p:nvSpPr>
          <p:cNvPr id="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17068" y="3950208"/>
            <a:ext cx="5212553" cy="456837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fld id="{67C998E5-D221-C540-919A-E1ADF654D039}" type="datetime4">
              <a:rPr lang="en-US" smtClean="0"/>
              <a:t>March 13, 2017</a:t>
            </a:fld>
            <a:endParaRPr lang="en-US" dirty="0"/>
          </a:p>
        </p:txBody>
      </p:sp>
      <p:pic>
        <p:nvPicPr>
          <p:cNvPr id="6" name="Picture 5" descr="Logo, company name&#10;&#10;Description automatically generated">
            <a:extLst>
              <a:ext uri="{FF2B5EF4-FFF2-40B4-BE49-F238E27FC236}">
                <a16:creationId xmlns:a16="http://schemas.microsoft.com/office/drawing/2014/main" id="{AD56A7DC-1DB8-194A-B3F3-331D18773D0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003842" y="2538486"/>
            <a:ext cx="3057810" cy="1557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97169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-Vertical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 userDrawn="1"/>
        </p:nvSpPr>
        <p:spPr>
          <a:xfrm>
            <a:off x="0" y="0"/>
            <a:ext cx="6873498" cy="6857999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noAutofit/>
          </a:bodyPr>
          <a:lstStyle/>
          <a:p>
            <a:r>
              <a:rPr lang="en-US" dirty="0"/>
              <a:t> </a:t>
            </a:r>
          </a:p>
        </p:txBody>
      </p:sp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817069" y="2088759"/>
            <a:ext cx="5212552" cy="1861449"/>
          </a:xfrm>
        </p:spPr>
        <p:txBody>
          <a:bodyPr anchor="b">
            <a:normAutofit/>
          </a:bodyPr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 Slide</a:t>
            </a:r>
          </a:p>
        </p:txBody>
      </p:sp>
      <p:sp>
        <p:nvSpPr>
          <p:cNvPr id="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17068" y="3950208"/>
            <a:ext cx="5212553" cy="456837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fld id="{67C998E5-D221-C540-919A-E1ADF654D039}" type="datetime4">
              <a:rPr lang="en-US" smtClean="0"/>
              <a:t>March 13, 2017</a:t>
            </a:fld>
            <a:endParaRPr lang="en-US" dirty="0"/>
          </a:p>
        </p:txBody>
      </p:sp>
      <p:pic>
        <p:nvPicPr>
          <p:cNvPr id="6" name="Picture 5" descr="Logo, company name&#10;&#10;Description automatically generated">
            <a:extLst>
              <a:ext uri="{FF2B5EF4-FFF2-40B4-BE49-F238E27FC236}">
                <a16:creationId xmlns:a16="http://schemas.microsoft.com/office/drawing/2014/main" id="{AD56A7DC-1DB8-194A-B3F3-331D18773D0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003842" y="2538486"/>
            <a:ext cx="3057810" cy="1557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18420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-Horizontal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874484" y="5368658"/>
            <a:ext cx="7342924" cy="659782"/>
          </a:xfrm>
        </p:spPr>
        <p:txBody>
          <a:bodyPr anchor="b">
            <a:normAutofit/>
          </a:bodyPr>
          <a:lstStyle>
            <a:lvl1pPr algn="l">
              <a:defRPr sz="32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Presentation Title Goes Here</a:t>
            </a:r>
          </a:p>
        </p:txBody>
      </p:sp>
      <p:sp>
        <p:nvSpPr>
          <p:cNvPr id="1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74483" y="6028440"/>
            <a:ext cx="7342926" cy="278155"/>
          </a:xfrm>
        </p:spPr>
        <p:txBody>
          <a:bodyPr>
            <a:noAutofit/>
          </a:bodyPr>
          <a:lstStyle>
            <a:lvl1pPr marL="0" indent="0" algn="l">
              <a:buNone/>
              <a:defRPr sz="18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fld id="{67C998E5-D221-C540-919A-E1ADF654D039}" type="datetime4">
              <a:rPr lang="en-US" smtClean="0"/>
              <a:t>March 13, 2017</a:t>
            </a:fld>
            <a:endParaRPr lang="en-US" dirty="0"/>
          </a:p>
        </p:txBody>
      </p:sp>
      <p:pic>
        <p:nvPicPr>
          <p:cNvPr id="6" name="Picture 5" descr="Logo, company name&#10;&#10;Description automatically generated">
            <a:extLst>
              <a:ext uri="{FF2B5EF4-FFF2-40B4-BE49-F238E27FC236}">
                <a16:creationId xmlns:a16="http://schemas.microsoft.com/office/drawing/2014/main" id="{48B01276-E03E-BC4E-9D0E-0C209AE1ADC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022883" y="5021497"/>
            <a:ext cx="2441538" cy="1243802"/>
          </a:xfrm>
          <a:prstGeom prst="rect">
            <a:avLst/>
          </a:prstGeom>
        </p:spPr>
      </p:pic>
      <p:pic>
        <p:nvPicPr>
          <p:cNvPr id="4" name="Picture 3" descr="A picture containing person, indoor, eating, bite&#10;&#10;Description automatically generated">
            <a:extLst>
              <a:ext uri="{FF2B5EF4-FFF2-40B4-BE49-F238E27FC236}">
                <a16:creationId xmlns:a16="http://schemas.microsoft.com/office/drawing/2014/main" id="{CF349879-1B22-0D48-9936-612364C7276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488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37103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-Horizontal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874484" y="5368658"/>
            <a:ext cx="7342924" cy="659782"/>
          </a:xfrm>
        </p:spPr>
        <p:txBody>
          <a:bodyPr anchor="b">
            <a:normAutofit/>
          </a:bodyPr>
          <a:lstStyle>
            <a:lvl1pPr algn="l">
              <a:defRPr sz="32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Presentation Title Goes Here</a:t>
            </a:r>
          </a:p>
        </p:txBody>
      </p:sp>
      <p:sp>
        <p:nvSpPr>
          <p:cNvPr id="1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74483" y="6028440"/>
            <a:ext cx="7342926" cy="278155"/>
          </a:xfrm>
        </p:spPr>
        <p:txBody>
          <a:bodyPr>
            <a:noAutofit/>
          </a:bodyPr>
          <a:lstStyle>
            <a:lvl1pPr marL="0" indent="0" algn="l">
              <a:buNone/>
              <a:defRPr sz="18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fld id="{67C998E5-D221-C540-919A-E1ADF654D039}" type="datetime4">
              <a:rPr lang="en-US" smtClean="0"/>
              <a:t>March 13, 2017</a:t>
            </a:fld>
            <a:endParaRPr lang="en-US" dirty="0"/>
          </a:p>
        </p:txBody>
      </p:sp>
      <p:pic>
        <p:nvPicPr>
          <p:cNvPr id="6" name="Picture 5" descr="Logo, company name&#10;&#10;Description automatically generated">
            <a:extLst>
              <a:ext uri="{FF2B5EF4-FFF2-40B4-BE49-F238E27FC236}">
                <a16:creationId xmlns:a16="http://schemas.microsoft.com/office/drawing/2014/main" id="{48B01276-E03E-BC4E-9D0E-0C209AE1ADC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022883" y="5021497"/>
            <a:ext cx="2441538" cy="1243802"/>
          </a:xfrm>
          <a:prstGeom prst="rect">
            <a:avLst/>
          </a:prstGeom>
        </p:spPr>
      </p:pic>
      <p:pic>
        <p:nvPicPr>
          <p:cNvPr id="4" name="Picture 3" descr="A picture containing grass, outdoor, sport, water sport&#10;&#10;Description automatically generated">
            <a:extLst>
              <a:ext uri="{FF2B5EF4-FFF2-40B4-BE49-F238E27FC236}">
                <a16:creationId xmlns:a16="http://schemas.microsoft.com/office/drawing/2014/main" id="{998F128E-2017-9744-A619-470ED6871E3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488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36901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-Horizontal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874484" y="5368658"/>
            <a:ext cx="7342924" cy="659782"/>
          </a:xfrm>
        </p:spPr>
        <p:txBody>
          <a:bodyPr anchor="b">
            <a:normAutofit/>
          </a:bodyPr>
          <a:lstStyle>
            <a:lvl1pPr algn="l">
              <a:defRPr sz="32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Presentation Title Goes Here</a:t>
            </a:r>
          </a:p>
        </p:txBody>
      </p:sp>
      <p:sp>
        <p:nvSpPr>
          <p:cNvPr id="1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74483" y="6028440"/>
            <a:ext cx="7342926" cy="278155"/>
          </a:xfrm>
        </p:spPr>
        <p:txBody>
          <a:bodyPr>
            <a:noAutofit/>
          </a:bodyPr>
          <a:lstStyle>
            <a:lvl1pPr marL="0" indent="0" algn="l">
              <a:buNone/>
              <a:defRPr sz="18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fld id="{67C998E5-D221-C540-919A-E1ADF654D039}" type="datetime4">
              <a:rPr lang="en-US" smtClean="0"/>
              <a:t>March 13, 2017</a:t>
            </a:fld>
            <a:endParaRPr lang="en-US" dirty="0"/>
          </a:p>
        </p:txBody>
      </p:sp>
      <p:pic>
        <p:nvPicPr>
          <p:cNvPr id="3" name="Picture 2" descr="A picture containing grass, outdoor, mammal, dog&#10;&#10;Description automatically generated">
            <a:extLst>
              <a:ext uri="{FF2B5EF4-FFF2-40B4-BE49-F238E27FC236}">
                <a16:creationId xmlns:a16="http://schemas.microsoft.com/office/drawing/2014/main" id="{4A9A8DDB-01F1-404C-B31F-999A8D75ABC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4889500"/>
          </a:xfrm>
          <a:prstGeom prst="rect">
            <a:avLst/>
          </a:prstGeom>
        </p:spPr>
      </p:pic>
      <p:pic>
        <p:nvPicPr>
          <p:cNvPr id="6" name="Picture 5" descr="Logo, company name&#10;&#10;Description automatically generated">
            <a:extLst>
              <a:ext uri="{FF2B5EF4-FFF2-40B4-BE49-F238E27FC236}">
                <a16:creationId xmlns:a16="http://schemas.microsoft.com/office/drawing/2014/main" id="{48B01276-E03E-BC4E-9D0E-0C209AE1ADC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022883" y="5021497"/>
            <a:ext cx="2441538" cy="1243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0227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-Horizontal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874484" y="5368658"/>
            <a:ext cx="7342924" cy="659782"/>
          </a:xfrm>
        </p:spPr>
        <p:txBody>
          <a:bodyPr anchor="b">
            <a:normAutofit/>
          </a:bodyPr>
          <a:lstStyle>
            <a:lvl1pPr algn="l">
              <a:defRPr sz="32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Presentation Title Goes Here</a:t>
            </a:r>
          </a:p>
        </p:txBody>
      </p:sp>
      <p:sp>
        <p:nvSpPr>
          <p:cNvPr id="1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74483" y="6028440"/>
            <a:ext cx="7342926" cy="278155"/>
          </a:xfrm>
        </p:spPr>
        <p:txBody>
          <a:bodyPr>
            <a:noAutofit/>
          </a:bodyPr>
          <a:lstStyle>
            <a:lvl1pPr marL="0" indent="0" algn="l">
              <a:buNone/>
              <a:defRPr sz="18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fld id="{67C998E5-D221-C540-919A-E1ADF654D039}" type="datetime4">
              <a:rPr lang="en-US" smtClean="0"/>
              <a:t>March 13, 2017</a:t>
            </a:fld>
            <a:endParaRPr lang="en-US" dirty="0"/>
          </a:p>
        </p:txBody>
      </p:sp>
      <p:pic>
        <p:nvPicPr>
          <p:cNvPr id="12" name="Picture 11" descr="Logo, company name&#10;&#10;Description automatically generated">
            <a:extLst>
              <a:ext uri="{FF2B5EF4-FFF2-40B4-BE49-F238E27FC236}">
                <a16:creationId xmlns:a16="http://schemas.microsoft.com/office/drawing/2014/main" id="{539E090C-5B3A-B441-8586-9B151EFD3B5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022883" y="5021497"/>
            <a:ext cx="2441538" cy="1243802"/>
          </a:xfrm>
          <a:prstGeom prst="rect">
            <a:avLst/>
          </a:prstGeom>
        </p:spPr>
      </p:pic>
      <p:pic>
        <p:nvPicPr>
          <p:cNvPr id="3" name="Picture 2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876CB6E3-6430-764B-BC8F-9C235D449A3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488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375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44638"/>
            <a:ext cx="10515600" cy="972213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9931" y="1499191"/>
            <a:ext cx="10515600" cy="416935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4446" y="6294089"/>
            <a:ext cx="396711" cy="377853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 b="1">
                <a:solidFill>
                  <a:schemeClr val="accent1"/>
                </a:solidFill>
              </a:defRPr>
            </a:lvl1pPr>
          </a:lstStyle>
          <a:p>
            <a:fld id="{C8BFE72D-DEE3-1A40-BBC5-5AA7D885F44F}" type="slidenum">
              <a:rPr lang="en-US" smtClean="0"/>
              <a:pPr/>
              <a:t>‹#›</a:t>
            </a:fld>
            <a:endParaRPr lang="en-US" sz="800" dirty="0">
              <a:solidFill>
                <a:schemeClr val="tx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1340547" y="6294088"/>
            <a:ext cx="5758358" cy="377853"/>
          </a:xfrm>
          <a:prstGeom prst="rect">
            <a:avLst/>
          </a:prstGeom>
          <a:noFill/>
        </p:spPr>
        <p:txBody>
          <a:bodyPr wrap="square" lIns="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37424A">
                    <a:lumMod val="40000"/>
                    <a:lumOff val="6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4-H is the youth development organization of our nation’s Cooperative Extension System and USDA. Funding is provided by the United States Department of Agriculture, National Institute of Food and Agriculture,​ through a grant agreement with Kansas State University.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 flipV="1">
            <a:off x="838200" y="1416851"/>
            <a:ext cx="10515600" cy="9234"/>
          </a:xfrm>
          <a:prstGeom prst="line">
            <a:avLst/>
          </a:prstGeom>
          <a:ln w="12700">
            <a:solidFill>
              <a:schemeClr val="tx1">
                <a:lumMod val="20000"/>
                <a:lumOff val="8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Logo, company name&#10;&#10;Description automatically generated">
            <a:extLst>
              <a:ext uri="{FF2B5EF4-FFF2-40B4-BE49-F238E27FC236}">
                <a16:creationId xmlns:a16="http://schemas.microsoft.com/office/drawing/2014/main" id="{0C677619-95D1-A541-BC41-377B85B4F7E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27711" y="6145367"/>
            <a:ext cx="1021064" cy="52016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ECAE599-8EC8-534B-BCD2-D43E635C054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271039" y="6338170"/>
            <a:ext cx="2755917" cy="251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5272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-Vertical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7CF58CA2-4791-0043-9D14-C29C70009D3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003842" y="2640846"/>
            <a:ext cx="3057810" cy="1557752"/>
          </a:xfrm>
          <a:prstGeom prst="rect">
            <a:avLst/>
          </a:prstGeom>
        </p:spPr>
      </p:pic>
      <p:pic>
        <p:nvPicPr>
          <p:cNvPr id="5" name="Picture 4" descr="A picture containing person&#10;&#10;Description automatically generated">
            <a:extLst>
              <a:ext uri="{FF2B5EF4-FFF2-40B4-BE49-F238E27FC236}">
                <a16:creationId xmlns:a16="http://schemas.microsoft.com/office/drawing/2014/main" id="{AAE4F5EB-93D7-4542-BFE4-81CCC934E20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-9278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194896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Imag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4446" y="6294089"/>
            <a:ext cx="396711" cy="377853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 b="1">
                <a:solidFill>
                  <a:schemeClr val="accent1"/>
                </a:solidFill>
              </a:defRPr>
            </a:lvl1pPr>
          </a:lstStyle>
          <a:p>
            <a:fld id="{C8BFE72D-DEE3-1A40-BBC5-5AA7D885F44F}" type="slidenum">
              <a:rPr lang="en-US" smtClean="0"/>
              <a:pPr/>
              <a:t>‹#›</a:t>
            </a:fld>
            <a:endParaRPr lang="en-US" sz="800" dirty="0">
              <a:solidFill>
                <a:schemeClr val="tx1">
                  <a:lumMod val="40000"/>
                  <a:lumOff val="60000"/>
                </a:schemeClr>
              </a:solidFill>
            </a:endParaRPr>
          </a:p>
        </p:txBody>
      </p:sp>
      <p:cxnSp>
        <p:nvCxnSpPr>
          <p:cNvPr id="13" name="Straight Connector 12"/>
          <p:cNvCxnSpPr/>
          <p:nvPr userDrawn="1"/>
        </p:nvCxnSpPr>
        <p:spPr>
          <a:xfrm flipV="1">
            <a:off x="838200" y="1416851"/>
            <a:ext cx="10515600" cy="9234"/>
          </a:xfrm>
          <a:prstGeom prst="line">
            <a:avLst/>
          </a:prstGeom>
          <a:ln w="12700">
            <a:solidFill>
              <a:schemeClr val="tx1">
                <a:lumMod val="20000"/>
                <a:lumOff val="8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609390"/>
            <a:ext cx="3888783" cy="421797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half" idx="2"/>
          </p:nvPr>
        </p:nvSpPr>
        <p:spPr>
          <a:xfrm>
            <a:off x="5083443" y="1623924"/>
            <a:ext cx="6270357" cy="420344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E56758C-BF3B-5841-9967-C9243A2F5A1F}"/>
              </a:ext>
            </a:extLst>
          </p:cNvPr>
          <p:cNvSpPr txBox="1"/>
          <p:nvPr userDrawn="1"/>
        </p:nvSpPr>
        <p:spPr>
          <a:xfrm>
            <a:off x="1340547" y="6294088"/>
            <a:ext cx="5758358" cy="377853"/>
          </a:xfrm>
          <a:prstGeom prst="rect">
            <a:avLst/>
          </a:prstGeom>
          <a:noFill/>
        </p:spPr>
        <p:txBody>
          <a:bodyPr wrap="square" lIns="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37424A">
                    <a:lumMod val="40000"/>
                    <a:lumOff val="6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4-H is the youth development organization of our nation’s Cooperative Extension System and USDA. Funding is provided by the United States Department of Agriculture, National Institute of Food and Agriculture,​ through a grant agreement with Kansas State University.</a:t>
            </a:r>
          </a:p>
        </p:txBody>
      </p:sp>
      <p:pic>
        <p:nvPicPr>
          <p:cNvPr id="12" name="Picture 11" descr="Logo, company name&#10;&#10;Description automatically generated">
            <a:extLst>
              <a:ext uri="{FF2B5EF4-FFF2-40B4-BE49-F238E27FC236}">
                <a16:creationId xmlns:a16="http://schemas.microsoft.com/office/drawing/2014/main" id="{4E0FE82C-B7FE-B343-A8A6-4DF8FA42A45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27711" y="6145367"/>
            <a:ext cx="1021064" cy="52016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B551949-863E-9546-9D7F-4CD6A421A33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271039" y="6338170"/>
            <a:ext cx="2755917" cy="251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1164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 Collag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4446" y="6294089"/>
            <a:ext cx="396711" cy="377853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 b="1">
                <a:solidFill>
                  <a:schemeClr val="accent1"/>
                </a:solidFill>
              </a:defRPr>
            </a:lvl1pPr>
          </a:lstStyle>
          <a:p>
            <a:fld id="{C8BFE72D-DEE3-1A40-BBC5-5AA7D885F44F}" type="slidenum">
              <a:rPr lang="en-US" smtClean="0"/>
              <a:pPr/>
              <a:t>‹#›</a:t>
            </a:fld>
            <a:endParaRPr lang="en-US" sz="800" dirty="0">
              <a:solidFill>
                <a:schemeClr val="tx1">
                  <a:lumMod val="40000"/>
                  <a:lumOff val="60000"/>
                </a:schemeClr>
              </a:solidFill>
            </a:endParaRPr>
          </a:p>
        </p:txBody>
      </p:sp>
      <p:cxnSp>
        <p:nvCxnSpPr>
          <p:cNvPr id="13" name="Straight Connector 12"/>
          <p:cNvCxnSpPr/>
          <p:nvPr userDrawn="1"/>
        </p:nvCxnSpPr>
        <p:spPr>
          <a:xfrm flipV="1">
            <a:off x="838200" y="1416851"/>
            <a:ext cx="10515600" cy="9234"/>
          </a:xfrm>
          <a:prstGeom prst="line">
            <a:avLst/>
          </a:prstGeom>
          <a:ln w="12700">
            <a:solidFill>
              <a:schemeClr val="tx1">
                <a:lumMod val="20000"/>
                <a:lumOff val="8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Picture Placeholder 2"/>
          <p:cNvSpPr>
            <a:spLocks noGrp="1"/>
          </p:cNvSpPr>
          <p:nvPr>
            <p:ph type="pic" idx="1"/>
          </p:nvPr>
        </p:nvSpPr>
        <p:spPr>
          <a:xfrm>
            <a:off x="838201" y="1609390"/>
            <a:ext cx="1859780" cy="2017213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half" idx="2"/>
          </p:nvPr>
        </p:nvSpPr>
        <p:spPr>
          <a:xfrm>
            <a:off x="5083443" y="1623924"/>
            <a:ext cx="6270357" cy="420344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Picture Placeholder 2"/>
          <p:cNvSpPr>
            <a:spLocks noGrp="1"/>
          </p:cNvSpPr>
          <p:nvPr>
            <p:ph type="pic" idx="10"/>
          </p:nvPr>
        </p:nvSpPr>
        <p:spPr>
          <a:xfrm>
            <a:off x="2868479" y="1609390"/>
            <a:ext cx="1859780" cy="2017213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14" name="Picture Placeholder 2"/>
          <p:cNvSpPr>
            <a:spLocks noGrp="1"/>
          </p:cNvSpPr>
          <p:nvPr>
            <p:ph type="pic" idx="11"/>
          </p:nvPr>
        </p:nvSpPr>
        <p:spPr>
          <a:xfrm>
            <a:off x="838200" y="3814502"/>
            <a:ext cx="3890059" cy="2017213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96C98D3-5818-CE42-872E-10D9F66AB9B1}"/>
              </a:ext>
            </a:extLst>
          </p:cNvPr>
          <p:cNvSpPr txBox="1"/>
          <p:nvPr userDrawn="1"/>
        </p:nvSpPr>
        <p:spPr>
          <a:xfrm>
            <a:off x="1340547" y="6294088"/>
            <a:ext cx="5758358" cy="377853"/>
          </a:xfrm>
          <a:prstGeom prst="rect">
            <a:avLst/>
          </a:prstGeom>
          <a:noFill/>
        </p:spPr>
        <p:txBody>
          <a:bodyPr wrap="square" lIns="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37424A">
                    <a:lumMod val="40000"/>
                    <a:lumOff val="6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4-H is the youth development organization of our nation’s Cooperative Extension System and USDA. Funding is provided by the United States Department of Agriculture, National Institute of Food and Agriculture,​ through a grant agreement with Kansas State University.</a:t>
            </a:r>
          </a:p>
        </p:txBody>
      </p:sp>
      <p:pic>
        <p:nvPicPr>
          <p:cNvPr id="17" name="Picture 16" descr="Logo, company name&#10;&#10;Description automatically generated">
            <a:extLst>
              <a:ext uri="{FF2B5EF4-FFF2-40B4-BE49-F238E27FC236}">
                <a16:creationId xmlns:a16="http://schemas.microsoft.com/office/drawing/2014/main" id="{64296A3F-2B17-D641-AF11-EE65DA67A04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27711" y="6145367"/>
            <a:ext cx="1021064" cy="52016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23F745B5-FEA2-FE4B-B2A8-4E2725B1CA0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271039" y="6338170"/>
            <a:ext cx="2755917" cy="251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04366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ow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4446" y="6294089"/>
            <a:ext cx="396711" cy="377853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 b="1">
                <a:solidFill>
                  <a:schemeClr val="accent1"/>
                </a:solidFill>
              </a:defRPr>
            </a:lvl1pPr>
          </a:lstStyle>
          <a:p>
            <a:fld id="{C8BFE72D-DEE3-1A40-BBC5-5AA7D885F44F}" type="slidenum">
              <a:rPr lang="en-US" smtClean="0"/>
              <a:pPr/>
              <a:t>‹#›</a:t>
            </a:fld>
            <a:endParaRPr lang="en-US" sz="800" dirty="0">
              <a:solidFill>
                <a:schemeClr val="tx1">
                  <a:lumMod val="40000"/>
                  <a:lumOff val="60000"/>
                </a:schemeClr>
              </a:solidFill>
            </a:endParaRPr>
          </a:p>
        </p:txBody>
      </p:sp>
      <p:cxnSp>
        <p:nvCxnSpPr>
          <p:cNvPr id="13" name="Straight Connector 12"/>
          <p:cNvCxnSpPr/>
          <p:nvPr userDrawn="1"/>
        </p:nvCxnSpPr>
        <p:spPr>
          <a:xfrm flipV="1">
            <a:off x="838200" y="1416851"/>
            <a:ext cx="10515600" cy="9234"/>
          </a:xfrm>
          <a:prstGeom prst="line">
            <a:avLst/>
          </a:prstGeom>
          <a:ln w="12700">
            <a:solidFill>
              <a:schemeClr val="tx1">
                <a:lumMod val="20000"/>
                <a:lumOff val="8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8199" y="1609389"/>
            <a:ext cx="3044125" cy="170724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half" idx="2"/>
          </p:nvPr>
        </p:nvSpPr>
        <p:spPr>
          <a:xfrm>
            <a:off x="838199" y="3316636"/>
            <a:ext cx="3044125" cy="2224007"/>
          </a:xfrm>
          <a:solidFill>
            <a:schemeClr val="tx1">
              <a:lumMod val="20000"/>
              <a:lumOff val="80000"/>
            </a:schemeClr>
          </a:solidFill>
          <a:ln>
            <a:noFill/>
          </a:ln>
        </p:spPr>
        <p:txBody>
          <a:bodyPr lIns="182880" tIns="182880" rIns="182880" bIns="182880">
            <a:normAutofit/>
          </a:bodyPr>
          <a:lstStyle>
            <a:lvl1pPr marL="0" indent="0">
              <a:buFont typeface="Arial" charset="0"/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100"/>
            </a:lvl4pPr>
            <a:lvl5pPr marL="1828800" indent="0">
              <a:buNone/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Picture Placeholder 2"/>
          <p:cNvSpPr>
            <a:spLocks noGrp="1" noChangeAspect="1"/>
          </p:cNvSpPr>
          <p:nvPr>
            <p:ph type="pic" idx="10"/>
          </p:nvPr>
        </p:nvSpPr>
        <p:spPr>
          <a:xfrm>
            <a:off x="4563721" y="1609389"/>
            <a:ext cx="3044125" cy="170724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15" name="Picture Placeholder 2"/>
          <p:cNvSpPr>
            <a:spLocks noGrp="1" noChangeAspect="1"/>
          </p:cNvSpPr>
          <p:nvPr>
            <p:ph type="pic" idx="11"/>
          </p:nvPr>
        </p:nvSpPr>
        <p:spPr>
          <a:xfrm>
            <a:off x="8289243" y="1609389"/>
            <a:ext cx="3044125" cy="170724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16" name="Content Placeholder 3"/>
          <p:cNvSpPr>
            <a:spLocks noGrp="1"/>
          </p:cNvSpPr>
          <p:nvPr>
            <p:ph sz="half" idx="12"/>
          </p:nvPr>
        </p:nvSpPr>
        <p:spPr>
          <a:xfrm>
            <a:off x="4563721" y="3316636"/>
            <a:ext cx="3044125" cy="2224007"/>
          </a:xfrm>
          <a:solidFill>
            <a:schemeClr val="tx1">
              <a:lumMod val="20000"/>
              <a:lumOff val="80000"/>
            </a:schemeClr>
          </a:solidFill>
          <a:ln>
            <a:noFill/>
          </a:ln>
        </p:spPr>
        <p:txBody>
          <a:bodyPr lIns="182880" tIns="182880" rIns="182880" bIns="18288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100"/>
            </a:lvl4pPr>
            <a:lvl5pPr marL="1828800" indent="0">
              <a:buNone/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Content Placeholder 3"/>
          <p:cNvSpPr>
            <a:spLocks noGrp="1"/>
          </p:cNvSpPr>
          <p:nvPr>
            <p:ph sz="half" idx="13"/>
          </p:nvPr>
        </p:nvSpPr>
        <p:spPr>
          <a:xfrm>
            <a:off x="8289243" y="3316636"/>
            <a:ext cx="3044125" cy="2224007"/>
          </a:xfrm>
          <a:solidFill>
            <a:schemeClr val="tx1">
              <a:lumMod val="20000"/>
              <a:lumOff val="80000"/>
            </a:schemeClr>
          </a:solidFill>
          <a:ln>
            <a:noFill/>
          </a:ln>
        </p:spPr>
        <p:txBody>
          <a:bodyPr lIns="182880" tIns="182880" rIns="182880" bIns="182880">
            <a:normAutofit/>
          </a:bodyPr>
          <a:lstStyle>
            <a:lvl1pPr marL="0" indent="0">
              <a:buFont typeface="Arial" charset="0"/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100"/>
            </a:lvl4pPr>
            <a:lvl5pPr marL="1828800" indent="0">
              <a:buNone/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C392952-7BB9-9E4D-8423-289C6FE5AE7A}"/>
              </a:ext>
            </a:extLst>
          </p:cNvPr>
          <p:cNvSpPr txBox="1"/>
          <p:nvPr userDrawn="1"/>
        </p:nvSpPr>
        <p:spPr>
          <a:xfrm>
            <a:off x="1340547" y="6294088"/>
            <a:ext cx="5758358" cy="377853"/>
          </a:xfrm>
          <a:prstGeom prst="rect">
            <a:avLst/>
          </a:prstGeom>
          <a:noFill/>
        </p:spPr>
        <p:txBody>
          <a:bodyPr wrap="square" lIns="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37424A">
                    <a:lumMod val="40000"/>
                    <a:lumOff val="6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4-H is the youth development organization of our nation’s Cooperative Extension System and USDA. Funding is provided by the United States Department of Agriculture, National Institute of Food and Agriculture,​ through a grant agreement with Kansas State University.</a:t>
            </a:r>
          </a:p>
        </p:txBody>
      </p:sp>
      <p:pic>
        <p:nvPicPr>
          <p:cNvPr id="19" name="Picture 18" descr="Logo, company name&#10;&#10;Description automatically generated">
            <a:extLst>
              <a:ext uri="{FF2B5EF4-FFF2-40B4-BE49-F238E27FC236}">
                <a16:creationId xmlns:a16="http://schemas.microsoft.com/office/drawing/2014/main" id="{44BE2A58-E41A-ED4C-8744-5FFD42B628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27711" y="6145367"/>
            <a:ext cx="1021064" cy="52016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71569E0B-B911-9842-B45A-D918BF2E528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271039" y="6338170"/>
            <a:ext cx="2755917" cy="251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70023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mage Collag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4446" y="6294089"/>
            <a:ext cx="396711" cy="377853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 b="1">
                <a:solidFill>
                  <a:schemeClr val="accent1"/>
                </a:solidFill>
              </a:defRPr>
            </a:lvl1pPr>
          </a:lstStyle>
          <a:p>
            <a:fld id="{C8BFE72D-DEE3-1A40-BBC5-5AA7D885F44F}" type="slidenum">
              <a:rPr lang="en-US" smtClean="0"/>
              <a:pPr/>
              <a:t>‹#›</a:t>
            </a:fld>
            <a:endParaRPr lang="en-US" sz="800" dirty="0">
              <a:solidFill>
                <a:schemeClr val="tx1">
                  <a:lumMod val="40000"/>
                  <a:lumOff val="60000"/>
                </a:schemeClr>
              </a:solidFill>
            </a:endParaRPr>
          </a:p>
        </p:txBody>
      </p:sp>
      <p:cxnSp>
        <p:nvCxnSpPr>
          <p:cNvPr id="13" name="Straight Connector 12"/>
          <p:cNvCxnSpPr/>
          <p:nvPr userDrawn="1"/>
        </p:nvCxnSpPr>
        <p:spPr>
          <a:xfrm flipV="1">
            <a:off x="838200" y="1416851"/>
            <a:ext cx="10515600" cy="9234"/>
          </a:xfrm>
          <a:prstGeom prst="line">
            <a:avLst/>
          </a:prstGeom>
          <a:ln w="12700">
            <a:solidFill>
              <a:schemeClr val="tx1">
                <a:lumMod val="20000"/>
                <a:lumOff val="8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Picture Placeholder 2"/>
          <p:cNvSpPr>
            <a:spLocks noGrp="1"/>
          </p:cNvSpPr>
          <p:nvPr>
            <p:ph type="pic" idx="1"/>
          </p:nvPr>
        </p:nvSpPr>
        <p:spPr>
          <a:xfrm>
            <a:off x="838201" y="1609390"/>
            <a:ext cx="1859780" cy="2017213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half" idx="2"/>
          </p:nvPr>
        </p:nvSpPr>
        <p:spPr>
          <a:xfrm>
            <a:off x="5083443" y="1623924"/>
            <a:ext cx="6270357" cy="420344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Picture Placeholder 2"/>
          <p:cNvSpPr>
            <a:spLocks noGrp="1"/>
          </p:cNvSpPr>
          <p:nvPr>
            <p:ph type="pic" idx="10"/>
          </p:nvPr>
        </p:nvSpPr>
        <p:spPr>
          <a:xfrm>
            <a:off x="2868479" y="1609390"/>
            <a:ext cx="1859780" cy="2017213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15" name="Picture Placeholder 2"/>
          <p:cNvSpPr>
            <a:spLocks noGrp="1"/>
          </p:cNvSpPr>
          <p:nvPr>
            <p:ph type="pic" idx="11"/>
          </p:nvPr>
        </p:nvSpPr>
        <p:spPr>
          <a:xfrm>
            <a:off x="838201" y="3810151"/>
            <a:ext cx="1859780" cy="2017213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16" name="Picture Placeholder 2"/>
          <p:cNvSpPr>
            <a:spLocks noGrp="1"/>
          </p:cNvSpPr>
          <p:nvPr>
            <p:ph type="pic" idx="12"/>
          </p:nvPr>
        </p:nvSpPr>
        <p:spPr>
          <a:xfrm>
            <a:off x="2868479" y="3810151"/>
            <a:ext cx="1859780" cy="2017213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BD20A05-7325-0544-8AD1-66F7A6D11885}"/>
              </a:ext>
            </a:extLst>
          </p:cNvPr>
          <p:cNvSpPr txBox="1"/>
          <p:nvPr userDrawn="1"/>
        </p:nvSpPr>
        <p:spPr>
          <a:xfrm>
            <a:off x="1340547" y="6294088"/>
            <a:ext cx="5758358" cy="377853"/>
          </a:xfrm>
          <a:prstGeom prst="rect">
            <a:avLst/>
          </a:prstGeom>
          <a:noFill/>
        </p:spPr>
        <p:txBody>
          <a:bodyPr wrap="square" lIns="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37424A">
                    <a:lumMod val="40000"/>
                    <a:lumOff val="6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4-H is the youth development organization of our nation’s Cooperative Extension System and USDA. Funding is provided by the United States Department of Agriculture, National Institute of Food and Agriculture,​ through a grant agreement with Kansas State University.</a:t>
            </a:r>
          </a:p>
        </p:txBody>
      </p:sp>
      <p:pic>
        <p:nvPicPr>
          <p:cNvPr id="18" name="Picture 17" descr="Logo, company name&#10;&#10;Description automatically generated">
            <a:extLst>
              <a:ext uri="{FF2B5EF4-FFF2-40B4-BE49-F238E27FC236}">
                <a16:creationId xmlns:a16="http://schemas.microsoft.com/office/drawing/2014/main" id="{D2E0533D-82CF-AE45-A0E9-A341FB0946D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27711" y="6145367"/>
            <a:ext cx="1021064" cy="52016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E6B5EBD3-C3FD-3F44-AE99-43DB960E322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271039" y="6338170"/>
            <a:ext cx="2755917" cy="251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349915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4446" y="6294089"/>
            <a:ext cx="396711" cy="377853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 b="1">
                <a:solidFill>
                  <a:schemeClr val="accent1"/>
                </a:solidFill>
              </a:defRPr>
            </a:lvl1pPr>
          </a:lstStyle>
          <a:p>
            <a:fld id="{C8BFE72D-DEE3-1A40-BBC5-5AA7D885F44F}" type="slidenum">
              <a:rPr lang="en-US" smtClean="0"/>
              <a:pPr/>
              <a:t>‹#›</a:t>
            </a:fld>
            <a:endParaRPr lang="en-US" sz="800" dirty="0">
              <a:solidFill>
                <a:schemeClr val="tx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4FA77F7-5AE7-794E-87AD-D9CEB1CE5D96}"/>
              </a:ext>
            </a:extLst>
          </p:cNvPr>
          <p:cNvSpPr txBox="1"/>
          <p:nvPr userDrawn="1"/>
        </p:nvSpPr>
        <p:spPr>
          <a:xfrm>
            <a:off x="1340547" y="6294088"/>
            <a:ext cx="5758358" cy="377853"/>
          </a:xfrm>
          <a:prstGeom prst="rect">
            <a:avLst/>
          </a:prstGeom>
          <a:noFill/>
        </p:spPr>
        <p:txBody>
          <a:bodyPr wrap="square" lIns="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37424A">
                    <a:lumMod val="40000"/>
                    <a:lumOff val="6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4-H is the youth development organization of our nation’s Cooperative Extension System and USDA. Funding is provided by the United States Department of Agriculture, National Institute of Food and Agriculture,​ through a grant agreement with Kansas State University.</a:t>
            </a:r>
          </a:p>
        </p:txBody>
      </p:sp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DE002094-2E44-CD40-B11C-0CA3E57953E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27711" y="6145367"/>
            <a:ext cx="1021064" cy="52016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0919F1B-C68D-AA48-87BC-B6F8404CCF9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271039" y="6338170"/>
            <a:ext cx="2755917" cy="251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680331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No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8964850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600775"/>
            <a:ext cx="5181600" cy="407300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600775"/>
            <a:ext cx="5181600" cy="407300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4446" y="6294089"/>
            <a:ext cx="396711" cy="377853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 b="1">
                <a:solidFill>
                  <a:schemeClr val="accent1"/>
                </a:solidFill>
              </a:defRPr>
            </a:lvl1pPr>
          </a:lstStyle>
          <a:p>
            <a:fld id="{C8BFE72D-DEE3-1A40-BBC5-5AA7D885F44F}" type="slidenum">
              <a:rPr lang="en-US" smtClean="0"/>
              <a:pPr/>
              <a:t>‹#›</a:t>
            </a:fld>
            <a:endParaRPr lang="en-US" sz="800" dirty="0">
              <a:solidFill>
                <a:schemeClr val="tx1">
                  <a:lumMod val="40000"/>
                  <a:lumOff val="60000"/>
                </a:schemeClr>
              </a:solidFill>
            </a:endParaRPr>
          </a:p>
        </p:txBody>
      </p:sp>
      <p:cxnSp>
        <p:nvCxnSpPr>
          <p:cNvPr id="15" name="Straight Connector 14"/>
          <p:cNvCxnSpPr/>
          <p:nvPr userDrawn="1"/>
        </p:nvCxnSpPr>
        <p:spPr>
          <a:xfrm flipV="1">
            <a:off x="838200" y="1416851"/>
            <a:ext cx="10515600" cy="9234"/>
          </a:xfrm>
          <a:prstGeom prst="line">
            <a:avLst/>
          </a:prstGeom>
          <a:ln w="12700">
            <a:solidFill>
              <a:schemeClr val="tx1">
                <a:lumMod val="20000"/>
                <a:lumOff val="8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2F553176-C070-2E4A-A8EB-9CA67E0DD5F6}"/>
              </a:ext>
            </a:extLst>
          </p:cNvPr>
          <p:cNvSpPr txBox="1"/>
          <p:nvPr userDrawn="1"/>
        </p:nvSpPr>
        <p:spPr>
          <a:xfrm>
            <a:off x="1340547" y="6294088"/>
            <a:ext cx="5758358" cy="377853"/>
          </a:xfrm>
          <a:prstGeom prst="rect">
            <a:avLst/>
          </a:prstGeom>
          <a:noFill/>
        </p:spPr>
        <p:txBody>
          <a:bodyPr wrap="square" lIns="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37424A">
                    <a:lumMod val="40000"/>
                    <a:lumOff val="6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4-H is the youth development organization of our nation’s Cooperative Extension System and USDA. Funding is provided by the United States Department of Agriculture, National Institute of Food and Agriculture,​ through a grant agreement with Kansas State University.</a:t>
            </a:r>
          </a:p>
        </p:txBody>
      </p:sp>
      <p:pic>
        <p:nvPicPr>
          <p:cNvPr id="11" name="Picture 10" descr="Logo, company name&#10;&#10;Description automatically generated">
            <a:extLst>
              <a:ext uri="{FF2B5EF4-FFF2-40B4-BE49-F238E27FC236}">
                <a16:creationId xmlns:a16="http://schemas.microsoft.com/office/drawing/2014/main" id="{D8B1B5EB-9FAC-7145-BEDF-0FDFA695FB5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27711" y="6145367"/>
            <a:ext cx="1021064" cy="52016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B7B550E-AD72-1F48-A51E-50AD55121BC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271039" y="6338170"/>
            <a:ext cx="2755917" cy="251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53462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 userDrawn="1"/>
        </p:nvSpPr>
        <p:spPr>
          <a:xfrm>
            <a:off x="0" y="1"/>
            <a:ext cx="12192000" cy="5718748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no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1850" y="1559838"/>
            <a:ext cx="10515600" cy="2852737"/>
          </a:xfrm>
        </p:spPr>
        <p:txBody>
          <a:bodyPr anchor="b">
            <a:normAutofit/>
          </a:bodyPr>
          <a:lstStyle>
            <a:lvl1pPr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31850" y="4439564"/>
            <a:ext cx="10515600" cy="548350"/>
          </a:xfrm>
        </p:spPr>
        <p:txBody>
          <a:bodyPr anchor="ctr">
            <a:normAutofit/>
          </a:bodyPr>
          <a:lstStyle>
            <a:lvl1pPr marL="0" indent="0">
              <a:buNone/>
              <a:defRPr sz="2400" cap="all" baseline="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4446" y="6294089"/>
            <a:ext cx="396711" cy="377853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 b="1">
                <a:solidFill>
                  <a:schemeClr val="accent1"/>
                </a:solidFill>
              </a:defRPr>
            </a:lvl1pPr>
          </a:lstStyle>
          <a:p>
            <a:fld id="{C8BFE72D-DEE3-1A40-BBC5-5AA7D885F44F}" type="slidenum">
              <a:rPr lang="en-US" smtClean="0"/>
              <a:pPr/>
              <a:t>‹#›</a:t>
            </a:fld>
            <a:endParaRPr lang="en-US" sz="800" dirty="0">
              <a:solidFill>
                <a:schemeClr val="tx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C98B80F-DB9F-B34F-8257-D05FE8388F7A}"/>
              </a:ext>
            </a:extLst>
          </p:cNvPr>
          <p:cNvSpPr txBox="1"/>
          <p:nvPr userDrawn="1"/>
        </p:nvSpPr>
        <p:spPr>
          <a:xfrm>
            <a:off x="1340547" y="6294088"/>
            <a:ext cx="5758358" cy="377853"/>
          </a:xfrm>
          <a:prstGeom prst="rect">
            <a:avLst/>
          </a:prstGeom>
          <a:noFill/>
        </p:spPr>
        <p:txBody>
          <a:bodyPr wrap="square" lIns="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37424A">
                    <a:lumMod val="40000"/>
                    <a:lumOff val="6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4-H is the youth development organization of our nation’s Cooperative Extension System and USDA. Funding is provided by the United States Department of Agriculture, National Institute of Food and Agriculture,​ through a grant agreement with Kansas State University.</a:t>
            </a:r>
          </a:p>
        </p:txBody>
      </p:sp>
      <p:pic>
        <p:nvPicPr>
          <p:cNvPr id="10" name="Picture 9" descr="Logo, company name&#10;&#10;Description automatically generated">
            <a:extLst>
              <a:ext uri="{FF2B5EF4-FFF2-40B4-BE49-F238E27FC236}">
                <a16:creationId xmlns:a16="http://schemas.microsoft.com/office/drawing/2014/main" id="{B9D0D3A1-D036-8140-A0D1-022FF2C2861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27711" y="6145367"/>
            <a:ext cx="1021064" cy="52016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41E12E6-0ECD-5942-AA43-6E143A6649B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271039" y="6338170"/>
            <a:ext cx="2755917" cy="251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56581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 userDrawn="1"/>
        </p:nvSpPr>
        <p:spPr>
          <a:xfrm>
            <a:off x="0" y="1"/>
            <a:ext cx="12192000" cy="5718748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no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1850" y="1559838"/>
            <a:ext cx="10515600" cy="2852737"/>
          </a:xfrm>
        </p:spPr>
        <p:txBody>
          <a:bodyPr anchor="b">
            <a:normAutofit/>
          </a:bodyPr>
          <a:lstStyle>
            <a:lvl1pPr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31850" y="4439564"/>
            <a:ext cx="10515600" cy="548350"/>
          </a:xfrm>
        </p:spPr>
        <p:txBody>
          <a:bodyPr anchor="ctr">
            <a:normAutofit/>
          </a:bodyPr>
          <a:lstStyle>
            <a:lvl1pPr marL="0" indent="0">
              <a:buNone/>
              <a:defRPr sz="2400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4446" y="6294089"/>
            <a:ext cx="396711" cy="377853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 b="1">
                <a:solidFill>
                  <a:schemeClr val="accent1"/>
                </a:solidFill>
              </a:defRPr>
            </a:lvl1pPr>
          </a:lstStyle>
          <a:p>
            <a:fld id="{C8BFE72D-DEE3-1A40-BBC5-5AA7D885F44F}" type="slidenum">
              <a:rPr lang="en-US" smtClean="0"/>
              <a:pPr/>
              <a:t>‹#›</a:t>
            </a:fld>
            <a:endParaRPr lang="en-US" sz="800" dirty="0">
              <a:solidFill>
                <a:schemeClr val="tx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63E03E9-961D-A249-883A-2AEFE4C8255F}"/>
              </a:ext>
            </a:extLst>
          </p:cNvPr>
          <p:cNvSpPr txBox="1"/>
          <p:nvPr userDrawn="1"/>
        </p:nvSpPr>
        <p:spPr>
          <a:xfrm>
            <a:off x="1340547" y="6294088"/>
            <a:ext cx="5758358" cy="377853"/>
          </a:xfrm>
          <a:prstGeom prst="rect">
            <a:avLst/>
          </a:prstGeom>
          <a:noFill/>
        </p:spPr>
        <p:txBody>
          <a:bodyPr wrap="square" lIns="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37424A">
                    <a:lumMod val="40000"/>
                    <a:lumOff val="6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4-H is the youth development organization of our nation’s Cooperative Extension System and USDA. Funding is provided by the United States Department of Agriculture, National Institute of Food and Agriculture,​ through a grant agreement with Kansas State University.</a:t>
            </a:r>
          </a:p>
        </p:txBody>
      </p:sp>
      <p:pic>
        <p:nvPicPr>
          <p:cNvPr id="10" name="Picture 9" descr="Logo, company name&#10;&#10;Description automatically generated">
            <a:extLst>
              <a:ext uri="{FF2B5EF4-FFF2-40B4-BE49-F238E27FC236}">
                <a16:creationId xmlns:a16="http://schemas.microsoft.com/office/drawing/2014/main" id="{483F0BE7-2D18-4A45-BD11-5E60196253C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27711" y="6145367"/>
            <a:ext cx="1021064" cy="52016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67BC426-E0D2-C445-85FB-7191686D696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271039" y="6338170"/>
            <a:ext cx="2755917" cy="251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62506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 userDrawn="1"/>
        </p:nvSpPr>
        <p:spPr>
          <a:xfrm>
            <a:off x="0" y="0"/>
            <a:ext cx="12192000" cy="5718748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no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1850" y="1559838"/>
            <a:ext cx="10515600" cy="2852737"/>
          </a:xfrm>
        </p:spPr>
        <p:txBody>
          <a:bodyPr anchor="b">
            <a:normAutofit/>
          </a:bodyPr>
          <a:lstStyle>
            <a:lvl1pPr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31850" y="4439564"/>
            <a:ext cx="10515600" cy="548352"/>
          </a:xfrm>
        </p:spPr>
        <p:txBody>
          <a:bodyPr anchor="ctr">
            <a:normAutofit/>
          </a:bodyPr>
          <a:lstStyle>
            <a:lvl1pPr marL="0" indent="0">
              <a:buNone/>
              <a:defRPr sz="2400" cap="all" baseline="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4446" y="6294089"/>
            <a:ext cx="396711" cy="377853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 b="1">
                <a:solidFill>
                  <a:schemeClr val="accent1"/>
                </a:solidFill>
              </a:defRPr>
            </a:lvl1pPr>
          </a:lstStyle>
          <a:p>
            <a:fld id="{C8BFE72D-DEE3-1A40-BBC5-5AA7D885F44F}" type="slidenum">
              <a:rPr lang="en-US" smtClean="0"/>
              <a:pPr/>
              <a:t>‹#›</a:t>
            </a:fld>
            <a:endParaRPr lang="en-US" sz="800" dirty="0">
              <a:solidFill>
                <a:schemeClr val="tx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7632A4C-6207-9144-BD3F-C87FE9003785}"/>
              </a:ext>
            </a:extLst>
          </p:cNvPr>
          <p:cNvSpPr txBox="1"/>
          <p:nvPr userDrawn="1"/>
        </p:nvSpPr>
        <p:spPr>
          <a:xfrm>
            <a:off x="1340547" y="6294088"/>
            <a:ext cx="5758358" cy="377853"/>
          </a:xfrm>
          <a:prstGeom prst="rect">
            <a:avLst/>
          </a:prstGeom>
          <a:noFill/>
        </p:spPr>
        <p:txBody>
          <a:bodyPr wrap="square" lIns="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37424A">
                    <a:lumMod val="40000"/>
                    <a:lumOff val="6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4-H is the youth development organization of our nation’s Cooperative Extension System and USDA. Funding is provided by the United States Department of Agriculture, National Institute of Food and Agriculture,​ through a grant agreement with Kansas State University.</a:t>
            </a:r>
          </a:p>
        </p:txBody>
      </p:sp>
      <p:pic>
        <p:nvPicPr>
          <p:cNvPr id="10" name="Picture 9" descr="Logo, company name&#10;&#10;Description automatically generated">
            <a:extLst>
              <a:ext uri="{FF2B5EF4-FFF2-40B4-BE49-F238E27FC236}">
                <a16:creationId xmlns:a16="http://schemas.microsoft.com/office/drawing/2014/main" id="{AA6643EB-0AE2-BF4C-B05F-DEA8EE3088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27711" y="6145367"/>
            <a:ext cx="1021064" cy="52016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4CE8623-511F-B14D-ABDD-C4C7305FBD3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271039" y="6338170"/>
            <a:ext cx="2755917" cy="251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74387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-Vertical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7CF58CA2-4791-0043-9D14-C29C70009D3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003842" y="2640846"/>
            <a:ext cx="3057810" cy="1557752"/>
          </a:xfrm>
          <a:prstGeom prst="rect">
            <a:avLst/>
          </a:prstGeom>
        </p:spPr>
      </p:pic>
      <p:pic>
        <p:nvPicPr>
          <p:cNvPr id="4" name="Picture 3" descr="A group of people posing for a photo&#10;&#10;Description automatically generated with low confidence">
            <a:extLst>
              <a:ext uri="{FF2B5EF4-FFF2-40B4-BE49-F238E27FC236}">
                <a16:creationId xmlns:a16="http://schemas.microsoft.com/office/drawing/2014/main" id="{5C606263-C9A2-334B-877B-D1786D8CCB8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16926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-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 userDrawn="1"/>
        </p:nvSpPr>
        <p:spPr>
          <a:xfrm>
            <a:off x="0" y="0"/>
            <a:ext cx="12192000" cy="5718748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no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1850" y="1559838"/>
            <a:ext cx="10515600" cy="2852737"/>
          </a:xfrm>
        </p:spPr>
        <p:txBody>
          <a:bodyPr anchor="b">
            <a:normAutofit/>
          </a:bodyPr>
          <a:lstStyle>
            <a:lvl1pPr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31850" y="4439564"/>
            <a:ext cx="10515600" cy="548352"/>
          </a:xfrm>
        </p:spPr>
        <p:txBody>
          <a:bodyPr anchor="ctr">
            <a:normAutofit/>
          </a:bodyPr>
          <a:lstStyle>
            <a:lvl1pPr marL="0" indent="0">
              <a:buNone/>
              <a:defRPr sz="2400" cap="all" baseline="0">
                <a:solidFill>
                  <a:schemeClr val="accent4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4446" y="6294089"/>
            <a:ext cx="396711" cy="377853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 b="1">
                <a:solidFill>
                  <a:schemeClr val="accent1"/>
                </a:solidFill>
              </a:defRPr>
            </a:lvl1pPr>
          </a:lstStyle>
          <a:p>
            <a:fld id="{C8BFE72D-DEE3-1A40-BBC5-5AA7D885F44F}" type="slidenum">
              <a:rPr lang="en-US" smtClean="0"/>
              <a:pPr/>
              <a:t>‹#›</a:t>
            </a:fld>
            <a:endParaRPr lang="en-US" sz="800" dirty="0">
              <a:solidFill>
                <a:schemeClr val="tx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420D7DF-696C-6D47-B743-83CEE8B7870D}"/>
              </a:ext>
            </a:extLst>
          </p:cNvPr>
          <p:cNvSpPr txBox="1"/>
          <p:nvPr userDrawn="1"/>
        </p:nvSpPr>
        <p:spPr>
          <a:xfrm>
            <a:off x="1340547" y="6294088"/>
            <a:ext cx="5758358" cy="377853"/>
          </a:xfrm>
          <a:prstGeom prst="rect">
            <a:avLst/>
          </a:prstGeom>
          <a:noFill/>
        </p:spPr>
        <p:txBody>
          <a:bodyPr wrap="square" lIns="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37424A">
                    <a:lumMod val="40000"/>
                    <a:lumOff val="6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4-H is the youth development organization of our nation’s Cooperative Extension System and USDA. Funding is provided by the United States Department of Agriculture, National Institute of Food and Agriculture,​ through a grant agreement with Kansas State University.</a:t>
            </a:r>
          </a:p>
        </p:txBody>
      </p:sp>
      <p:pic>
        <p:nvPicPr>
          <p:cNvPr id="10" name="Picture 9" descr="Logo, company name&#10;&#10;Description automatically generated">
            <a:extLst>
              <a:ext uri="{FF2B5EF4-FFF2-40B4-BE49-F238E27FC236}">
                <a16:creationId xmlns:a16="http://schemas.microsoft.com/office/drawing/2014/main" id="{EBF5DED5-80E0-9D41-ADBF-F79AB4EF3EE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27711" y="6145367"/>
            <a:ext cx="1021064" cy="52016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A2312D5-A546-F34B-AEB8-E2AF623E326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271039" y="6338170"/>
            <a:ext cx="2755917" cy="251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6447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-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 userDrawn="1"/>
        </p:nvSpPr>
        <p:spPr>
          <a:xfrm>
            <a:off x="0" y="0"/>
            <a:ext cx="12192000" cy="5718748"/>
          </a:xfrm>
          <a:prstGeom prst="rect">
            <a:avLst/>
          </a:prstGeom>
          <a:solidFill>
            <a:schemeClr val="accent5">
              <a:lumMod val="90000"/>
            </a:schemeClr>
          </a:solidFill>
        </p:spPr>
        <p:txBody>
          <a:bodyPr wrap="square" rtlCol="0">
            <a:no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1850" y="1559838"/>
            <a:ext cx="10515600" cy="2852737"/>
          </a:xfrm>
        </p:spPr>
        <p:txBody>
          <a:bodyPr anchor="b">
            <a:normAutofit/>
          </a:bodyPr>
          <a:lstStyle>
            <a:lvl1pPr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31850" y="4439564"/>
            <a:ext cx="10515600" cy="548352"/>
          </a:xfrm>
        </p:spPr>
        <p:txBody>
          <a:bodyPr anchor="ctr">
            <a:normAutofit/>
          </a:bodyPr>
          <a:lstStyle>
            <a:lvl1pPr marL="0" indent="0">
              <a:buNone/>
              <a:defRPr sz="2400" cap="all" baseline="0">
                <a:solidFill>
                  <a:schemeClr val="accent5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4446" y="6294089"/>
            <a:ext cx="396711" cy="377853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 b="1">
                <a:solidFill>
                  <a:schemeClr val="accent1"/>
                </a:solidFill>
              </a:defRPr>
            </a:lvl1pPr>
          </a:lstStyle>
          <a:p>
            <a:fld id="{C8BFE72D-DEE3-1A40-BBC5-5AA7D885F44F}" type="slidenum">
              <a:rPr lang="en-US" smtClean="0"/>
              <a:pPr/>
              <a:t>‹#›</a:t>
            </a:fld>
            <a:endParaRPr lang="en-US" sz="800" dirty="0">
              <a:solidFill>
                <a:schemeClr val="tx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69617A6-E7D0-7A40-A85A-93478A264152}"/>
              </a:ext>
            </a:extLst>
          </p:cNvPr>
          <p:cNvSpPr txBox="1"/>
          <p:nvPr userDrawn="1"/>
        </p:nvSpPr>
        <p:spPr>
          <a:xfrm>
            <a:off x="1340547" y="6294088"/>
            <a:ext cx="5758358" cy="377853"/>
          </a:xfrm>
          <a:prstGeom prst="rect">
            <a:avLst/>
          </a:prstGeom>
          <a:noFill/>
        </p:spPr>
        <p:txBody>
          <a:bodyPr wrap="square" lIns="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37424A">
                    <a:lumMod val="40000"/>
                    <a:lumOff val="6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4-H is the youth development organization of our nation’s Cooperative Extension System and USDA. Funding is provided by the United States Department of Agriculture, National Institute of Food and Agriculture,​ through a grant agreement with Kansas State University.</a:t>
            </a:r>
          </a:p>
        </p:txBody>
      </p:sp>
      <p:pic>
        <p:nvPicPr>
          <p:cNvPr id="10" name="Picture 9" descr="Logo, company name&#10;&#10;Description automatically generated">
            <a:extLst>
              <a:ext uri="{FF2B5EF4-FFF2-40B4-BE49-F238E27FC236}">
                <a16:creationId xmlns:a16="http://schemas.microsoft.com/office/drawing/2014/main" id="{B069F1E5-07C3-5349-954C-85C4DA8B5B6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27711" y="6145367"/>
            <a:ext cx="1021064" cy="52016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F3D989B-B117-A846-99D0-C6B80F49181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271039" y="6338170"/>
            <a:ext cx="2755917" cy="251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186346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39788" y="1561243"/>
            <a:ext cx="5157787" cy="823912"/>
          </a:xfrm>
        </p:spPr>
        <p:txBody>
          <a:bodyPr anchor="ctr">
            <a:normAutofit/>
          </a:bodyPr>
          <a:lstStyle>
            <a:lvl1pPr marL="0" indent="0">
              <a:buNone/>
              <a:defRPr sz="2000" b="1" cap="all" baseline="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385155"/>
            <a:ext cx="5157787" cy="337106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561243"/>
            <a:ext cx="5183188" cy="823912"/>
          </a:xfrm>
        </p:spPr>
        <p:txBody>
          <a:bodyPr anchor="ctr">
            <a:normAutofit/>
          </a:bodyPr>
          <a:lstStyle>
            <a:lvl1pPr marL="0" indent="0">
              <a:buNone/>
              <a:defRPr sz="2000" b="1" cap="all" baseline="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385155"/>
            <a:ext cx="5183188" cy="337106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44446" y="6294089"/>
            <a:ext cx="396711" cy="377853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 b="1">
                <a:solidFill>
                  <a:schemeClr val="accent1"/>
                </a:solidFill>
              </a:defRPr>
            </a:lvl1pPr>
          </a:lstStyle>
          <a:p>
            <a:fld id="{C8BFE72D-DEE3-1A40-BBC5-5AA7D885F44F}" type="slidenum">
              <a:rPr lang="en-US" smtClean="0"/>
              <a:pPr/>
              <a:t>‹#›</a:t>
            </a:fld>
            <a:endParaRPr lang="en-US" sz="800" dirty="0">
              <a:solidFill>
                <a:schemeClr val="tx1">
                  <a:lumMod val="40000"/>
                  <a:lumOff val="60000"/>
                </a:schemeClr>
              </a:solidFill>
            </a:endParaRPr>
          </a:p>
        </p:txBody>
      </p:sp>
      <p:cxnSp>
        <p:nvCxnSpPr>
          <p:cNvPr id="16" name="Straight Connector 15"/>
          <p:cNvCxnSpPr/>
          <p:nvPr userDrawn="1"/>
        </p:nvCxnSpPr>
        <p:spPr>
          <a:xfrm flipV="1">
            <a:off x="838200" y="1416851"/>
            <a:ext cx="10515600" cy="9234"/>
          </a:xfrm>
          <a:prstGeom prst="line">
            <a:avLst/>
          </a:prstGeom>
          <a:ln w="12700">
            <a:solidFill>
              <a:schemeClr val="tx1">
                <a:lumMod val="20000"/>
                <a:lumOff val="8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444638"/>
            <a:ext cx="10515600" cy="97221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882F427-5A14-FF42-8F8F-5F65956F2873}"/>
              </a:ext>
            </a:extLst>
          </p:cNvPr>
          <p:cNvSpPr txBox="1"/>
          <p:nvPr userDrawn="1"/>
        </p:nvSpPr>
        <p:spPr>
          <a:xfrm>
            <a:off x="1340547" y="6294088"/>
            <a:ext cx="5758358" cy="377853"/>
          </a:xfrm>
          <a:prstGeom prst="rect">
            <a:avLst/>
          </a:prstGeom>
          <a:noFill/>
        </p:spPr>
        <p:txBody>
          <a:bodyPr wrap="square" lIns="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37424A">
                    <a:lumMod val="40000"/>
                    <a:lumOff val="6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4-H is the youth development organization of our nation’s Cooperative Extension System and USDA. Funding is provided by the United States Department of Agriculture, National Institute of Food and Agriculture,​ through a grant agreement with Kansas State University.</a:t>
            </a:r>
          </a:p>
        </p:txBody>
      </p:sp>
      <p:pic>
        <p:nvPicPr>
          <p:cNvPr id="13" name="Picture 12" descr="Logo, company name&#10;&#10;Description automatically generated">
            <a:extLst>
              <a:ext uri="{FF2B5EF4-FFF2-40B4-BE49-F238E27FC236}">
                <a16:creationId xmlns:a16="http://schemas.microsoft.com/office/drawing/2014/main" id="{1390FDE6-E5DD-1D4D-89F3-6B6AED7876A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27711" y="6145367"/>
            <a:ext cx="1021064" cy="52016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B5D2269F-C852-984A-8EA7-5E76335A518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271039" y="6338170"/>
            <a:ext cx="2755917" cy="251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1812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4446" y="6294089"/>
            <a:ext cx="396711" cy="377853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 b="1">
                <a:solidFill>
                  <a:schemeClr val="accent1"/>
                </a:solidFill>
              </a:defRPr>
            </a:lvl1pPr>
          </a:lstStyle>
          <a:p>
            <a:fld id="{C8BFE72D-DEE3-1A40-BBC5-5AA7D885F44F}" type="slidenum">
              <a:rPr lang="en-US" smtClean="0"/>
              <a:pPr/>
              <a:t>‹#›</a:t>
            </a:fld>
            <a:endParaRPr lang="en-US" sz="800" dirty="0">
              <a:solidFill>
                <a:schemeClr val="tx1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8" name="Picture 7" descr="Logo, company name&#10;&#10;Description automatically generated">
            <a:extLst>
              <a:ext uri="{FF2B5EF4-FFF2-40B4-BE49-F238E27FC236}">
                <a16:creationId xmlns:a16="http://schemas.microsoft.com/office/drawing/2014/main" id="{5022A517-0F00-B64A-AFC8-81719DEC031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05687" y="5927208"/>
            <a:ext cx="1449301" cy="73832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4E30516-5D7F-174D-AA16-6758452B50E3}"/>
              </a:ext>
            </a:extLst>
          </p:cNvPr>
          <p:cNvSpPr txBox="1"/>
          <p:nvPr userDrawn="1"/>
        </p:nvSpPr>
        <p:spPr>
          <a:xfrm>
            <a:off x="1340547" y="6294088"/>
            <a:ext cx="5758358" cy="377853"/>
          </a:xfrm>
          <a:prstGeom prst="rect">
            <a:avLst/>
          </a:prstGeom>
          <a:noFill/>
        </p:spPr>
        <p:txBody>
          <a:bodyPr wrap="square" lIns="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37424A">
                    <a:lumMod val="40000"/>
                    <a:lumOff val="6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4-H is the youth development organization of our nation’s Cooperative Extension System and USDA. Funding is provided by the United States Department of Agriculture, National Institute of Food and Agriculture,​ through a grant agreement with Kansas State University.</a:t>
            </a:r>
          </a:p>
        </p:txBody>
      </p:sp>
    </p:spTree>
    <p:extLst>
      <p:ext uri="{BB962C8B-B14F-4D97-AF65-F5344CB8AC3E}">
        <p14:creationId xmlns:p14="http://schemas.microsoft.com/office/powerpoint/2010/main" val="40057991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4446" y="6294089"/>
            <a:ext cx="396711" cy="377853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 b="1">
                <a:solidFill>
                  <a:schemeClr val="accent1"/>
                </a:solidFill>
              </a:defRPr>
            </a:lvl1pPr>
          </a:lstStyle>
          <a:p>
            <a:fld id="{C8BFE72D-DEE3-1A40-BBC5-5AA7D885F44F}" type="slidenum">
              <a:rPr lang="en-US" smtClean="0"/>
              <a:pPr/>
              <a:t>‹#›</a:t>
            </a:fld>
            <a:endParaRPr lang="en-US" sz="800" dirty="0">
              <a:solidFill>
                <a:schemeClr val="tx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77916C3-A102-8E42-928D-9DE27C59E652}"/>
              </a:ext>
            </a:extLst>
          </p:cNvPr>
          <p:cNvSpPr txBox="1"/>
          <p:nvPr userDrawn="1"/>
        </p:nvSpPr>
        <p:spPr>
          <a:xfrm>
            <a:off x="1340547" y="6294088"/>
            <a:ext cx="5758358" cy="377853"/>
          </a:xfrm>
          <a:prstGeom prst="rect">
            <a:avLst/>
          </a:prstGeom>
          <a:noFill/>
        </p:spPr>
        <p:txBody>
          <a:bodyPr wrap="square" lIns="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37424A">
                    <a:lumMod val="40000"/>
                    <a:lumOff val="6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4-H is the youth development organization of our nation’s Cooperative Extension System and USDA. Funding is provided by the United States Department of Agriculture, National Institute of Food and Agriculture,​ through a grant agreement with Kansas State University.</a:t>
            </a:r>
          </a:p>
        </p:txBody>
      </p:sp>
      <p:pic>
        <p:nvPicPr>
          <p:cNvPr id="10" name="Picture 9" descr="Logo, company name&#10;&#10;Description automatically generated">
            <a:extLst>
              <a:ext uri="{FF2B5EF4-FFF2-40B4-BE49-F238E27FC236}">
                <a16:creationId xmlns:a16="http://schemas.microsoft.com/office/drawing/2014/main" id="{9576FCD8-C753-974E-B873-08D4D769A2E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27711" y="6145367"/>
            <a:ext cx="1021064" cy="52016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CBB2C18-FACA-0E4C-9F39-06399779B5D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271039" y="6338170"/>
            <a:ext cx="2755917" cy="251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34763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4446" y="6294089"/>
            <a:ext cx="396711" cy="377853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 b="1">
                <a:solidFill>
                  <a:schemeClr val="accent1"/>
                </a:solidFill>
              </a:defRPr>
            </a:lvl1pPr>
          </a:lstStyle>
          <a:p>
            <a:fld id="{C8BFE72D-DEE3-1A40-BBC5-5AA7D885F44F}" type="slidenum">
              <a:rPr lang="en-US" smtClean="0"/>
              <a:pPr/>
              <a:t>‹#›</a:t>
            </a:fld>
            <a:endParaRPr lang="en-US" sz="800" dirty="0">
              <a:solidFill>
                <a:schemeClr val="tx1">
                  <a:lumMod val="40000"/>
                  <a:lumOff val="60000"/>
                </a:schemeClr>
              </a:solidFill>
            </a:endParaRPr>
          </a:p>
        </p:txBody>
      </p:sp>
      <p:cxnSp>
        <p:nvCxnSpPr>
          <p:cNvPr id="15" name="Straight Connector 14"/>
          <p:cNvCxnSpPr/>
          <p:nvPr userDrawn="1"/>
        </p:nvCxnSpPr>
        <p:spPr>
          <a:xfrm flipV="1">
            <a:off x="838200" y="1416851"/>
            <a:ext cx="10515600" cy="9234"/>
          </a:xfrm>
          <a:prstGeom prst="line">
            <a:avLst/>
          </a:prstGeom>
          <a:ln w="12700">
            <a:solidFill>
              <a:schemeClr val="tx1">
                <a:lumMod val="20000"/>
                <a:lumOff val="8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E7D37248-3FFA-2545-8777-A7A11551A977}"/>
              </a:ext>
            </a:extLst>
          </p:cNvPr>
          <p:cNvSpPr txBox="1"/>
          <p:nvPr userDrawn="1"/>
        </p:nvSpPr>
        <p:spPr>
          <a:xfrm>
            <a:off x="1340547" y="6294088"/>
            <a:ext cx="5758358" cy="377853"/>
          </a:xfrm>
          <a:prstGeom prst="rect">
            <a:avLst/>
          </a:prstGeom>
          <a:noFill/>
        </p:spPr>
        <p:txBody>
          <a:bodyPr wrap="square" lIns="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37424A">
                    <a:lumMod val="40000"/>
                    <a:lumOff val="6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4-H is the youth development organization of our nation’s Cooperative Extension System and USDA. Funding is provided by the United States Department of Agriculture, National Institute of Food and Agriculture,​ through a grant agreement with Kansas State University.</a:t>
            </a:r>
          </a:p>
        </p:txBody>
      </p:sp>
      <p:pic>
        <p:nvPicPr>
          <p:cNvPr id="10" name="Picture 9" descr="Logo, company name&#10;&#10;Description automatically generated">
            <a:extLst>
              <a:ext uri="{FF2B5EF4-FFF2-40B4-BE49-F238E27FC236}">
                <a16:creationId xmlns:a16="http://schemas.microsoft.com/office/drawing/2014/main" id="{7AD8FD4A-E740-424E-B7E6-AFB7526C67E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27711" y="6145367"/>
            <a:ext cx="1021064" cy="52016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B76F1FE-3D9A-9A4D-AF28-B07E6D6050D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271039" y="6338170"/>
            <a:ext cx="2755917" cy="251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48052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 rot="5400000">
            <a:off x="298516" y="5789681"/>
            <a:ext cx="396711" cy="377853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C8BFE72D-DEE3-1A40-BBC5-5AA7D885F44F}" type="slidenum">
              <a:rPr lang="en-US" smtClean="0"/>
              <a:pPr/>
              <a:t>‹#›</a:t>
            </a:fld>
            <a:endParaRPr lang="en-US" sz="800" dirty="0">
              <a:solidFill>
                <a:schemeClr val="tx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 rot="5400000">
            <a:off x="-1901194" y="3193259"/>
            <a:ext cx="4796132" cy="377853"/>
          </a:xfrm>
          <a:prstGeom prst="rect">
            <a:avLst/>
          </a:prstGeom>
          <a:noFill/>
        </p:spPr>
        <p:txBody>
          <a:bodyPr wrap="square" lIns="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37424A">
                    <a:lumMod val="40000"/>
                    <a:lumOff val="6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4-H is the youth development organization of our nation’s Cooperative Extension System and USDA. Funding is provided by the United States Department of Agriculture, National Institute of Food and Agriculture,​ through a grant agreement with Kansas State University.</a:t>
            </a:r>
          </a:p>
        </p:txBody>
      </p:sp>
    </p:spTree>
    <p:extLst>
      <p:ext uri="{BB962C8B-B14F-4D97-AF65-F5344CB8AC3E}">
        <p14:creationId xmlns:p14="http://schemas.microsoft.com/office/powerpoint/2010/main" val="101279206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 userDrawn="1"/>
        </p:nvSpPr>
        <p:spPr>
          <a:xfrm>
            <a:off x="0" y="1"/>
            <a:ext cx="12192000" cy="5718748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noAutofit/>
          </a:bodyPr>
          <a:lstStyle/>
          <a:p>
            <a:endParaRPr lang="en-US" dirty="0"/>
          </a:p>
        </p:txBody>
      </p:sp>
      <p:sp>
        <p:nvSpPr>
          <p:cNvPr id="18" name="Title 1"/>
          <p:cNvSpPr txBox="1">
            <a:spLocks/>
          </p:cNvSpPr>
          <p:nvPr userDrawn="1"/>
        </p:nvSpPr>
        <p:spPr>
          <a:xfrm>
            <a:off x="891914" y="2633897"/>
            <a:ext cx="6399555" cy="2387600"/>
          </a:xfrm>
          <a:prstGeom prst="rect">
            <a:avLst/>
          </a:prstGeom>
        </p:spPr>
        <p:txBody>
          <a:bodyPr vert="horz" lIns="0" tIns="45720" rIns="0" bIns="45720" rtlCol="0" anchor="b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8800" dirty="0"/>
              <a:t>Thank You.</a:t>
            </a:r>
          </a:p>
        </p:txBody>
      </p:sp>
      <p:cxnSp>
        <p:nvCxnSpPr>
          <p:cNvPr id="20" name="Straight Connector 19"/>
          <p:cNvCxnSpPr/>
          <p:nvPr userDrawn="1"/>
        </p:nvCxnSpPr>
        <p:spPr>
          <a:xfrm>
            <a:off x="7448864" y="3514959"/>
            <a:ext cx="0" cy="1259408"/>
          </a:xfrm>
          <a:prstGeom prst="line">
            <a:avLst/>
          </a:prstGeom>
          <a:ln w="12700">
            <a:solidFill>
              <a:schemeClr val="accent1">
                <a:lumMod val="40000"/>
                <a:lumOff val="6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288263AC-3A47-9B4E-96BB-CFE174DFC2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4446" y="6294089"/>
            <a:ext cx="396711" cy="377853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 b="1">
                <a:solidFill>
                  <a:schemeClr val="accent1"/>
                </a:solidFill>
              </a:defRPr>
            </a:lvl1pPr>
          </a:lstStyle>
          <a:p>
            <a:fld id="{C8BFE72D-DEE3-1A40-BBC5-5AA7D885F44F}" type="slidenum">
              <a:rPr lang="en-US" smtClean="0"/>
              <a:pPr/>
              <a:t>‹#›</a:t>
            </a:fld>
            <a:endParaRPr lang="en-US" sz="800" dirty="0">
              <a:solidFill>
                <a:schemeClr val="tx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64A7D7B-7101-4542-9A56-B7ADD3BE39CC}"/>
              </a:ext>
            </a:extLst>
          </p:cNvPr>
          <p:cNvSpPr txBox="1"/>
          <p:nvPr userDrawn="1"/>
        </p:nvSpPr>
        <p:spPr>
          <a:xfrm>
            <a:off x="1340547" y="6294088"/>
            <a:ext cx="5758358" cy="377853"/>
          </a:xfrm>
          <a:prstGeom prst="rect">
            <a:avLst/>
          </a:prstGeom>
          <a:noFill/>
        </p:spPr>
        <p:txBody>
          <a:bodyPr wrap="square" lIns="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37424A">
                    <a:lumMod val="40000"/>
                    <a:lumOff val="6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4-H is the youth development organization of our nation’s Cooperative Extension System and USDA. Funding is provided by the United States Department of Agriculture, National Institute of Food and Agriculture,​ through a grant agreement with Kansas State University.</a:t>
            </a:r>
          </a:p>
        </p:txBody>
      </p:sp>
      <p:pic>
        <p:nvPicPr>
          <p:cNvPr id="15" name="Picture 14" descr="Logo, company name&#10;&#10;Description automatically generated">
            <a:extLst>
              <a:ext uri="{FF2B5EF4-FFF2-40B4-BE49-F238E27FC236}">
                <a16:creationId xmlns:a16="http://schemas.microsoft.com/office/drawing/2014/main" id="{6767FCE5-2342-2E4E-95C7-6E0038AF55C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27711" y="6145367"/>
            <a:ext cx="1021064" cy="52016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28999A6-A081-2644-B52C-64BE30E03C0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271039" y="6338170"/>
            <a:ext cx="2755917" cy="251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951507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 userDrawn="1"/>
        </p:nvSpPr>
        <p:spPr>
          <a:xfrm>
            <a:off x="0" y="1"/>
            <a:ext cx="12192000" cy="5718748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noAutofit/>
          </a:bodyPr>
          <a:lstStyle/>
          <a:p>
            <a:endParaRPr lang="en-US" dirty="0"/>
          </a:p>
        </p:txBody>
      </p:sp>
      <p:sp>
        <p:nvSpPr>
          <p:cNvPr id="18" name="Title 1"/>
          <p:cNvSpPr txBox="1">
            <a:spLocks/>
          </p:cNvSpPr>
          <p:nvPr userDrawn="1"/>
        </p:nvSpPr>
        <p:spPr>
          <a:xfrm>
            <a:off x="891914" y="2633897"/>
            <a:ext cx="6399555" cy="2387600"/>
          </a:xfrm>
          <a:prstGeom prst="rect">
            <a:avLst/>
          </a:prstGeom>
        </p:spPr>
        <p:txBody>
          <a:bodyPr vert="horz" lIns="0" tIns="45720" rIns="0" bIns="45720" rtlCol="0" anchor="b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8800" dirty="0"/>
              <a:t>Thank You.</a:t>
            </a:r>
          </a:p>
        </p:txBody>
      </p:sp>
      <p:cxnSp>
        <p:nvCxnSpPr>
          <p:cNvPr id="20" name="Straight Connector 19"/>
          <p:cNvCxnSpPr/>
          <p:nvPr userDrawn="1"/>
        </p:nvCxnSpPr>
        <p:spPr>
          <a:xfrm>
            <a:off x="7448864" y="3514959"/>
            <a:ext cx="0" cy="1259408"/>
          </a:xfrm>
          <a:prstGeom prst="line">
            <a:avLst/>
          </a:prstGeom>
          <a:ln w="12700">
            <a:solidFill>
              <a:schemeClr val="accent1">
                <a:lumMod val="40000"/>
                <a:lumOff val="6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900F11BB-A20C-5F4A-96AD-F036F7FE3A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4446" y="6294089"/>
            <a:ext cx="396711" cy="377853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 b="1">
                <a:solidFill>
                  <a:schemeClr val="accent1"/>
                </a:solidFill>
              </a:defRPr>
            </a:lvl1pPr>
          </a:lstStyle>
          <a:p>
            <a:fld id="{C8BFE72D-DEE3-1A40-BBC5-5AA7D885F44F}" type="slidenum">
              <a:rPr lang="en-US" smtClean="0"/>
              <a:pPr/>
              <a:t>‹#›</a:t>
            </a:fld>
            <a:endParaRPr lang="en-US" sz="800" dirty="0">
              <a:solidFill>
                <a:schemeClr val="tx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0902AA5-471F-5F4A-9B0D-534E786E0ECC}"/>
              </a:ext>
            </a:extLst>
          </p:cNvPr>
          <p:cNvSpPr txBox="1"/>
          <p:nvPr userDrawn="1"/>
        </p:nvSpPr>
        <p:spPr>
          <a:xfrm>
            <a:off x="1340547" y="6294088"/>
            <a:ext cx="5758358" cy="377853"/>
          </a:xfrm>
          <a:prstGeom prst="rect">
            <a:avLst/>
          </a:prstGeom>
          <a:noFill/>
        </p:spPr>
        <p:txBody>
          <a:bodyPr wrap="square" lIns="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37424A">
                    <a:lumMod val="40000"/>
                    <a:lumOff val="6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4-H is the youth development organization of our nation’s Cooperative Extension System and USDA. Funding is provided by the United States Department of Agriculture, National Institute of Food and Agriculture,​ through a grant agreement with Kansas State University.</a:t>
            </a:r>
          </a:p>
        </p:txBody>
      </p:sp>
      <p:pic>
        <p:nvPicPr>
          <p:cNvPr id="14" name="Picture 13" descr="Logo, company name&#10;&#10;Description automatically generated">
            <a:extLst>
              <a:ext uri="{FF2B5EF4-FFF2-40B4-BE49-F238E27FC236}">
                <a16:creationId xmlns:a16="http://schemas.microsoft.com/office/drawing/2014/main" id="{0EF8D604-F0B1-9D4D-8A63-1D1862D0E48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27711" y="6145367"/>
            <a:ext cx="1021064" cy="52016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99004D1-2114-1246-B368-BC910E99D8A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271039" y="6338170"/>
            <a:ext cx="2755917" cy="251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57399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 txBox="1">
            <a:spLocks/>
          </p:cNvSpPr>
          <p:nvPr userDrawn="1"/>
        </p:nvSpPr>
        <p:spPr>
          <a:xfrm>
            <a:off x="891914" y="2633897"/>
            <a:ext cx="6399555" cy="2387600"/>
          </a:xfrm>
          <a:prstGeom prst="rect">
            <a:avLst/>
          </a:prstGeom>
        </p:spPr>
        <p:txBody>
          <a:bodyPr vert="horz" lIns="0" tIns="45720" rIns="0" bIns="45720" rtlCol="0" anchor="b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8800" dirty="0"/>
              <a:t>Thank You.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31449AE3-D0EF-BC46-8E68-C17CEA6D88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4446" y="6294089"/>
            <a:ext cx="396711" cy="377853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 b="1">
                <a:solidFill>
                  <a:schemeClr val="accent1"/>
                </a:solidFill>
              </a:defRPr>
            </a:lvl1pPr>
          </a:lstStyle>
          <a:p>
            <a:fld id="{C8BFE72D-DEE3-1A40-BBC5-5AA7D885F44F}" type="slidenum">
              <a:rPr lang="en-US" smtClean="0"/>
              <a:pPr/>
              <a:t>‹#›</a:t>
            </a:fld>
            <a:endParaRPr lang="en-US" sz="800" dirty="0">
              <a:solidFill>
                <a:schemeClr val="tx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62C7DD8-DDDF-1D41-B0C1-A8A3E118CF49}"/>
              </a:ext>
            </a:extLst>
          </p:cNvPr>
          <p:cNvSpPr txBox="1"/>
          <p:nvPr userDrawn="1"/>
        </p:nvSpPr>
        <p:spPr>
          <a:xfrm>
            <a:off x="1340547" y="6294088"/>
            <a:ext cx="5758358" cy="377853"/>
          </a:xfrm>
          <a:prstGeom prst="rect">
            <a:avLst/>
          </a:prstGeom>
          <a:noFill/>
        </p:spPr>
        <p:txBody>
          <a:bodyPr wrap="square" lIns="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37424A">
                    <a:lumMod val="40000"/>
                    <a:lumOff val="6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4-H is the youth development organization of our nation’s Cooperative Extension System and USDA. Funding is provided by the United States Department of Agriculture, National Institute of Food and Agriculture,​ through a grant agreement with Kansas State University.</a:t>
            </a:r>
          </a:p>
        </p:txBody>
      </p:sp>
      <p:pic>
        <p:nvPicPr>
          <p:cNvPr id="13" name="Picture 12" descr="Logo, company name&#10;&#10;Description automatically generated">
            <a:extLst>
              <a:ext uri="{FF2B5EF4-FFF2-40B4-BE49-F238E27FC236}">
                <a16:creationId xmlns:a16="http://schemas.microsoft.com/office/drawing/2014/main" id="{6AE35A8F-1352-954C-8762-2E4392B92D2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27711" y="6145367"/>
            <a:ext cx="1021064" cy="52016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2D7E8C2-1DF3-3845-83E7-73C74B0888A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271039" y="6338170"/>
            <a:ext cx="2755917" cy="251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12830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-Vertical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7CF58CA2-4791-0043-9D14-C29C70009D3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003842" y="2640846"/>
            <a:ext cx="3057810" cy="1557752"/>
          </a:xfrm>
          <a:prstGeom prst="rect">
            <a:avLst/>
          </a:prstGeom>
        </p:spPr>
      </p:pic>
      <p:pic>
        <p:nvPicPr>
          <p:cNvPr id="4" name="Picture 3" descr="A person holding a cat&#10;&#10;Description automatically generated with medium confidence">
            <a:extLst>
              <a:ext uri="{FF2B5EF4-FFF2-40B4-BE49-F238E27FC236}">
                <a16:creationId xmlns:a16="http://schemas.microsoft.com/office/drawing/2014/main" id="{C703745D-AC40-5F4A-B333-B68F1EA86F6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988527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4446" y="6294089"/>
            <a:ext cx="396711" cy="377853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 b="1">
                <a:solidFill>
                  <a:schemeClr val="accent1"/>
                </a:solidFill>
              </a:defRPr>
            </a:lvl1pPr>
          </a:lstStyle>
          <a:p>
            <a:fld id="{C8BFE72D-DEE3-1A40-BBC5-5AA7D885F44F}" type="slidenum">
              <a:rPr lang="en-US" smtClean="0"/>
              <a:pPr/>
              <a:t>‹#›</a:t>
            </a:fld>
            <a:endParaRPr lang="en-US" sz="800" dirty="0">
              <a:solidFill>
                <a:schemeClr val="tx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8" name="Title 1"/>
          <p:cNvSpPr txBox="1">
            <a:spLocks/>
          </p:cNvSpPr>
          <p:nvPr userDrawn="1"/>
        </p:nvSpPr>
        <p:spPr>
          <a:xfrm>
            <a:off x="891914" y="2633897"/>
            <a:ext cx="6399555" cy="2387600"/>
          </a:xfrm>
          <a:prstGeom prst="rect">
            <a:avLst/>
          </a:prstGeom>
        </p:spPr>
        <p:txBody>
          <a:bodyPr vert="horz" lIns="0" tIns="45720" rIns="0" bIns="45720" rtlCol="0" anchor="b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8800" dirty="0"/>
              <a:t>Thank You.</a:t>
            </a:r>
          </a:p>
        </p:txBody>
      </p:sp>
      <p:pic>
        <p:nvPicPr>
          <p:cNvPr id="3" name="Picture 2" descr="A person smiling in front of a green flag&#10;&#10;Description automatically generated with medium confidence">
            <a:extLst>
              <a:ext uri="{FF2B5EF4-FFF2-40B4-BE49-F238E27FC236}">
                <a16:creationId xmlns:a16="http://schemas.microsoft.com/office/drawing/2014/main" id="{DB6FB49E-D5B9-5B47-8575-E851AC6743A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5715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90BDA63-62D4-DD4D-86D3-A0A3D26AEA0F}"/>
              </a:ext>
            </a:extLst>
          </p:cNvPr>
          <p:cNvSpPr txBox="1"/>
          <p:nvPr userDrawn="1"/>
        </p:nvSpPr>
        <p:spPr>
          <a:xfrm>
            <a:off x="1340547" y="6294088"/>
            <a:ext cx="5758358" cy="377853"/>
          </a:xfrm>
          <a:prstGeom prst="rect">
            <a:avLst/>
          </a:prstGeom>
          <a:noFill/>
        </p:spPr>
        <p:txBody>
          <a:bodyPr wrap="square" lIns="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37424A">
                    <a:lumMod val="40000"/>
                    <a:lumOff val="6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4-H is the youth development organization of our nation’s Cooperative Extension System and USDA. Funding is provided by the United States Department of Agriculture, National Institute of Food and Agriculture,​ through a grant agreement with Kansas State University.</a:t>
            </a:r>
          </a:p>
        </p:txBody>
      </p:sp>
      <p:pic>
        <p:nvPicPr>
          <p:cNvPr id="8" name="Picture 7" descr="Logo, company name&#10;&#10;Description automatically generated">
            <a:extLst>
              <a:ext uri="{FF2B5EF4-FFF2-40B4-BE49-F238E27FC236}">
                <a16:creationId xmlns:a16="http://schemas.microsoft.com/office/drawing/2014/main" id="{2580CBA2-2D76-3342-8021-99F74F67358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27711" y="6145367"/>
            <a:ext cx="1021064" cy="52016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2F4A3D9-0755-EB4C-961E-307AC04C2DF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271039" y="6338170"/>
            <a:ext cx="2755917" cy="251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541918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4446" y="6294089"/>
            <a:ext cx="396711" cy="377853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 b="1">
                <a:solidFill>
                  <a:schemeClr val="accent1"/>
                </a:solidFill>
              </a:defRPr>
            </a:lvl1pPr>
          </a:lstStyle>
          <a:p>
            <a:fld id="{C8BFE72D-DEE3-1A40-BBC5-5AA7D885F44F}" type="slidenum">
              <a:rPr lang="en-US" smtClean="0"/>
              <a:pPr/>
              <a:t>‹#›</a:t>
            </a:fld>
            <a:endParaRPr lang="en-US" sz="800" dirty="0">
              <a:solidFill>
                <a:schemeClr val="tx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8" name="Title 1"/>
          <p:cNvSpPr txBox="1">
            <a:spLocks/>
          </p:cNvSpPr>
          <p:nvPr userDrawn="1"/>
        </p:nvSpPr>
        <p:spPr>
          <a:xfrm>
            <a:off x="891914" y="2633897"/>
            <a:ext cx="6399555" cy="2387600"/>
          </a:xfrm>
          <a:prstGeom prst="rect">
            <a:avLst/>
          </a:prstGeom>
        </p:spPr>
        <p:txBody>
          <a:bodyPr vert="horz" lIns="0" tIns="45720" rIns="0" bIns="45720" rtlCol="0" anchor="b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8800" dirty="0"/>
              <a:t>Thank You.</a:t>
            </a:r>
          </a:p>
        </p:txBody>
      </p:sp>
      <p:pic>
        <p:nvPicPr>
          <p:cNvPr id="4" name="Picture 3" descr="A picture containing person, indoor&#10;&#10;Description automatically generated">
            <a:extLst>
              <a:ext uri="{FF2B5EF4-FFF2-40B4-BE49-F238E27FC236}">
                <a16:creationId xmlns:a16="http://schemas.microsoft.com/office/drawing/2014/main" id="{7F0F9591-3F7F-6B4B-BCCF-8E579D64F65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5715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18D7329-F099-174B-A647-C3D00D5B4B39}"/>
              </a:ext>
            </a:extLst>
          </p:cNvPr>
          <p:cNvSpPr txBox="1"/>
          <p:nvPr userDrawn="1"/>
        </p:nvSpPr>
        <p:spPr>
          <a:xfrm>
            <a:off x="1340547" y="6294088"/>
            <a:ext cx="5758358" cy="377853"/>
          </a:xfrm>
          <a:prstGeom prst="rect">
            <a:avLst/>
          </a:prstGeom>
          <a:noFill/>
        </p:spPr>
        <p:txBody>
          <a:bodyPr wrap="square" lIns="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37424A">
                    <a:lumMod val="40000"/>
                    <a:lumOff val="6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4-H is the youth development organization of our nation’s Cooperative Extension System and USDA. Funding is provided by the United States Department of Agriculture, National Institute of Food and Agriculture,​ through a grant agreement with Kansas State University.</a:t>
            </a:r>
          </a:p>
        </p:txBody>
      </p:sp>
      <p:pic>
        <p:nvPicPr>
          <p:cNvPr id="8" name="Picture 7" descr="Logo, company name&#10;&#10;Description automatically generated">
            <a:extLst>
              <a:ext uri="{FF2B5EF4-FFF2-40B4-BE49-F238E27FC236}">
                <a16:creationId xmlns:a16="http://schemas.microsoft.com/office/drawing/2014/main" id="{072E8272-810A-0E47-A289-86589104EBB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27711" y="6145367"/>
            <a:ext cx="1021064" cy="52016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B737D65-7358-7448-AA35-0842F614CC2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271039" y="6338170"/>
            <a:ext cx="2755917" cy="251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037600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4446" y="6294089"/>
            <a:ext cx="396711" cy="377853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 b="1">
                <a:solidFill>
                  <a:schemeClr val="accent1"/>
                </a:solidFill>
              </a:defRPr>
            </a:lvl1pPr>
          </a:lstStyle>
          <a:p>
            <a:fld id="{C8BFE72D-DEE3-1A40-BBC5-5AA7D885F44F}" type="slidenum">
              <a:rPr lang="en-US" smtClean="0"/>
              <a:pPr/>
              <a:t>‹#›</a:t>
            </a:fld>
            <a:endParaRPr lang="en-US" sz="800" dirty="0">
              <a:solidFill>
                <a:schemeClr val="tx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8" name="Title 1"/>
          <p:cNvSpPr txBox="1">
            <a:spLocks/>
          </p:cNvSpPr>
          <p:nvPr userDrawn="1"/>
        </p:nvSpPr>
        <p:spPr>
          <a:xfrm>
            <a:off x="891914" y="2633897"/>
            <a:ext cx="6399555" cy="2387600"/>
          </a:xfrm>
          <a:prstGeom prst="rect">
            <a:avLst/>
          </a:prstGeom>
        </p:spPr>
        <p:txBody>
          <a:bodyPr vert="horz" lIns="0" tIns="45720" rIns="0" bIns="45720" rtlCol="0" anchor="b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8800" dirty="0"/>
              <a:t>Thank You.</a:t>
            </a:r>
          </a:p>
        </p:txBody>
      </p:sp>
      <p:pic>
        <p:nvPicPr>
          <p:cNvPr id="6" name="Picture 5" descr="A picture containing text, person, person&#10;&#10;Description automatically generated">
            <a:extLst>
              <a:ext uri="{FF2B5EF4-FFF2-40B4-BE49-F238E27FC236}">
                <a16:creationId xmlns:a16="http://schemas.microsoft.com/office/drawing/2014/main" id="{94407E45-47A1-E74F-A4A1-C59B5463BA7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5715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6413A31-1141-3441-9881-72922D0C245E}"/>
              </a:ext>
            </a:extLst>
          </p:cNvPr>
          <p:cNvSpPr txBox="1"/>
          <p:nvPr userDrawn="1"/>
        </p:nvSpPr>
        <p:spPr>
          <a:xfrm>
            <a:off x="1340547" y="6294088"/>
            <a:ext cx="5758358" cy="377853"/>
          </a:xfrm>
          <a:prstGeom prst="rect">
            <a:avLst/>
          </a:prstGeom>
          <a:noFill/>
        </p:spPr>
        <p:txBody>
          <a:bodyPr wrap="square" lIns="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37424A">
                    <a:lumMod val="40000"/>
                    <a:lumOff val="6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4-H is the youth development organization of our nation’s Cooperative Extension System and USDA. Funding is provided by the United States Department of Agriculture, National Institute of Food and Agriculture,​ through a grant agreement with Kansas State University.</a:t>
            </a:r>
          </a:p>
        </p:txBody>
      </p:sp>
      <p:pic>
        <p:nvPicPr>
          <p:cNvPr id="8" name="Picture 7" descr="Logo, company name&#10;&#10;Description automatically generated">
            <a:extLst>
              <a:ext uri="{FF2B5EF4-FFF2-40B4-BE49-F238E27FC236}">
                <a16:creationId xmlns:a16="http://schemas.microsoft.com/office/drawing/2014/main" id="{56F2F703-2280-E040-A054-B6FF6A6F206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27711" y="6145367"/>
            <a:ext cx="1021064" cy="52016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B1E7A08-0EF3-5A48-84AC-881404EDBC4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271039" y="6338170"/>
            <a:ext cx="2755917" cy="251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675034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person, child, indoor&#10;&#10;Description automatically generated">
            <a:extLst>
              <a:ext uri="{FF2B5EF4-FFF2-40B4-BE49-F238E27FC236}">
                <a16:creationId xmlns:a16="http://schemas.microsoft.com/office/drawing/2014/main" id="{90A84073-CC11-0B4A-9458-65CB5BC65B7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5715000"/>
          </a:xfrm>
          <a:prstGeom prst="rect">
            <a:avLst/>
          </a:prstGeom>
        </p:spPr>
      </p:pic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4446" y="6294089"/>
            <a:ext cx="396711" cy="377853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 b="1">
                <a:solidFill>
                  <a:schemeClr val="accent1"/>
                </a:solidFill>
              </a:defRPr>
            </a:lvl1pPr>
          </a:lstStyle>
          <a:p>
            <a:fld id="{C8BFE72D-DEE3-1A40-BBC5-5AA7D885F44F}" type="slidenum">
              <a:rPr lang="en-US" smtClean="0"/>
              <a:pPr/>
              <a:t>‹#›</a:t>
            </a:fld>
            <a:endParaRPr lang="en-US" sz="800" dirty="0">
              <a:solidFill>
                <a:schemeClr val="tx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E2DC7DA-29AE-814D-9AD3-42D3B3B3C6AB}"/>
              </a:ext>
            </a:extLst>
          </p:cNvPr>
          <p:cNvSpPr txBox="1"/>
          <p:nvPr userDrawn="1"/>
        </p:nvSpPr>
        <p:spPr>
          <a:xfrm>
            <a:off x="1340547" y="6294088"/>
            <a:ext cx="5758358" cy="377853"/>
          </a:xfrm>
          <a:prstGeom prst="rect">
            <a:avLst/>
          </a:prstGeom>
          <a:noFill/>
        </p:spPr>
        <p:txBody>
          <a:bodyPr wrap="square" lIns="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37424A">
                    <a:lumMod val="40000"/>
                    <a:lumOff val="6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4-H is the youth development organization of our nation’s Cooperative Extension System and USDA. Funding is provided by the United States Department of Agriculture, National Institute of Food and Agriculture,​ through a grant agreement with Kansas State University.</a:t>
            </a:r>
          </a:p>
        </p:txBody>
      </p:sp>
      <p:pic>
        <p:nvPicPr>
          <p:cNvPr id="8" name="Picture 7" descr="Logo, company name&#10;&#10;Description automatically generated">
            <a:extLst>
              <a:ext uri="{FF2B5EF4-FFF2-40B4-BE49-F238E27FC236}">
                <a16:creationId xmlns:a16="http://schemas.microsoft.com/office/drawing/2014/main" id="{6371AEEC-3C69-D043-A185-CE734463DEC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27711" y="6145367"/>
            <a:ext cx="1021064" cy="52016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BAF36FD-F4B4-2F44-9121-7566EBAAD84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271039" y="6338170"/>
            <a:ext cx="2755917" cy="251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51421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-Vertical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7CF58CA2-4791-0043-9D14-C29C70009D3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003842" y="2640846"/>
            <a:ext cx="3057810" cy="1557752"/>
          </a:xfrm>
          <a:prstGeom prst="rect">
            <a:avLst/>
          </a:prstGeom>
        </p:spPr>
      </p:pic>
      <p:pic>
        <p:nvPicPr>
          <p:cNvPr id="5" name="Picture 4" descr="A picture containing tree, person, outdoor, green&#10;&#10;Description automatically generated">
            <a:extLst>
              <a:ext uri="{FF2B5EF4-FFF2-40B4-BE49-F238E27FC236}">
                <a16:creationId xmlns:a16="http://schemas.microsoft.com/office/drawing/2014/main" id="{9F9D042B-6787-6849-8980-ADADE2443F9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88926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-Vertical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7CF58CA2-4791-0043-9D14-C29C70009D3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003842" y="2640846"/>
            <a:ext cx="3057810" cy="1557752"/>
          </a:xfrm>
          <a:prstGeom prst="rect">
            <a:avLst/>
          </a:prstGeom>
        </p:spPr>
      </p:pic>
      <p:pic>
        <p:nvPicPr>
          <p:cNvPr id="5" name="Picture 4" descr="A picture containing text, person, indoor, table&#10;&#10;Description automatically generated">
            <a:extLst>
              <a:ext uri="{FF2B5EF4-FFF2-40B4-BE49-F238E27FC236}">
                <a16:creationId xmlns:a16="http://schemas.microsoft.com/office/drawing/2014/main" id="{FD9A8AD7-ECD1-BE47-98F7-9A0042DD9DD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54759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-Vertical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7CF58CA2-4791-0043-9D14-C29C70009D3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003842" y="2640846"/>
            <a:ext cx="3057810" cy="1557752"/>
          </a:xfrm>
          <a:prstGeom prst="rect">
            <a:avLst/>
          </a:prstGeom>
        </p:spPr>
      </p:pic>
      <p:pic>
        <p:nvPicPr>
          <p:cNvPr id="4" name="Picture 3" descr="A picture containing tree, outdoor, person&#10;&#10;Description automatically generated">
            <a:extLst>
              <a:ext uri="{FF2B5EF4-FFF2-40B4-BE49-F238E27FC236}">
                <a16:creationId xmlns:a16="http://schemas.microsoft.com/office/drawing/2014/main" id="{A3B5BC7A-E3D2-2347-B597-2AAB46E2BA9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2119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-Vertical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7CF58CA2-4791-0043-9D14-C29C70009D3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003842" y="2640846"/>
            <a:ext cx="3057810" cy="1557752"/>
          </a:xfrm>
          <a:prstGeom prst="rect">
            <a:avLst/>
          </a:prstGeom>
        </p:spPr>
      </p:pic>
      <p:pic>
        <p:nvPicPr>
          <p:cNvPr id="4" name="Picture 3" descr="A picture containing green, person, indoor&#10;&#10;Description automatically generated">
            <a:extLst>
              <a:ext uri="{FF2B5EF4-FFF2-40B4-BE49-F238E27FC236}">
                <a16:creationId xmlns:a16="http://schemas.microsoft.com/office/drawing/2014/main" id="{0B688E98-751E-464A-A4B1-77C2536DBB7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6157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-Vertical Photos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ctrTitle" hasCustomPrompt="1"/>
          </p:nvPr>
        </p:nvSpPr>
        <p:spPr>
          <a:xfrm>
            <a:off x="7336244" y="4279392"/>
            <a:ext cx="4393008" cy="659782"/>
          </a:xfrm>
        </p:spPr>
        <p:txBody>
          <a:bodyPr anchor="b">
            <a:normAutofit/>
          </a:bodyPr>
          <a:lstStyle>
            <a:lvl1pPr algn="ctr">
              <a:defRPr sz="18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Presentation Title Goes Here</a:t>
            </a:r>
          </a:p>
        </p:txBody>
      </p:sp>
      <p:sp>
        <p:nvSpPr>
          <p:cNvPr id="1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336243" y="4992120"/>
            <a:ext cx="4393009" cy="278155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fld id="{67C998E5-D221-C540-919A-E1ADF654D039}" type="datetime4">
              <a:rPr lang="en-US" smtClean="0"/>
              <a:t>March 13, 2017</a:t>
            </a:fld>
            <a:endParaRPr lang="en-US" dirty="0"/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7336243" y="4257243"/>
            <a:ext cx="4393009" cy="0"/>
          </a:xfrm>
          <a:prstGeom prst="line">
            <a:avLst/>
          </a:prstGeom>
          <a:ln w="12700">
            <a:solidFill>
              <a:schemeClr val="tx2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Logo, company name&#10;&#10;Description automatically generated">
            <a:extLst>
              <a:ext uri="{FF2B5EF4-FFF2-40B4-BE49-F238E27FC236}">
                <a16:creationId xmlns:a16="http://schemas.microsoft.com/office/drawing/2014/main" id="{50BF37A6-E1C3-644C-B54F-60D80DB564B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003842" y="1897042"/>
            <a:ext cx="3057810" cy="1557752"/>
          </a:xfrm>
          <a:prstGeom prst="rect">
            <a:avLst/>
          </a:prstGeom>
        </p:spPr>
      </p:pic>
      <p:pic>
        <p:nvPicPr>
          <p:cNvPr id="3" name="Picture 2" descr="A picture containing person&#10;&#10;Description automatically generated">
            <a:extLst>
              <a:ext uri="{FF2B5EF4-FFF2-40B4-BE49-F238E27FC236}">
                <a16:creationId xmlns:a16="http://schemas.microsoft.com/office/drawing/2014/main" id="{3882B778-75F6-AA4B-AA30-5C7CA8B7356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35381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444638"/>
            <a:ext cx="10515600" cy="9722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586874"/>
            <a:ext cx="10515600" cy="41693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164402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694" r:id="rId2"/>
    <p:sldLayoutId id="2147483695" r:id="rId3"/>
    <p:sldLayoutId id="2147483683" r:id="rId4"/>
    <p:sldLayoutId id="2147483685" r:id="rId5"/>
    <p:sldLayoutId id="2147483702" r:id="rId6"/>
    <p:sldLayoutId id="2147483703" r:id="rId7"/>
    <p:sldLayoutId id="2147483701" r:id="rId8"/>
    <p:sldLayoutId id="2147483704" r:id="rId9"/>
    <p:sldLayoutId id="2147483682" r:id="rId10"/>
    <p:sldLayoutId id="2147483696" r:id="rId11"/>
    <p:sldLayoutId id="2147483697" r:id="rId12"/>
    <p:sldLayoutId id="2147483690" r:id="rId13"/>
    <p:sldLayoutId id="2147483684" r:id="rId14"/>
    <p:sldLayoutId id="2147483708" r:id="rId15"/>
    <p:sldLayoutId id="2147483692" r:id="rId16"/>
    <p:sldLayoutId id="2147483688" r:id="rId17"/>
    <p:sldLayoutId id="2147483676" r:id="rId18"/>
    <p:sldLayoutId id="2147483662" r:id="rId19"/>
    <p:sldLayoutId id="2147483666" r:id="rId20"/>
    <p:sldLayoutId id="2147483678" r:id="rId21"/>
    <p:sldLayoutId id="2147483680" r:id="rId22"/>
    <p:sldLayoutId id="2147483679" r:id="rId23"/>
    <p:sldLayoutId id="2147483667" r:id="rId24"/>
    <p:sldLayoutId id="2147483677" r:id="rId25"/>
    <p:sldLayoutId id="2147483664" r:id="rId26"/>
    <p:sldLayoutId id="2147483698" r:id="rId27"/>
    <p:sldLayoutId id="2147483663" r:id="rId28"/>
    <p:sldLayoutId id="2147483672" r:id="rId29"/>
    <p:sldLayoutId id="2147483673" r:id="rId30"/>
    <p:sldLayoutId id="2147483674" r:id="rId31"/>
    <p:sldLayoutId id="2147483665" r:id="rId32"/>
    <p:sldLayoutId id="2147483668" r:id="rId33"/>
    <p:sldLayoutId id="2147483669" r:id="rId34"/>
    <p:sldLayoutId id="2147483670" r:id="rId35"/>
    <p:sldLayoutId id="2147483671" r:id="rId36"/>
    <p:sldLayoutId id="2147483686" r:id="rId37"/>
    <p:sldLayoutId id="2147483687" r:id="rId38"/>
    <p:sldLayoutId id="2147483700" r:id="rId39"/>
    <p:sldLayoutId id="2147483707" r:id="rId40"/>
    <p:sldLayoutId id="2147483699" r:id="rId41"/>
    <p:sldLayoutId id="2147483689" r:id="rId42"/>
    <p:sldLayoutId id="2147483675" r:id="rId4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LucidaGrande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SzPct val="95000"/>
        <a:buFont typeface="LucidaGrande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3"/>
        </a:buClr>
        <a:buSzPct val="90000"/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SzPct val="90000"/>
        <a:buFont typeface="Arial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SzPct val="90000"/>
        <a:buFont typeface="Arial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5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5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5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5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5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5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5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5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5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9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4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4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4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5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4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4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A21DC06-E5EB-7E49-A10E-8FEFEE2965BD}"/>
              </a:ext>
            </a:extLst>
          </p:cNvPr>
          <p:cNvSpPr txBox="1"/>
          <p:nvPr/>
        </p:nvSpPr>
        <p:spPr>
          <a:xfrm>
            <a:off x="2987565" y="2736502"/>
            <a:ext cx="621686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accent1"/>
                </a:solidFill>
              </a:rPr>
              <a:t>SECTION 1:</a:t>
            </a:r>
          </a:p>
          <a:p>
            <a:pPr algn="ctr"/>
            <a:r>
              <a:rPr lang="en-US" sz="2800" dirty="0"/>
              <a:t>The images on the following slides in this section are non-customizable</a:t>
            </a:r>
          </a:p>
        </p:txBody>
      </p:sp>
    </p:spTree>
    <p:extLst>
      <p:ext uri="{BB962C8B-B14F-4D97-AF65-F5344CB8AC3E}">
        <p14:creationId xmlns:p14="http://schemas.microsoft.com/office/powerpoint/2010/main" val="33676408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370730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A21DC06-E5EB-7E49-A10E-8FEFEE2965BD}"/>
              </a:ext>
            </a:extLst>
          </p:cNvPr>
          <p:cNvSpPr txBox="1"/>
          <p:nvPr/>
        </p:nvSpPr>
        <p:spPr>
          <a:xfrm>
            <a:off x="4332961" y="3244334"/>
            <a:ext cx="35260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Square – Title Slide - Options</a:t>
            </a:r>
          </a:p>
        </p:txBody>
      </p:sp>
    </p:spTree>
    <p:extLst>
      <p:ext uri="{BB962C8B-B14F-4D97-AF65-F5344CB8AC3E}">
        <p14:creationId xmlns:p14="http://schemas.microsoft.com/office/powerpoint/2010/main" val="17568342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A8F8BD-39BA-D74F-B604-A56BBCCC42E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C25048B-340A-274F-BD02-242B730F385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63700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F63C15-3594-D945-991C-54CDBF39A26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7A8BD1E-6A07-6343-982D-6513A4B1EF8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2028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2CBF1-05D2-6F40-AF49-077C1CCD6E5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607237E-B1B5-2042-83C7-B6BB8685056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4979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A21DC06-E5EB-7E49-A10E-8FEFEE2965BD}"/>
              </a:ext>
            </a:extLst>
          </p:cNvPr>
          <p:cNvSpPr txBox="1"/>
          <p:nvPr/>
        </p:nvSpPr>
        <p:spPr>
          <a:xfrm>
            <a:off x="4039383" y="3174727"/>
            <a:ext cx="41132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Square Alternate - Title Slide - Options</a:t>
            </a:r>
          </a:p>
        </p:txBody>
      </p:sp>
    </p:spTree>
    <p:extLst>
      <p:ext uri="{BB962C8B-B14F-4D97-AF65-F5344CB8AC3E}">
        <p14:creationId xmlns:p14="http://schemas.microsoft.com/office/powerpoint/2010/main" val="32956803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F96CE7-1A43-4549-9632-4FF40A26893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118B3B7-4D1D-9D45-9E79-7D2E3CC415D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0076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E047CE-51E8-684E-9502-76E013A5D87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617D51-4ED9-1A47-91CA-11D54947FC1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7855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A21DC06-E5EB-7E49-A10E-8FEFEE2965BD}"/>
              </a:ext>
            </a:extLst>
          </p:cNvPr>
          <p:cNvSpPr txBox="1"/>
          <p:nvPr/>
        </p:nvSpPr>
        <p:spPr>
          <a:xfrm>
            <a:off x="4386980" y="3155938"/>
            <a:ext cx="34180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Horizontal - Title Slide - Options</a:t>
            </a:r>
          </a:p>
        </p:txBody>
      </p:sp>
    </p:spTree>
    <p:extLst>
      <p:ext uri="{BB962C8B-B14F-4D97-AF65-F5344CB8AC3E}">
        <p14:creationId xmlns:p14="http://schemas.microsoft.com/office/powerpoint/2010/main" val="28955990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A21628-9B44-BE48-8494-3176FAE210D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4BC2D4B-0686-3141-898C-228C0C0A326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0797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A21DC06-E5EB-7E49-A10E-8FEFEE2965BD}"/>
              </a:ext>
            </a:extLst>
          </p:cNvPr>
          <p:cNvSpPr txBox="1"/>
          <p:nvPr/>
        </p:nvSpPr>
        <p:spPr>
          <a:xfrm>
            <a:off x="4434213" y="3244334"/>
            <a:ext cx="33235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Star - Opener Slide - Options</a:t>
            </a:r>
          </a:p>
        </p:txBody>
      </p:sp>
    </p:spTree>
    <p:extLst>
      <p:ext uri="{BB962C8B-B14F-4D97-AF65-F5344CB8AC3E}">
        <p14:creationId xmlns:p14="http://schemas.microsoft.com/office/powerpoint/2010/main" val="17624306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0890DE-2BF9-744B-8F55-F4E83F9411D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0A8EC21-81B2-044E-B16E-75054301B8B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9477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E086C8-C355-3B4A-8353-37766C22C82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4E1F80-C4F9-B14C-9E7D-FC668D6F5E1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13885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D5E58D-EA2C-5D4E-8F1D-0138AA10DA8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56F9258-A1FD-B14A-A84E-AF8B98D847D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62745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A21DC06-E5EB-7E49-A10E-8FEFEE2965BD}"/>
              </a:ext>
            </a:extLst>
          </p:cNvPr>
          <p:cNvSpPr txBox="1"/>
          <p:nvPr/>
        </p:nvSpPr>
        <p:spPr>
          <a:xfrm>
            <a:off x="4220764" y="3191380"/>
            <a:ext cx="37504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Horizontal - Closing Slide - Options</a:t>
            </a:r>
          </a:p>
        </p:txBody>
      </p:sp>
    </p:spTree>
    <p:extLst>
      <p:ext uri="{BB962C8B-B14F-4D97-AF65-F5344CB8AC3E}">
        <p14:creationId xmlns:p14="http://schemas.microsoft.com/office/powerpoint/2010/main" val="343776617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EB77E44-24EB-FD42-9E4F-28DCE3032E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8BFE72D-DEE3-1A40-BBC5-5AA7D885F44F}" type="slidenum">
              <a:rPr lang="en-US" smtClean="0"/>
              <a:pPr/>
              <a:t>24</a:t>
            </a:fld>
            <a:endParaRPr lang="en-US" sz="800" dirty="0">
              <a:solidFill>
                <a:schemeClr val="tx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1F02102C-7DC5-554A-AF2D-595BF9457BC8}"/>
              </a:ext>
            </a:extLst>
          </p:cNvPr>
          <p:cNvSpPr txBox="1">
            <a:spLocks/>
          </p:cNvSpPr>
          <p:nvPr/>
        </p:nvSpPr>
        <p:spPr>
          <a:xfrm>
            <a:off x="891914" y="2633897"/>
            <a:ext cx="6399555" cy="2387600"/>
          </a:xfrm>
          <a:prstGeom prst="rect">
            <a:avLst/>
          </a:prstGeom>
        </p:spPr>
        <p:txBody>
          <a:bodyPr vert="horz" lIns="0" tIns="45720" rIns="0" bIns="45720" rtlCol="0" anchor="b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8800" dirty="0"/>
              <a:t>Thank You.</a:t>
            </a:r>
          </a:p>
        </p:txBody>
      </p:sp>
    </p:spTree>
    <p:extLst>
      <p:ext uri="{BB962C8B-B14F-4D97-AF65-F5344CB8AC3E}">
        <p14:creationId xmlns:p14="http://schemas.microsoft.com/office/powerpoint/2010/main" val="4882460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F5CC2B3-9B6C-1745-BBEF-DC12407890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8BFE72D-DEE3-1A40-BBC5-5AA7D885F44F}" type="slidenum">
              <a:rPr lang="en-US" smtClean="0"/>
              <a:pPr/>
              <a:t>25</a:t>
            </a:fld>
            <a:endParaRPr lang="en-US" sz="800" dirty="0">
              <a:solidFill>
                <a:schemeClr val="tx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AE935FB-2803-4649-90D8-B1BE51199846}"/>
              </a:ext>
            </a:extLst>
          </p:cNvPr>
          <p:cNvSpPr txBox="1">
            <a:spLocks/>
          </p:cNvSpPr>
          <p:nvPr/>
        </p:nvSpPr>
        <p:spPr>
          <a:xfrm>
            <a:off x="891914" y="2633897"/>
            <a:ext cx="6399555" cy="2387600"/>
          </a:xfrm>
          <a:prstGeom prst="rect">
            <a:avLst/>
          </a:prstGeom>
        </p:spPr>
        <p:txBody>
          <a:bodyPr vert="horz" lIns="0" tIns="45720" rIns="0" bIns="45720" rtlCol="0" anchor="b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8800" dirty="0"/>
              <a:t>Thank You.</a:t>
            </a:r>
          </a:p>
        </p:txBody>
      </p:sp>
    </p:spTree>
    <p:extLst>
      <p:ext uri="{BB962C8B-B14F-4D97-AF65-F5344CB8AC3E}">
        <p14:creationId xmlns:p14="http://schemas.microsoft.com/office/powerpoint/2010/main" val="278401876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08D974E-4E07-B746-A9CD-5F19140D44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8BFE72D-DEE3-1A40-BBC5-5AA7D885F44F}" type="slidenum">
              <a:rPr lang="en-US" smtClean="0"/>
              <a:pPr/>
              <a:t>26</a:t>
            </a:fld>
            <a:endParaRPr lang="en-US" sz="800" dirty="0">
              <a:solidFill>
                <a:schemeClr val="tx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023C2BD0-8D81-C549-B8A0-4A3E5CB2EE1C}"/>
              </a:ext>
            </a:extLst>
          </p:cNvPr>
          <p:cNvSpPr txBox="1">
            <a:spLocks/>
          </p:cNvSpPr>
          <p:nvPr/>
        </p:nvSpPr>
        <p:spPr>
          <a:xfrm>
            <a:off x="891914" y="2633897"/>
            <a:ext cx="6399555" cy="2387600"/>
          </a:xfrm>
          <a:prstGeom prst="rect">
            <a:avLst/>
          </a:prstGeom>
        </p:spPr>
        <p:txBody>
          <a:bodyPr vert="horz" lIns="0" tIns="45720" rIns="0" bIns="45720" rtlCol="0" anchor="b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8800" dirty="0"/>
              <a:t>Thank You.</a:t>
            </a:r>
          </a:p>
        </p:txBody>
      </p:sp>
    </p:spTree>
    <p:extLst>
      <p:ext uri="{BB962C8B-B14F-4D97-AF65-F5344CB8AC3E}">
        <p14:creationId xmlns:p14="http://schemas.microsoft.com/office/powerpoint/2010/main" val="103632303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74DD39A-29B5-F843-A5C4-7E66F5F308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8BFE72D-DEE3-1A40-BBC5-5AA7D885F44F}" type="slidenum">
              <a:rPr lang="en-US" smtClean="0"/>
              <a:pPr/>
              <a:t>27</a:t>
            </a:fld>
            <a:endParaRPr lang="en-US" sz="800" dirty="0">
              <a:solidFill>
                <a:schemeClr val="tx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7462E5ED-0C68-964D-A138-E2C9CDD0D8CA}"/>
              </a:ext>
            </a:extLst>
          </p:cNvPr>
          <p:cNvSpPr txBox="1">
            <a:spLocks/>
          </p:cNvSpPr>
          <p:nvPr/>
        </p:nvSpPr>
        <p:spPr>
          <a:xfrm>
            <a:off x="891914" y="2633897"/>
            <a:ext cx="6399555" cy="2387600"/>
          </a:xfrm>
          <a:prstGeom prst="rect">
            <a:avLst/>
          </a:prstGeom>
        </p:spPr>
        <p:txBody>
          <a:bodyPr vert="horz" lIns="0" tIns="45720" rIns="0" bIns="45720" rtlCol="0" anchor="b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8800" dirty="0"/>
              <a:t>Thank You.</a:t>
            </a:r>
          </a:p>
        </p:txBody>
      </p:sp>
    </p:spTree>
    <p:extLst>
      <p:ext uri="{BB962C8B-B14F-4D97-AF65-F5344CB8AC3E}">
        <p14:creationId xmlns:p14="http://schemas.microsoft.com/office/powerpoint/2010/main" val="298943472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4F5BB88-D265-1748-8B66-50DC67B19418}"/>
              </a:ext>
            </a:extLst>
          </p:cNvPr>
          <p:cNvSpPr txBox="1"/>
          <p:nvPr/>
        </p:nvSpPr>
        <p:spPr>
          <a:xfrm>
            <a:off x="2307020" y="2305615"/>
            <a:ext cx="757795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accent1"/>
                </a:solidFill>
              </a:rPr>
              <a:t>SECTION 2:</a:t>
            </a:r>
          </a:p>
          <a:p>
            <a:pPr algn="ctr"/>
            <a:r>
              <a:rPr lang="en-US" sz="2800" dirty="0"/>
              <a:t>The following slides in this section are customizable general purpose templates, where you can place your own images and/or copy within the designated area on the slide.</a:t>
            </a:r>
          </a:p>
        </p:txBody>
      </p:sp>
    </p:spTree>
    <p:extLst>
      <p:ext uri="{BB962C8B-B14F-4D97-AF65-F5344CB8AC3E}">
        <p14:creationId xmlns:p14="http://schemas.microsoft.com/office/powerpoint/2010/main" val="327347591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1E9281-E0BE-6045-8B55-E69F03FB16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9AA520-F9E1-CF48-80A7-D4E9415B4C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703948-2291-D94B-8B6E-D80C55D316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8BFE72D-DEE3-1A40-BBC5-5AA7D885F44F}" type="slidenum">
              <a:rPr lang="en-US" smtClean="0"/>
              <a:pPr/>
              <a:t>29</a:t>
            </a:fld>
            <a:endParaRPr lang="en-US" sz="800" dirty="0">
              <a:solidFill>
                <a:schemeClr val="tx1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8461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052195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F09CC2-2129-D347-A74C-F52A91C30F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A6104A2-EBBB-2948-9768-6C6164F3AC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8BFE72D-DEE3-1A40-BBC5-5AA7D885F44F}" type="slidenum">
              <a:rPr lang="en-US" smtClean="0"/>
              <a:pPr/>
              <a:t>30</a:t>
            </a:fld>
            <a:endParaRPr lang="en-US" sz="800" dirty="0">
              <a:solidFill>
                <a:schemeClr val="tx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A43833E6-B019-2145-A106-E722780D1E17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4E74B65-76CB-424E-B571-88D604065FC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89145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CEF8BD-A264-FD49-BF16-530F8E991E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657426D-6273-4345-8038-1A66485DC3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8BFE72D-DEE3-1A40-BBC5-5AA7D885F44F}" type="slidenum">
              <a:rPr lang="en-US" smtClean="0"/>
              <a:pPr/>
              <a:t>31</a:t>
            </a:fld>
            <a:endParaRPr lang="en-US" sz="800" dirty="0">
              <a:solidFill>
                <a:schemeClr val="tx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1E7FCB7C-41F3-BB4F-A1FE-40663BBA9F95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C2527BA-67C4-3540-BA56-9785D45445E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CD1C9EDB-6712-9749-961D-AFB0A40AA425}"/>
              </a:ext>
            </a:extLst>
          </p:cNvPr>
          <p:cNvSpPr>
            <a:spLocks noGrp="1"/>
          </p:cNvSpPr>
          <p:nvPr>
            <p:ph type="pic" idx="10"/>
          </p:nvPr>
        </p:nvSpPr>
        <p:spPr/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588422E8-EA25-D441-9954-FD34BE170C31}"/>
              </a:ext>
            </a:extLst>
          </p:cNvPr>
          <p:cNvSpPr>
            <a:spLocks noGrp="1"/>
          </p:cNvSpPr>
          <p:nvPr>
            <p:ph type="pic" idx="11"/>
          </p:nvPr>
        </p:nvSpPr>
        <p:spPr/>
      </p:sp>
    </p:spTree>
    <p:extLst>
      <p:ext uri="{BB962C8B-B14F-4D97-AF65-F5344CB8AC3E}">
        <p14:creationId xmlns:p14="http://schemas.microsoft.com/office/powerpoint/2010/main" val="188967638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0F5F21-CB5B-2840-8B28-67A2063506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368F9AF-79A5-4443-B542-4973D846C1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8BFE72D-DEE3-1A40-BBC5-5AA7D885F44F}" type="slidenum">
              <a:rPr lang="en-US" smtClean="0"/>
              <a:pPr/>
              <a:t>32</a:t>
            </a:fld>
            <a:endParaRPr lang="en-US" sz="800" dirty="0">
              <a:solidFill>
                <a:schemeClr val="tx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124E97E5-B580-3D41-A00A-CA906729DBF8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2AC85D3-9900-8D43-A47A-67CCFF9E233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BE5C9CCC-0332-244C-81C8-38EFB088EFDB}"/>
              </a:ext>
            </a:extLst>
          </p:cNvPr>
          <p:cNvSpPr>
            <a:spLocks noGrp="1"/>
          </p:cNvSpPr>
          <p:nvPr>
            <p:ph type="pic" idx="10"/>
          </p:nvPr>
        </p:nvSpPr>
        <p:spPr/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18763973-66AB-8744-BE98-49CA4002AD0E}"/>
              </a:ext>
            </a:extLst>
          </p:cNvPr>
          <p:cNvSpPr>
            <a:spLocks noGrp="1"/>
          </p:cNvSpPr>
          <p:nvPr>
            <p:ph type="pic" idx="11"/>
          </p:nvPr>
        </p:nvSpPr>
        <p:spPr/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36FC4BE-92BB-704A-9CF6-5F5392492262}"/>
              </a:ext>
            </a:extLst>
          </p:cNvPr>
          <p:cNvSpPr>
            <a:spLocks noGrp="1"/>
          </p:cNvSpPr>
          <p:nvPr>
            <p:ph sz="half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3301AF86-2B52-DF42-8CF0-A4DBFA2AC385}"/>
              </a:ext>
            </a:extLst>
          </p:cNvPr>
          <p:cNvSpPr>
            <a:spLocks noGrp="1"/>
          </p:cNvSpPr>
          <p:nvPr>
            <p:ph sz="half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090045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05B71A-ED47-F742-BFCB-7A30598BF5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57EED20-6EC6-5F43-8079-47C8D566C4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8BFE72D-DEE3-1A40-BBC5-5AA7D885F44F}" type="slidenum">
              <a:rPr lang="en-US" smtClean="0"/>
              <a:pPr/>
              <a:t>33</a:t>
            </a:fld>
            <a:endParaRPr lang="en-US" sz="800" dirty="0">
              <a:solidFill>
                <a:schemeClr val="tx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4F7ABCF5-DA96-4E46-8614-690BAB24167C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7008D7A-2A0B-3941-ACC3-C4864AB9ADA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BB28D5BC-A355-6947-BB13-80AD954F1F55}"/>
              </a:ext>
            </a:extLst>
          </p:cNvPr>
          <p:cNvSpPr>
            <a:spLocks noGrp="1"/>
          </p:cNvSpPr>
          <p:nvPr>
            <p:ph type="pic" idx="10"/>
          </p:nvPr>
        </p:nvSpPr>
        <p:spPr/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844A174C-EF4A-8E49-B5B3-95BBE83F38EB}"/>
              </a:ext>
            </a:extLst>
          </p:cNvPr>
          <p:cNvSpPr>
            <a:spLocks noGrp="1"/>
          </p:cNvSpPr>
          <p:nvPr>
            <p:ph type="pic" idx="11"/>
          </p:nvPr>
        </p:nvSpPr>
        <p:spPr/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6FCAD5EE-E8EC-2445-AE6D-CE7D7EE1E418}"/>
              </a:ext>
            </a:extLst>
          </p:cNvPr>
          <p:cNvSpPr>
            <a:spLocks noGrp="1"/>
          </p:cNvSpPr>
          <p:nvPr>
            <p:ph type="pic" idx="12"/>
          </p:nvPr>
        </p:nvSpPr>
        <p:spPr/>
      </p:sp>
    </p:spTree>
    <p:extLst>
      <p:ext uri="{BB962C8B-B14F-4D97-AF65-F5344CB8AC3E}">
        <p14:creationId xmlns:p14="http://schemas.microsoft.com/office/powerpoint/2010/main" val="403814346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277BAEC-6367-4444-BF6C-844C4AF69C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8BFE72D-DEE3-1A40-BBC5-5AA7D885F44F}" type="slidenum">
              <a:rPr lang="en-US" smtClean="0"/>
              <a:pPr/>
              <a:t>34</a:t>
            </a:fld>
            <a:endParaRPr lang="en-US" sz="800" dirty="0">
              <a:solidFill>
                <a:schemeClr val="tx1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287070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417684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CF58F8-7FC2-8843-8037-0290B269FD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96BF29-3612-E044-8F5F-B1ACB262A88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8BE2ED-0B7A-4B41-A7D7-A94FD89E589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BEA952A-B490-C043-AB88-7FD6D174FE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8BFE72D-DEE3-1A40-BBC5-5AA7D885F44F}" type="slidenum">
              <a:rPr lang="en-US" smtClean="0"/>
              <a:pPr/>
              <a:t>36</a:t>
            </a:fld>
            <a:endParaRPr lang="en-US" sz="800" dirty="0">
              <a:solidFill>
                <a:schemeClr val="tx1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338169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9ABB2D-9BBE-B542-BA97-5D22C123EB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DEC834-F3BB-8947-B898-8C4EA1C9C1E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B8E703-3722-BB4A-BB83-3C3505816E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8BFE72D-DEE3-1A40-BBC5-5AA7D885F44F}" type="slidenum">
              <a:rPr lang="en-US" smtClean="0"/>
              <a:pPr/>
              <a:t>37</a:t>
            </a:fld>
            <a:endParaRPr lang="en-US" sz="800" dirty="0">
              <a:solidFill>
                <a:schemeClr val="tx1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780746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F74BC3-7DD7-0442-AF00-6F92A22F89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B387D7-95B9-1247-824D-D138EC69594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7F61B0-4641-1C4B-BFF9-8F32CA1958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8BFE72D-DEE3-1A40-BBC5-5AA7D885F44F}" type="slidenum">
              <a:rPr lang="en-US" smtClean="0"/>
              <a:pPr/>
              <a:t>38</a:t>
            </a:fld>
            <a:endParaRPr lang="en-US" sz="800" dirty="0">
              <a:solidFill>
                <a:schemeClr val="tx1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002308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FD8946-82DF-EF40-9302-531AD9A32F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1D4F81-7867-8A48-9F29-AA9BA889CC4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EA1375-7923-BD4D-AF00-9B68A73F19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8BFE72D-DEE3-1A40-BBC5-5AA7D885F44F}" type="slidenum">
              <a:rPr lang="en-US" smtClean="0"/>
              <a:pPr/>
              <a:t>39</a:t>
            </a:fld>
            <a:endParaRPr lang="en-US" sz="800" dirty="0">
              <a:solidFill>
                <a:schemeClr val="tx1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84908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8697608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AB4836-29AE-5D40-88FA-FF739AFE70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EC319D-7D61-DF4D-A861-1B66455C4E6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34E06E-7D2F-2946-A329-F9FBE18031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8BFE72D-DEE3-1A40-BBC5-5AA7D885F44F}" type="slidenum">
              <a:rPr lang="en-US" smtClean="0"/>
              <a:pPr/>
              <a:t>40</a:t>
            </a:fld>
            <a:endParaRPr lang="en-US" sz="800" dirty="0">
              <a:solidFill>
                <a:schemeClr val="tx1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870580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A0A2B7-44AB-1244-9EAF-84756BA2A5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139290-7DB9-9C4B-8151-A806CC7D32A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C2AAD3-A0AC-3647-B065-8B0982D5F6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8BFE72D-DEE3-1A40-BBC5-5AA7D885F44F}" type="slidenum">
              <a:rPr lang="en-US" smtClean="0"/>
              <a:pPr/>
              <a:t>41</a:t>
            </a:fld>
            <a:endParaRPr lang="en-US" sz="800" dirty="0">
              <a:solidFill>
                <a:schemeClr val="tx1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582180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59EC5CB-5DFC-8C42-BFF4-90C98C9DB5E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69BE61-1E42-824C-813F-AD40CF80A62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A1DF586-A555-2D4F-BD33-4DEBFE05FA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DF123AC-3F13-A24D-A45A-45BF116EA122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005EB4-48B1-E849-9F17-81377A27B4E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BFE72D-DEE3-1A40-BBC5-5AA7D885F44F}" type="slidenum">
              <a:rPr lang="en-US" smtClean="0"/>
              <a:pPr/>
              <a:t>42</a:t>
            </a:fld>
            <a:endParaRPr lang="en-US" sz="800" dirty="0">
              <a:solidFill>
                <a:schemeClr val="tx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3F573517-F198-A846-BE28-96E1CCA59B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40314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75BDB2-AC36-1C47-B590-0BEBB083B8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5094CC-70D4-F54E-A523-D10668A7CE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A5C499-7EE1-D549-936D-D40323C2D156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9B50955-0DAD-804D-8577-DCCD2841E6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8BFE72D-DEE3-1A40-BBC5-5AA7D885F44F}" type="slidenum">
              <a:rPr lang="en-US" smtClean="0"/>
              <a:pPr/>
              <a:t>43</a:t>
            </a:fld>
            <a:endParaRPr lang="en-US" sz="800" dirty="0">
              <a:solidFill>
                <a:schemeClr val="tx1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067216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8AFF72-FAA5-5949-A227-FB22A2FFA3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CFAD917-7AAF-4746-8CC9-8E49B026146E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A2A8214-6CA0-9642-B646-5BB30A4189CF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125A2C6-44D4-6548-A99C-CC9E03D5B8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8BFE72D-DEE3-1A40-BBC5-5AA7D885F44F}" type="slidenum">
              <a:rPr lang="en-US" smtClean="0"/>
              <a:pPr/>
              <a:t>44</a:t>
            </a:fld>
            <a:endParaRPr lang="en-US" sz="800" dirty="0">
              <a:solidFill>
                <a:schemeClr val="tx1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754397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3888B90-09DE-074C-AF0B-373D83881A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4446" y="6294089"/>
            <a:ext cx="396711" cy="377853"/>
          </a:xfrm>
          <a:prstGeom prst="rect">
            <a:avLst/>
          </a:prstGeom>
        </p:spPr>
        <p:txBody>
          <a:bodyPr/>
          <a:lstStyle/>
          <a:p>
            <a:fld id="{C8BFE72D-DEE3-1A40-BBC5-5AA7D885F44F}" type="slidenum">
              <a:rPr lang="en-US" smtClean="0"/>
              <a:pPr/>
              <a:t>45</a:t>
            </a:fld>
            <a:endParaRPr lang="en-US" sz="800" dirty="0">
              <a:solidFill>
                <a:schemeClr val="tx1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93896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10A0557-3C14-A04C-B54F-082E5D182D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4446" y="6294089"/>
            <a:ext cx="396711" cy="377853"/>
          </a:xfrm>
          <a:prstGeom prst="rect">
            <a:avLst/>
          </a:prstGeom>
        </p:spPr>
        <p:txBody>
          <a:bodyPr/>
          <a:lstStyle/>
          <a:p>
            <a:fld id="{C8BFE72D-DEE3-1A40-BBC5-5AA7D885F44F}" type="slidenum">
              <a:rPr lang="en-US" smtClean="0"/>
              <a:pPr/>
              <a:t>46</a:t>
            </a:fld>
            <a:endParaRPr lang="en-US" sz="800" dirty="0">
              <a:solidFill>
                <a:schemeClr val="tx1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013697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E5EB889-A06A-FD48-B811-D0D8DFA20D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4446" y="6294089"/>
            <a:ext cx="396711" cy="377853"/>
          </a:xfrm>
          <a:prstGeom prst="rect">
            <a:avLst/>
          </a:prstGeom>
        </p:spPr>
        <p:txBody>
          <a:bodyPr/>
          <a:lstStyle/>
          <a:p>
            <a:fld id="{C8BFE72D-DEE3-1A40-BBC5-5AA7D885F44F}" type="slidenum">
              <a:rPr lang="en-US" smtClean="0"/>
              <a:pPr/>
              <a:t>47</a:t>
            </a:fld>
            <a:endParaRPr lang="en-US" sz="800" dirty="0">
              <a:solidFill>
                <a:schemeClr val="tx1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311246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ED97966-D3B1-B040-A6AA-3D5C4C062CB7}"/>
              </a:ext>
            </a:extLst>
          </p:cNvPr>
          <p:cNvSpPr txBox="1"/>
          <p:nvPr/>
        </p:nvSpPr>
        <p:spPr>
          <a:xfrm>
            <a:off x="2793958" y="2305615"/>
            <a:ext cx="660408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accent1"/>
                </a:solidFill>
              </a:rPr>
              <a:t>SECTION 3:</a:t>
            </a:r>
          </a:p>
          <a:p>
            <a:pPr algn="ctr"/>
            <a:r>
              <a:rPr lang="en-US" sz="2800" dirty="0"/>
              <a:t>The following slides in this section are customizable templates, where you can place your own images within the designated area on the slide</a:t>
            </a:r>
          </a:p>
        </p:txBody>
      </p:sp>
    </p:spTree>
    <p:extLst>
      <p:ext uri="{BB962C8B-B14F-4D97-AF65-F5344CB8AC3E}">
        <p14:creationId xmlns:p14="http://schemas.microsoft.com/office/powerpoint/2010/main" val="26076103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A21DC06-E5EB-7E49-A10E-8FEFEE2965BD}"/>
              </a:ext>
            </a:extLst>
          </p:cNvPr>
          <p:cNvSpPr txBox="1"/>
          <p:nvPr/>
        </p:nvSpPr>
        <p:spPr>
          <a:xfrm>
            <a:off x="4434213" y="3244334"/>
            <a:ext cx="33235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Star - Opener Slide - Template</a:t>
            </a:r>
          </a:p>
        </p:txBody>
      </p:sp>
    </p:spTree>
    <p:extLst>
      <p:ext uri="{BB962C8B-B14F-4D97-AF65-F5344CB8AC3E}">
        <p14:creationId xmlns:p14="http://schemas.microsoft.com/office/powerpoint/2010/main" val="42344564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6292479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hape&#10;&#10;Description automatically generated">
            <a:extLst>
              <a:ext uri="{FF2B5EF4-FFF2-40B4-BE49-F238E27FC236}">
                <a16:creationId xmlns:a16="http://schemas.microsoft.com/office/drawing/2014/main" id="{92BA4B7F-53AE-F84D-811A-4DD8C76972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6858000"/>
          </a:xfrm>
          <a:prstGeom prst="rect">
            <a:avLst/>
          </a:prstGeom>
        </p:spPr>
      </p:pic>
      <p:pic>
        <p:nvPicPr>
          <p:cNvPr id="8" name="Picture 7" descr="Logo, company name&#10;&#10;Description automatically generated">
            <a:extLst>
              <a:ext uri="{FF2B5EF4-FFF2-40B4-BE49-F238E27FC236}">
                <a16:creationId xmlns:a16="http://schemas.microsoft.com/office/drawing/2014/main" id="{A751CF3D-C2B5-4645-A3E6-BFC1655D2B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3842" y="2640846"/>
            <a:ext cx="3057810" cy="1557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145253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A21DC06-E5EB-7E49-A10E-8FEFEE2965BD}"/>
              </a:ext>
            </a:extLst>
          </p:cNvPr>
          <p:cNvSpPr txBox="1"/>
          <p:nvPr/>
        </p:nvSpPr>
        <p:spPr>
          <a:xfrm>
            <a:off x="4260414" y="3244334"/>
            <a:ext cx="36711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Square - Opener Slide - Template</a:t>
            </a:r>
          </a:p>
        </p:txBody>
      </p:sp>
    </p:spTree>
    <p:extLst>
      <p:ext uri="{BB962C8B-B14F-4D97-AF65-F5344CB8AC3E}">
        <p14:creationId xmlns:p14="http://schemas.microsoft.com/office/powerpoint/2010/main" val="233479940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C6CBD137-01EB-3642-9180-8B5776965FEB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70000"/>
          </a:blip>
          <a:stretch>
            <a:fillRect/>
          </a:stretch>
        </p:blipFill>
        <p:spPr>
          <a:xfrm>
            <a:off x="0" y="0"/>
            <a:ext cx="6858000" cy="6858000"/>
          </a:xfrm>
          <a:prstGeom prst="rect">
            <a:avLst/>
          </a:prstGeom>
        </p:spPr>
      </p:pic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F29191EC-02FB-7643-A2D5-81598D3405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63109" y="2650124"/>
            <a:ext cx="3057810" cy="1557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092475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F29191EC-02FB-7643-A2D5-81598D3405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63109" y="2650124"/>
            <a:ext cx="3057810" cy="1557752"/>
          </a:xfrm>
          <a:prstGeom prst="rect">
            <a:avLst/>
          </a:prstGeom>
        </p:spPr>
      </p:pic>
      <p:pic>
        <p:nvPicPr>
          <p:cNvPr id="6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4F61B7B9-DDF0-134D-832D-D4A2E2CB727D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67000"/>
          </a:blip>
          <a:stretch>
            <a:fillRect/>
          </a:stretch>
        </p:blipFill>
        <p:spPr>
          <a:xfrm>
            <a:off x="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276709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7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F29191EC-02FB-7643-A2D5-81598D3405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63109" y="2650124"/>
            <a:ext cx="3057810" cy="1557752"/>
          </a:xfrm>
          <a:prstGeom prst="rect">
            <a:avLst/>
          </a:prstGeom>
        </p:spPr>
      </p:pic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53324072-630A-FB4A-B3DF-93818E810F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046106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F29191EC-02FB-7643-A2D5-81598D3405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63109" y="2650124"/>
            <a:ext cx="3057810" cy="1557752"/>
          </a:xfrm>
          <a:prstGeom prst="rect">
            <a:avLst/>
          </a:prstGeom>
        </p:spPr>
      </p:pic>
      <p:pic>
        <p:nvPicPr>
          <p:cNvPr id="5" name="Picture 4" descr="Background pattern&#10;&#10;Description automatically generated">
            <a:extLst>
              <a:ext uri="{FF2B5EF4-FFF2-40B4-BE49-F238E27FC236}">
                <a16:creationId xmlns:a16="http://schemas.microsoft.com/office/drawing/2014/main" id="{99005F35-8292-0A48-B6B1-7231E9D3EE43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8000"/>
          </a:blip>
          <a:stretch>
            <a:fillRect/>
          </a:stretch>
        </p:blipFill>
        <p:spPr>
          <a:xfrm>
            <a:off x="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060361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A21DC06-E5EB-7E49-A10E-8FEFEE2965BD}"/>
              </a:ext>
            </a:extLst>
          </p:cNvPr>
          <p:cNvSpPr txBox="1"/>
          <p:nvPr/>
        </p:nvSpPr>
        <p:spPr>
          <a:xfrm>
            <a:off x="4332961" y="3244334"/>
            <a:ext cx="35260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Square - Title Slide - Template</a:t>
            </a:r>
          </a:p>
        </p:txBody>
      </p:sp>
    </p:spTree>
    <p:extLst>
      <p:ext uri="{BB962C8B-B14F-4D97-AF65-F5344CB8AC3E}">
        <p14:creationId xmlns:p14="http://schemas.microsoft.com/office/powerpoint/2010/main" val="239853955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5E883FDC-C768-7547-BBCF-0330552343FA}"/>
              </a:ext>
            </a:extLst>
          </p:cNvPr>
          <p:cNvGrpSpPr/>
          <p:nvPr/>
        </p:nvGrpSpPr>
        <p:grpSpPr>
          <a:xfrm>
            <a:off x="0" y="-9637"/>
            <a:ext cx="6876097" cy="6875495"/>
            <a:chOff x="-1" y="-1"/>
            <a:chExt cx="6876097" cy="6875495"/>
          </a:xfrm>
        </p:grpSpPr>
        <p:pic>
          <p:nvPicPr>
            <p:cNvPr id="5" name="Picture 4" descr="Shape&#10;&#10;Description automatically generated">
              <a:extLst>
                <a:ext uri="{FF2B5EF4-FFF2-40B4-BE49-F238E27FC236}">
                  <a16:creationId xmlns:a16="http://schemas.microsoft.com/office/drawing/2014/main" id="{3522E07A-9C00-2E46-B300-3DA1BFAEDF1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alphaModFix amt="88000"/>
            </a:blip>
            <a:stretch>
              <a:fillRect/>
            </a:stretch>
          </p:blipFill>
          <p:spPr>
            <a:xfrm>
              <a:off x="-1" y="-1"/>
              <a:ext cx="6875495" cy="6875495"/>
            </a:xfrm>
            <a:prstGeom prst="rect">
              <a:avLst/>
            </a:prstGeom>
          </p:spPr>
        </p:pic>
        <p:sp>
          <p:nvSpPr>
            <p:cNvPr id="8" name="Right Triangle 7">
              <a:extLst>
                <a:ext uri="{FF2B5EF4-FFF2-40B4-BE49-F238E27FC236}">
                  <a16:creationId xmlns:a16="http://schemas.microsoft.com/office/drawing/2014/main" id="{DB5188D7-851A-634B-859B-E6645FFEAE9E}"/>
                </a:ext>
              </a:extLst>
            </p:cNvPr>
            <p:cNvSpPr/>
            <p:nvPr/>
          </p:nvSpPr>
          <p:spPr>
            <a:xfrm flipH="1">
              <a:off x="3207345" y="4137101"/>
              <a:ext cx="3668751" cy="2720898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DB5F3D68-A112-FB41-8346-EA2C33C7A1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3842" y="2640846"/>
            <a:ext cx="3057810" cy="1557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494112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2622F27-7408-1148-8EDA-FF84C6B13D61}"/>
              </a:ext>
            </a:extLst>
          </p:cNvPr>
          <p:cNvGrpSpPr/>
          <p:nvPr/>
        </p:nvGrpSpPr>
        <p:grpSpPr>
          <a:xfrm>
            <a:off x="0" y="0"/>
            <a:ext cx="6858000" cy="6858000"/>
            <a:chOff x="0" y="0"/>
            <a:chExt cx="6858000" cy="685800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3522E07A-9C00-2E46-B300-3DA1BFAEDF1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alphaModFix amt="67000"/>
            </a:blip>
            <a:srcRect/>
            <a:stretch/>
          </p:blipFill>
          <p:spPr>
            <a:xfrm>
              <a:off x="0" y="0"/>
              <a:ext cx="6858000" cy="6858000"/>
            </a:xfrm>
            <a:prstGeom prst="rect">
              <a:avLst/>
            </a:prstGeom>
          </p:spPr>
        </p:pic>
        <p:sp>
          <p:nvSpPr>
            <p:cNvPr id="8" name="Right Triangle 7">
              <a:extLst>
                <a:ext uri="{FF2B5EF4-FFF2-40B4-BE49-F238E27FC236}">
                  <a16:creationId xmlns:a16="http://schemas.microsoft.com/office/drawing/2014/main" id="{DB5188D7-851A-634B-859B-E6645FFEAE9E}"/>
                </a:ext>
              </a:extLst>
            </p:cNvPr>
            <p:cNvSpPr/>
            <p:nvPr/>
          </p:nvSpPr>
          <p:spPr>
            <a:xfrm flipH="1">
              <a:off x="3189249" y="4137102"/>
              <a:ext cx="3668751" cy="2720898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" name="Picture 5" descr="Logo, company name&#10;&#10;Description automatically generated">
            <a:extLst>
              <a:ext uri="{FF2B5EF4-FFF2-40B4-BE49-F238E27FC236}">
                <a16:creationId xmlns:a16="http://schemas.microsoft.com/office/drawing/2014/main" id="{AE7A7C3E-5D2E-5447-9307-64CA4C549A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3842" y="1897042"/>
            <a:ext cx="3057810" cy="1557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569947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0EBDF5D8-6DDB-5848-8A71-1CB07DFDCCDC}"/>
              </a:ext>
            </a:extLst>
          </p:cNvPr>
          <p:cNvGrpSpPr/>
          <p:nvPr/>
        </p:nvGrpSpPr>
        <p:grpSpPr>
          <a:xfrm>
            <a:off x="0" y="0"/>
            <a:ext cx="6860641" cy="6860641"/>
            <a:chOff x="0" y="0"/>
            <a:chExt cx="6858000" cy="685800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3522E07A-9C00-2E46-B300-3DA1BFAEDF1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alphaModFix amt="77000"/>
            </a:blip>
            <a:srcRect/>
            <a:stretch/>
          </p:blipFill>
          <p:spPr>
            <a:xfrm>
              <a:off x="0" y="0"/>
              <a:ext cx="6858000" cy="6858000"/>
            </a:xfrm>
            <a:prstGeom prst="rect">
              <a:avLst/>
            </a:prstGeom>
          </p:spPr>
        </p:pic>
        <p:sp>
          <p:nvSpPr>
            <p:cNvPr id="8" name="Right Triangle 7">
              <a:extLst>
                <a:ext uri="{FF2B5EF4-FFF2-40B4-BE49-F238E27FC236}">
                  <a16:creationId xmlns:a16="http://schemas.microsoft.com/office/drawing/2014/main" id="{DB5188D7-851A-634B-859B-E6645FFEAE9E}"/>
                </a:ext>
              </a:extLst>
            </p:cNvPr>
            <p:cNvSpPr/>
            <p:nvPr/>
          </p:nvSpPr>
          <p:spPr>
            <a:xfrm flipH="1">
              <a:off x="3189249" y="4137102"/>
              <a:ext cx="3668751" cy="2720898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" name="Picture 5" descr="Logo, company name&#10;&#10;Description automatically generated">
            <a:extLst>
              <a:ext uri="{FF2B5EF4-FFF2-40B4-BE49-F238E27FC236}">
                <a16:creationId xmlns:a16="http://schemas.microsoft.com/office/drawing/2014/main" id="{C759433A-4FCC-8F4F-9177-9861EF1283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3842" y="1897042"/>
            <a:ext cx="3057810" cy="1557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6315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A21DC06-E5EB-7E49-A10E-8FEFEE2965BD}"/>
              </a:ext>
            </a:extLst>
          </p:cNvPr>
          <p:cNvSpPr txBox="1"/>
          <p:nvPr/>
        </p:nvSpPr>
        <p:spPr>
          <a:xfrm>
            <a:off x="4332961" y="3244334"/>
            <a:ext cx="35260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Square – Opener Slide - Options</a:t>
            </a:r>
          </a:p>
        </p:txBody>
      </p:sp>
    </p:spTree>
    <p:extLst>
      <p:ext uri="{BB962C8B-B14F-4D97-AF65-F5344CB8AC3E}">
        <p14:creationId xmlns:p14="http://schemas.microsoft.com/office/powerpoint/2010/main" val="1854117771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4D62FD8-7FB6-684A-84B4-45F3C25A3B9A}"/>
              </a:ext>
            </a:extLst>
          </p:cNvPr>
          <p:cNvGrpSpPr/>
          <p:nvPr/>
        </p:nvGrpSpPr>
        <p:grpSpPr>
          <a:xfrm>
            <a:off x="0" y="0"/>
            <a:ext cx="6858000" cy="6858000"/>
            <a:chOff x="0" y="0"/>
            <a:chExt cx="6858000" cy="685800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3522E07A-9C00-2E46-B300-3DA1BFAEDF1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alphaModFix amt="70000"/>
            </a:blip>
            <a:srcRect/>
            <a:stretch/>
          </p:blipFill>
          <p:spPr>
            <a:xfrm>
              <a:off x="0" y="0"/>
              <a:ext cx="6858000" cy="6858000"/>
            </a:xfrm>
            <a:prstGeom prst="rect">
              <a:avLst/>
            </a:prstGeom>
          </p:spPr>
        </p:pic>
        <p:sp>
          <p:nvSpPr>
            <p:cNvPr id="8" name="Right Triangle 7">
              <a:extLst>
                <a:ext uri="{FF2B5EF4-FFF2-40B4-BE49-F238E27FC236}">
                  <a16:creationId xmlns:a16="http://schemas.microsoft.com/office/drawing/2014/main" id="{DB5188D7-851A-634B-859B-E6645FFEAE9E}"/>
                </a:ext>
              </a:extLst>
            </p:cNvPr>
            <p:cNvSpPr/>
            <p:nvPr/>
          </p:nvSpPr>
          <p:spPr>
            <a:xfrm flipH="1">
              <a:off x="3189249" y="4137102"/>
              <a:ext cx="3668751" cy="2720898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6" name="Picture 5" descr="Logo, company name&#10;&#10;Description automatically generated">
            <a:extLst>
              <a:ext uri="{FF2B5EF4-FFF2-40B4-BE49-F238E27FC236}">
                <a16:creationId xmlns:a16="http://schemas.microsoft.com/office/drawing/2014/main" id="{3FBF13F9-A2B9-454B-86F1-73B8BB71C7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3842" y="1897042"/>
            <a:ext cx="3057810" cy="1557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651268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A21DC06-E5EB-7E49-A10E-8FEFEE2965BD}"/>
              </a:ext>
            </a:extLst>
          </p:cNvPr>
          <p:cNvSpPr txBox="1"/>
          <p:nvPr/>
        </p:nvSpPr>
        <p:spPr>
          <a:xfrm>
            <a:off x="4328134" y="3244334"/>
            <a:ext cx="35357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Horizontal - Title Slide - Template</a:t>
            </a:r>
          </a:p>
        </p:txBody>
      </p:sp>
    </p:spTree>
    <p:extLst>
      <p:ext uri="{BB962C8B-B14F-4D97-AF65-F5344CB8AC3E}">
        <p14:creationId xmlns:p14="http://schemas.microsoft.com/office/powerpoint/2010/main" val="2543266363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40F4DC8-D6C4-DD42-87DB-456F9C98BEBE}"/>
              </a:ext>
            </a:extLst>
          </p:cNvPr>
          <p:cNvGrpSpPr/>
          <p:nvPr/>
        </p:nvGrpSpPr>
        <p:grpSpPr>
          <a:xfrm>
            <a:off x="0" y="0"/>
            <a:ext cx="12192000" cy="5715000"/>
            <a:chOff x="0" y="0"/>
            <a:chExt cx="12192000" cy="5715000"/>
          </a:xfrm>
        </p:grpSpPr>
        <p:pic>
          <p:nvPicPr>
            <p:cNvPr id="5" name="Picture 4" descr="Background pattern&#10;&#10;Description automatically generated with medium confidence">
              <a:extLst>
                <a:ext uri="{FF2B5EF4-FFF2-40B4-BE49-F238E27FC236}">
                  <a16:creationId xmlns:a16="http://schemas.microsoft.com/office/drawing/2014/main" id="{D2D65C2E-CF64-344A-BC64-65F5041614C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alphaModFix amt="70000"/>
            </a:blip>
            <a:stretch>
              <a:fillRect/>
            </a:stretch>
          </p:blipFill>
          <p:spPr>
            <a:xfrm>
              <a:off x="0" y="0"/>
              <a:ext cx="12192000" cy="5715000"/>
            </a:xfrm>
            <a:prstGeom prst="rect">
              <a:avLst/>
            </a:prstGeom>
          </p:spPr>
        </p:pic>
        <p:sp>
          <p:nvSpPr>
            <p:cNvPr id="7" name="Right Triangle 6">
              <a:extLst>
                <a:ext uri="{FF2B5EF4-FFF2-40B4-BE49-F238E27FC236}">
                  <a16:creationId xmlns:a16="http://schemas.microsoft.com/office/drawing/2014/main" id="{4A2921F0-F674-5D43-B4DE-F571A1B83222}"/>
                </a:ext>
              </a:extLst>
            </p:cNvPr>
            <p:cNvSpPr/>
            <p:nvPr/>
          </p:nvSpPr>
          <p:spPr>
            <a:xfrm flipH="1">
              <a:off x="8523249" y="2994102"/>
              <a:ext cx="3668751" cy="2720898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247069183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BDBCA15C-9941-434E-B69B-38CEA546B4F6}"/>
              </a:ext>
            </a:extLst>
          </p:cNvPr>
          <p:cNvGrpSpPr/>
          <p:nvPr/>
        </p:nvGrpSpPr>
        <p:grpSpPr>
          <a:xfrm>
            <a:off x="0" y="0"/>
            <a:ext cx="12192000" cy="5715000"/>
            <a:chOff x="0" y="0"/>
            <a:chExt cx="12192000" cy="571500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D2D65C2E-CF64-344A-BC64-65F5041614C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alphaModFix amt="77000"/>
            </a:blip>
            <a:srcRect/>
            <a:stretch/>
          </p:blipFill>
          <p:spPr>
            <a:xfrm>
              <a:off x="0" y="0"/>
              <a:ext cx="12192000" cy="5715000"/>
            </a:xfrm>
            <a:prstGeom prst="rect">
              <a:avLst/>
            </a:prstGeom>
          </p:spPr>
        </p:pic>
        <p:sp>
          <p:nvSpPr>
            <p:cNvPr id="7" name="Right Triangle 6">
              <a:extLst>
                <a:ext uri="{FF2B5EF4-FFF2-40B4-BE49-F238E27FC236}">
                  <a16:creationId xmlns:a16="http://schemas.microsoft.com/office/drawing/2014/main" id="{4A2921F0-F674-5D43-B4DE-F571A1B83222}"/>
                </a:ext>
              </a:extLst>
            </p:cNvPr>
            <p:cNvSpPr/>
            <p:nvPr/>
          </p:nvSpPr>
          <p:spPr>
            <a:xfrm flipH="1">
              <a:off x="8523249" y="2994102"/>
              <a:ext cx="3668751" cy="2720898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935525028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8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B5463AC7-6A00-594B-97AE-15CE082664C1}"/>
              </a:ext>
            </a:extLst>
          </p:cNvPr>
          <p:cNvGrpSpPr/>
          <p:nvPr/>
        </p:nvGrpSpPr>
        <p:grpSpPr>
          <a:xfrm>
            <a:off x="0" y="0"/>
            <a:ext cx="12192000" cy="5715000"/>
            <a:chOff x="0" y="0"/>
            <a:chExt cx="12192000" cy="571500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D2D65C2E-CF64-344A-BC64-65F5041614C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/>
            <a:stretch/>
          </p:blipFill>
          <p:spPr>
            <a:xfrm>
              <a:off x="0" y="0"/>
              <a:ext cx="12192000" cy="5715000"/>
            </a:xfrm>
            <a:prstGeom prst="rect">
              <a:avLst/>
            </a:prstGeom>
          </p:spPr>
        </p:pic>
        <p:sp>
          <p:nvSpPr>
            <p:cNvPr id="7" name="Right Triangle 6">
              <a:extLst>
                <a:ext uri="{FF2B5EF4-FFF2-40B4-BE49-F238E27FC236}">
                  <a16:creationId xmlns:a16="http://schemas.microsoft.com/office/drawing/2014/main" id="{4A2921F0-F674-5D43-B4DE-F571A1B83222}"/>
                </a:ext>
              </a:extLst>
            </p:cNvPr>
            <p:cNvSpPr/>
            <p:nvPr/>
          </p:nvSpPr>
          <p:spPr>
            <a:xfrm flipH="1">
              <a:off x="8523249" y="2994102"/>
              <a:ext cx="3668751" cy="2720898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178727908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9FA2398C-1A0F-B346-8B9C-4E8B4377B458}"/>
              </a:ext>
            </a:extLst>
          </p:cNvPr>
          <p:cNvGrpSpPr/>
          <p:nvPr/>
        </p:nvGrpSpPr>
        <p:grpSpPr>
          <a:xfrm>
            <a:off x="0" y="0"/>
            <a:ext cx="12192000" cy="5715000"/>
            <a:chOff x="0" y="0"/>
            <a:chExt cx="12192000" cy="571500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D2D65C2E-CF64-344A-BC64-65F5041614C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alphaModFix amt="67000"/>
            </a:blip>
            <a:srcRect/>
            <a:stretch/>
          </p:blipFill>
          <p:spPr>
            <a:xfrm>
              <a:off x="0" y="0"/>
              <a:ext cx="12192000" cy="5715000"/>
            </a:xfrm>
            <a:prstGeom prst="rect">
              <a:avLst/>
            </a:prstGeom>
          </p:spPr>
        </p:pic>
        <p:sp>
          <p:nvSpPr>
            <p:cNvPr id="7" name="Right Triangle 6">
              <a:extLst>
                <a:ext uri="{FF2B5EF4-FFF2-40B4-BE49-F238E27FC236}">
                  <a16:creationId xmlns:a16="http://schemas.microsoft.com/office/drawing/2014/main" id="{4A2921F0-F674-5D43-B4DE-F571A1B83222}"/>
                </a:ext>
              </a:extLst>
            </p:cNvPr>
            <p:cNvSpPr/>
            <p:nvPr/>
          </p:nvSpPr>
          <p:spPr>
            <a:xfrm flipH="1">
              <a:off x="8523249" y="2994102"/>
              <a:ext cx="3668751" cy="2720898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571675309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A21DC06-E5EB-7E49-A10E-8FEFEE2965BD}"/>
              </a:ext>
            </a:extLst>
          </p:cNvPr>
          <p:cNvSpPr txBox="1"/>
          <p:nvPr/>
        </p:nvSpPr>
        <p:spPr>
          <a:xfrm>
            <a:off x="4155899" y="3244334"/>
            <a:ext cx="38802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Horizontal - Closing Slide - Template</a:t>
            </a:r>
          </a:p>
        </p:txBody>
      </p:sp>
    </p:spTree>
    <p:extLst>
      <p:ext uri="{BB962C8B-B14F-4D97-AF65-F5344CB8AC3E}">
        <p14:creationId xmlns:p14="http://schemas.microsoft.com/office/powerpoint/2010/main" val="1194179631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0A93FC34-B3EF-C347-B156-6AA14A9FF214}"/>
              </a:ext>
            </a:extLst>
          </p:cNvPr>
          <p:cNvGrpSpPr/>
          <p:nvPr/>
        </p:nvGrpSpPr>
        <p:grpSpPr>
          <a:xfrm>
            <a:off x="-7091" y="0"/>
            <a:ext cx="12206178" cy="5729824"/>
            <a:chOff x="-7091" y="0"/>
            <a:chExt cx="12206178" cy="5729824"/>
          </a:xfrm>
        </p:grpSpPr>
        <p:pic>
          <p:nvPicPr>
            <p:cNvPr id="5" name="Picture 4" descr="Background pattern&#10;&#10;Description automatically generated with medium confidence">
              <a:extLst>
                <a:ext uri="{FF2B5EF4-FFF2-40B4-BE49-F238E27FC236}">
                  <a16:creationId xmlns:a16="http://schemas.microsoft.com/office/drawing/2014/main" id="{A0363AA5-F634-E445-8A8A-2A3DCCF8517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alphaModFix amt="70000"/>
            </a:blip>
            <a:stretch>
              <a:fillRect/>
            </a:stretch>
          </p:blipFill>
          <p:spPr>
            <a:xfrm>
              <a:off x="-7091" y="0"/>
              <a:ext cx="12192000" cy="5715000"/>
            </a:xfrm>
            <a:prstGeom prst="rect">
              <a:avLst/>
            </a:prstGeom>
          </p:spPr>
        </p:pic>
        <p:sp>
          <p:nvSpPr>
            <p:cNvPr id="6" name="Right Triangle 5">
              <a:extLst>
                <a:ext uri="{FF2B5EF4-FFF2-40B4-BE49-F238E27FC236}">
                  <a16:creationId xmlns:a16="http://schemas.microsoft.com/office/drawing/2014/main" id="{F97E4790-651E-1A41-956D-46DAB1C30CEB}"/>
                </a:ext>
              </a:extLst>
            </p:cNvPr>
            <p:cNvSpPr/>
            <p:nvPr/>
          </p:nvSpPr>
          <p:spPr>
            <a:xfrm flipH="1">
              <a:off x="7584557" y="2307497"/>
              <a:ext cx="4614530" cy="3422327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277BAEC-6367-4444-BF6C-844C4AF69C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8BFE72D-DEE3-1A40-BBC5-5AA7D885F44F}" type="slidenum">
              <a:rPr lang="en-US" smtClean="0"/>
              <a:pPr/>
              <a:t>67</a:t>
            </a:fld>
            <a:endParaRPr lang="en-US" sz="800" dirty="0">
              <a:solidFill>
                <a:schemeClr val="tx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A10CC310-56A8-A444-81A6-E4942A8765BA}"/>
              </a:ext>
            </a:extLst>
          </p:cNvPr>
          <p:cNvSpPr txBox="1">
            <a:spLocks/>
          </p:cNvSpPr>
          <p:nvPr/>
        </p:nvSpPr>
        <p:spPr>
          <a:xfrm>
            <a:off x="891914" y="2633897"/>
            <a:ext cx="6399555" cy="2387600"/>
          </a:xfrm>
          <a:prstGeom prst="rect">
            <a:avLst/>
          </a:prstGeom>
        </p:spPr>
        <p:txBody>
          <a:bodyPr vert="horz" lIns="0" tIns="45720" rIns="0" bIns="45720" rtlCol="0" anchor="b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8800" dirty="0"/>
              <a:t>Thank You.</a:t>
            </a:r>
          </a:p>
        </p:txBody>
      </p:sp>
    </p:spTree>
    <p:extLst>
      <p:ext uri="{BB962C8B-B14F-4D97-AF65-F5344CB8AC3E}">
        <p14:creationId xmlns:p14="http://schemas.microsoft.com/office/powerpoint/2010/main" val="3126008681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AC152166-7BBB-AD41-ABE0-D2A38476C837}"/>
              </a:ext>
            </a:extLst>
          </p:cNvPr>
          <p:cNvGrpSpPr/>
          <p:nvPr/>
        </p:nvGrpSpPr>
        <p:grpSpPr>
          <a:xfrm>
            <a:off x="0" y="2236"/>
            <a:ext cx="12199087" cy="5729824"/>
            <a:chOff x="0" y="0"/>
            <a:chExt cx="12199087" cy="5729824"/>
          </a:xfrm>
        </p:grpSpPr>
        <p:pic>
          <p:nvPicPr>
            <p:cNvPr id="7" name="Picture 6" descr="A picture containing background pattern&#10;&#10;Description automatically generated">
              <a:extLst>
                <a:ext uri="{FF2B5EF4-FFF2-40B4-BE49-F238E27FC236}">
                  <a16:creationId xmlns:a16="http://schemas.microsoft.com/office/drawing/2014/main" id="{EE96BF84-8E0A-B947-A056-37D6A0DD342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alphaModFix amt="77000"/>
            </a:blip>
            <a:stretch>
              <a:fillRect/>
            </a:stretch>
          </p:blipFill>
          <p:spPr>
            <a:xfrm>
              <a:off x="0" y="0"/>
              <a:ext cx="12192000" cy="5715000"/>
            </a:xfrm>
            <a:prstGeom prst="rect">
              <a:avLst/>
            </a:prstGeom>
          </p:spPr>
        </p:pic>
        <p:sp>
          <p:nvSpPr>
            <p:cNvPr id="6" name="Right Triangle 5">
              <a:extLst>
                <a:ext uri="{FF2B5EF4-FFF2-40B4-BE49-F238E27FC236}">
                  <a16:creationId xmlns:a16="http://schemas.microsoft.com/office/drawing/2014/main" id="{F97E4790-651E-1A41-956D-46DAB1C30CEB}"/>
                </a:ext>
              </a:extLst>
            </p:cNvPr>
            <p:cNvSpPr/>
            <p:nvPr/>
          </p:nvSpPr>
          <p:spPr>
            <a:xfrm flipH="1">
              <a:off x="7584557" y="2307497"/>
              <a:ext cx="4614530" cy="3422327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277BAEC-6367-4444-BF6C-844C4AF69C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8BFE72D-DEE3-1A40-BBC5-5AA7D885F44F}" type="slidenum">
              <a:rPr lang="en-US" smtClean="0"/>
              <a:pPr/>
              <a:t>68</a:t>
            </a:fld>
            <a:endParaRPr lang="en-US" sz="800" dirty="0">
              <a:solidFill>
                <a:schemeClr val="tx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A10CC310-56A8-A444-81A6-E4942A8765BA}"/>
              </a:ext>
            </a:extLst>
          </p:cNvPr>
          <p:cNvSpPr txBox="1">
            <a:spLocks/>
          </p:cNvSpPr>
          <p:nvPr/>
        </p:nvSpPr>
        <p:spPr>
          <a:xfrm>
            <a:off x="891914" y="2633897"/>
            <a:ext cx="6399555" cy="2387600"/>
          </a:xfrm>
          <a:prstGeom prst="rect">
            <a:avLst/>
          </a:prstGeom>
        </p:spPr>
        <p:txBody>
          <a:bodyPr vert="horz" lIns="0" tIns="45720" rIns="0" bIns="45720" rtlCol="0" anchor="b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8800" dirty="0"/>
              <a:t>Thank You.</a:t>
            </a:r>
          </a:p>
        </p:txBody>
      </p:sp>
    </p:spTree>
    <p:extLst>
      <p:ext uri="{BB962C8B-B14F-4D97-AF65-F5344CB8AC3E}">
        <p14:creationId xmlns:p14="http://schemas.microsoft.com/office/powerpoint/2010/main" val="1359418923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019549E3-EC62-2E4D-A61C-FD9A6E6FC143}"/>
              </a:ext>
            </a:extLst>
          </p:cNvPr>
          <p:cNvGrpSpPr/>
          <p:nvPr/>
        </p:nvGrpSpPr>
        <p:grpSpPr>
          <a:xfrm>
            <a:off x="0" y="0"/>
            <a:ext cx="12199087" cy="5729824"/>
            <a:chOff x="0" y="0"/>
            <a:chExt cx="12199087" cy="5729824"/>
          </a:xfrm>
        </p:grpSpPr>
        <p:pic>
          <p:nvPicPr>
            <p:cNvPr id="9" name="Picture 8" descr="Shape&#10;&#10;Description automatically generated">
              <a:extLst>
                <a:ext uri="{FF2B5EF4-FFF2-40B4-BE49-F238E27FC236}">
                  <a16:creationId xmlns:a16="http://schemas.microsoft.com/office/drawing/2014/main" id="{A15C9F6E-E40F-F54D-91C8-E5600CDFDB8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alphaModFix amt="88000"/>
            </a:blip>
            <a:stretch>
              <a:fillRect/>
            </a:stretch>
          </p:blipFill>
          <p:spPr>
            <a:xfrm>
              <a:off x="0" y="0"/>
              <a:ext cx="12192000" cy="5715000"/>
            </a:xfrm>
            <a:prstGeom prst="rect">
              <a:avLst/>
            </a:prstGeom>
          </p:spPr>
        </p:pic>
        <p:sp>
          <p:nvSpPr>
            <p:cNvPr id="6" name="Right Triangle 5">
              <a:extLst>
                <a:ext uri="{FF2B5EF4-FFF2-40B4-BE49-F238E27FC236}">
                  <a16:creationId xmlns:a16="http://schemas.microsoft.com/office/drawing/2014/main" id="{F97E4790-651E-1A41-956D-46DAB1C30CEB}"/>
                </a:ext>
              </a:extLst>
            </p:cNvPr>
            <p:cNvSpPr/>
            <p:nvPr/>
          </p:nvSpPr>
          <p:spPr>
            <a:xfrm flipH="1">
              <a:off x="7584557" y="2307497"/>
              <a:ext cx="4614530" cy="3422327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277BAEC-6367-4444-BF6C-844C4AF69C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8BFE72D-DEE3-1A40-BBC5-5AA7D885F44F}" type="slidenum">
              <a:rPr lang="en-US" smtClean="0"/>
              <a:pPr/>
              <a:t>69</a:t>
            </a:fld>
            <a:endParaRPr lang="en-US" sz="800" dirty="0">
              <a:solidFill>
                <a:schemeClr val="tx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A10CC310-56A8-A444-81A6-E4942A8765BA}"/>
              </a:ext>
            </a:extLst>
          </p:cNvPr>
          <p:cNvSpPr txBox="1">
            <a:spLocks/>
          </p:cNvSpPr>
          <p:nvPr/>
        </p:nvSpPr>
        <p:spPr>
          <a:xfrm>
            <a:off x="891914" y="2633897"/>
            <a:ext cx="6399555" cy="2387600"/>
          </a:xfrm>
          <a:prstGeom prst="rect">
            <a:avLst/>
          </a:prstGeom>
        </p:spPr>
        <p:txBody>
          <a:bodyPr vert="horz" lIns="0" tIns="45720" rIns="0" bIns="45720" rtlCol="0" anchor="b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8800" dirty="0"/>
              <a:t>Thank You.</a:t>
            </a:r>
          </a:p>
        </p:txBody>
      </p:sp>
    </p:spTree>
    <p:extLst>
      <p:ext uri="{BB962C8B-B14F-4D97-AF65-F5344CB8AC3E}">
        <p14:creationId xmlns:p14="http://schemas.microsoft.com/office/powerpoint/2010/main" val="12128100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61397521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048EF92D-929D-4345-96CC-1BC12AFEF5FF}"/>
              </a:ext>
            </a:extLst>
          </p:cNvPr>
          <p:cNvGrpSpPr/>
          <p:nvPr/>
        </p:nvGrpSpPr>
        <p:grpSpPr>
          <a:xfrm>
            <a:off x="-1" y="0"/>
            <a:ext cx="12199088" cy="5729824"/>
            <a:chOff x="-1" y="0"/>
            <a:chExt cx="12199088" cy="5729824"/>
          </a:xfrm>
        </p:grpSpPr>
        <p:pic>
          <p:nvPicPr>
            <p:cNvPr id="11" name="Picture 10" descr="Background pattern&#10;&#10;Description automatically generated">
              <a:extLst>
                <a:ext uri="{FF2B5EF4-FFF2-40B4-BE49-F238E27FC236}">
                  <a16:creationId xmlns:a16="http://schemas.microsoft.com/office/drawing/2014/main" id="{A69C3C14-8003-334A-BE53-0F7B956C638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alphaModFix amt="67000"/>
            </a:blip>
            <a:stretch>
              <a:fillRect/>
            </a:stretch>
          </p:blipFill>
          <p:spPr>
            <a:xfrm>
              <a:off x="-1" y="0"/>
              <a:ext cx="12192000" cy="5715000"/>
            </a:xfrm>
            <a:prstGeom prst="rect">
              <a:avLst/>
            </a:prstGeom>
          </p:spPr>
        </p:pic>
        <p:sp>
          <p:nvSpPr>
            <p:cNvPr id="6" name="Right Triangle 5">
              <a:extLst>
                <a:ext uri="{FF2B5EF4-FFF2-40B4-BE49-F238E27FC236}">
                  <a16:creationId xmlns:a16="http://schemas.microsoft.com/office/drawing/2014/main" id="{F97E4790-651E-1A41-956D-46DAB1C30CEB}"/>
                </a:ext>
              </a:extLst>
            </p:cNvPr>
            <p:cNvSpPr/>
            <p:nvPr/>
          </p:nvSpPr>
          <p:spPr>
            <a:xfrm flipH="1">
              <a:off x="7584557" y="2307497"/>
              <a:ext cx="4614530" cy="3422327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277BAEC-6367-4444-BF6C-844C4AF69C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8BFE72D-DEE3-1A40-BBC5-5AA7D885F44F}" type="slidenum">
              <a:rPr lang="en-US" smtClean="0"/>
              <a:pPr/>
              <a:t>70</a:t>
            </a:fld>
            <a:endParaRPr lang="en-US" sz="800" dirty="0">
              <a:solidFill>
                <a:schemeClr val="tx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A10CC310-56A8-A444-81A6-E4942A8765BA}"/>
              </a:ext>
            </a:extLst>
          </p:cNvPr>
          <p:cNvSpPr txBox="1">
            <a:spLocks/>
          </p:cNvSpPr>
          <p:nvPr/>
        </p:nvSpPr>
        <p:spPr>
          <a:xfrm>
            <a:off x="891914" y="2633897"/>
            <a:ext cx="6399555" cy="2387600"/>
          </a:xfrm>
          <a:prstGeom prst="rect">
            <a:avLst/>
          </a:prstGeom>
        </p:spPr>
        <p:txBody>
          <a:bodyPr vert="horz" lIns="0" tIns="45720" rIns="0" bIns="45720" rtlCol="0" anchor="b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8800" dirty="0"/>
              <a:t>Thank You.</a:t>
            </a:r>
          </a:p>
        </p:txBody>
      </p:sp>
    </p:spTree>
    <p:extLst>
      <p:ext uri="{BB962C8B-B14F-4D97-AF65-F5344CB8AC3E}">
        <p14:creationId xmlns:p14="http://schemas.microsoft.com/office/powerpoint/2010/main" val="17069734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702530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62640367"/>
      </p:ext>
    </p:extLst>
  </p:cSld>
  <p:clrMapOvr>
    <a:masterClrMapping/>
  </p:clrMapOvr>
</p:sld>
</file>

<file path=ppt/theme/theme1.xml><?xml version="1.0" encoding="utf-8"?>
<a:theme xmlns:a="http://schemas.openxmlformats.org/drawingml/2006/main" name="4-H Theme">
  <a:themeElements>
    <a:clrScheme name="4H MP PALETTE">
      <a:dk1>
        <a:srgbClr val="37424A"/>
      </a:dk1>
      <a:lt1>
        <a:srgbClr val="FFFFFF"/>
      </a:lt1>
      <a:dk2>
        <a:srgbClr val="8996A0"/>
      </a:dk2>
      <a:lt2>
        <a:srgbClr val="E0DED8"/>
      </a:lt2>
      <a:accent1>
        <a:srgbClr val="339966"/>
      </a:accent1>
      <a:accent2>
        <a:srgbClr val="61C250"/>
      </a:accent2>
      <a:accent3>
        <a:srgbClr val="69349C"/>
      </a:accent3>
      <a:accent4>
        <a:srgbClr val="47D5CD"/>
      </a:accent4>
      <a:accent5>
        <a:srgbClr val="CAE3E9"/>
      </a:accent5>
      <a:accent6>
        <a:srgbClr val="FFCB4F"/>
      </a:accent6>
      <a:hlink>
        <a:srgbClr val="61C250"/>
      </a:hlink>
      <a:folHlink>
        <a:srgbClr val="8996A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4-H PPT Template" id="{EE4B1E58-251D-1344-BF84-1814798F2DF0}" vid="{A1506B9C-F493-3D41-8D11-FF84AC738C9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10354</TotalTime>
  <Words>199</Words>
  <Application>Microsoft Macintosh PowerPoint</Application>
  <PresentationFormat>Widescreen</PresentationFormat>
  <Paragraphs>58</Paragraphs>
  <Slides>70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70</vt:i4>
      </vt:variant>
    </vt:vector>
  </HeadingPairs>
  <TitlesOfParts>
    <vt:vector size="74" baseType="lpstr">
      <vt:lpstr>Arial</vt:lpstr>
      <vt:lpstr>Calibri</vt:lpstr>
      <vt:lpstr>LucidaGrande</vt:lpstr>
      <vt:lpstr>4-H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All Associates</dc:title>
  <dc:creator>Root, Chris</dc:creator>
  <cp:lastModifiedBy>Alex Dunn</cp:lastModifiedBy>
  <cp:revision>241</cp:revision>
  <dcterms:created xsi:type="dcterms:W3CDTF">2016-02-10T16:17:25Z</dcterms:created>
  <dcterms:modified xsi:type="dcterms:W3CDTF">2021-06-01T15:58:22Z</dcterms:modified>
</cp:coreProperties>
</file>