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notesMasterIdLst>
    <p:notesMasterId r:id="rId25"/>
  </p:notesMasterIdLst>
  <p:handoutMasterIdLst>
    <p:handoutMasterId r:id="rId26"/>
  </p:handoutMasterIdLst>
  <p:sldIdLst>
    <p:sldId id="267" r:id="rId2"/>
    <p:sldId id="346" r:id="rId3"/>
    <p:sldId id="347" r:id="rId4"/>
    <p:sldId id="348" r:id="rId5"/>
    <p:sldId id="279" r:id="rId6"/>
    <p:sldId id="356" r:id="rId7"/>
    <p:sldId id="324" r:id="rId8"/>
    <p:sldId id="349" r:id="rId9"/>
    <p:sldId id="358" r:id="rId10"/>
    <p:sldId id="359" r:id="rId11"/>
    <p:sldId id="360" r:id="rId12"/>
    <p:sldId id="357" r:id="rId13"/>
    <p:sldId id="350" r:id="rId14"/>
    <p:sldId id="351" r:id="rId15"/>
    <p:sldId id="317" r:id="rId16"/>
    <p:sldId id="352" r:id="rId17"/>
    <p:sldId id="321" r:id="rId18"/>
    <p:sldId id="322" r:id="rId19"/>
    <p:sldId id="323" r:id="rId20"/>
    <p:sldId id="297" r:id="rId21"/>
    <p:sldId id="296" r:id="rId22"/>
    <p:sldId id="299" r:id="rId23"/>
    <p:sldId id="34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96A0"/>
    <a:srgbClr val="FFA02F"/>
    <a:srgbClr val="00B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46"/>
    <p:restoredTop sz="95714"/>
  </p:normalViewPr>
  <p:slideViewPr>
    <p:cSldViewPr snapToGrid="0" snapToObjects="1">
      <p:cViewPr varScale="1">
        <p:scale>
          <a:sx n="122" d="100"/>
          <a:sy n="122" d="100"/>
        </p:scale>
        <p:origin x="1176" y="20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65" d="100"/>
          <a:sy n="165" d="100"/>
        </p:scale>
        <p:origin x="508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B2127-D2E8-1F47-8821-E5145926C81F}" type="datetimeFigureOut">
              <a:rPr lang="en-US" smtClean="0"/>
              <a:t>5/28/21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D87FD1-716D-6A4C-ABAE-89C83AD9157F}" type="slidenum">
              <a:rPr lang="en-US" smtClean="0"/>
              <a:t>‹#›</a:t>
            </a:fld>
            <a:endParaRPr lang="en-US"/>
          </a:p>
        </p:txBody>
      </p:sp>
    </p:spTree>
    <p:extLst>
      <p:ext uri="{BB962C8B-B14F-4D97-AF65-F5344CB8AC3E}">
        <p14:creationId xmlns:p14="http://schemas.microsoft.com/office/powerpoint/2010/main" val="1861945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CDE9D-C619-E845-B532-81956021FE4E}" type="datetimeFigureOut">
              <a:rPr lang="en-US" smtClean="0"/>
              <a:t>5/28/21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B7EF0-148D-B042-AF3A-A0484078F544}" type="slidenum">
              <a:rPr lang="en-US" smtClean="0"/>
              <a:t>‹#›</a:t>
            </a:fld>
            <a:endParaRPr lang="en-US"/>
          </a:p>
        </p:txBody>
      </p:sp>
    </p:spTree>
    <p:extLst>
      <p:ext uri="{BB962C8B-B14F-4D97-AF65-F5344CB8AC3E}">
        <p14:creationId xmlns:p14="http://schemas.microsoft.com/office/powerpoint/2010/main" val="53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9"/>
        <p:cNvGrpSpPr/>
        <p:nvPr/>
      </p:nvGrpSpPr>
      <p:grpSpPr>
        <a:xfrm>
          <a:off x="0" y="0"/>
          <a:ext cx="0" cy="0"/>
          <a:chOff x="0" y="0"/>
          <a:chExt cx="0" cy="0"/>
        </a:xfrm>
      </p:grpSpPr>
      <p:sp>
        <p:nvSpPr>
          <p:cNvPr id="4580" name="Shape 45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81" name="Shape 4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463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Vertical Photos">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CF58CA2-4791-0043-9D14-C29C70009D37}"/>
              </a:ext>
            </a:extLst>
          </p:cNvPr>
          <p:cNvPicPr>
            <a:picLocks noChangeAspect="1"/>
          </p:cNvPicPr>
          <p:nvPr userDrawn="1"/>
        </p:nvPicPr>
        <p:blipFill>
          <a:blip r:embed="rId2"/>
          <a:stretch>
            <a:fillRect/>
          </a:stretch>
        </p:blipFill>
        <p:spPr>
          <a:xfrm>
            <a:off x="8003842" y="2640846"/>
            <a:ext cx="3057810" cy="1557752"/>
          </a:xfrm>
          <a:prstGeom prst="rect">
            <a:avLst/>
          </a:prstGeom>
        </p:spPr>
      </p:pic>
      <p:pic>
        <p:nvPicPr>
          <p:cNvPr id="4" name="Picture 3" descr="A person wearing glasses&#10;&#10;Description automatically generated with low confidence">
            <a:extLst>
              <a:ext uri="{FF2B5EF4-FFF2-40B4-BE49-F238E27FC236}">
                <a16:creationId xmlns:a16="http://schemas.microsoft.com/office/drawing/2014/main" id="{F07625AA-6749-B848-AA27-C907ABC8DFAA}"/>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402557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Vertical Photos with Tit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336244" y="4279392"/>
            <a:ext cx="4393008" cy="659782"/>
          </a:xfrm>
        </p:spPr>
        <p:txBody>
          <a:bodyPr anchor="b">
            <a:normAutofit/>
          </a:bodyPr>
          <a:lstStyle>
            <a:lvl1pPr algn="ctr">
              <a:defRPr sz="1800" baseline="0">
                <a:solidFill>
                  <a:schemeClr val="tx1"/>
                </a:solidFill>
              </a:defRPr>
            </a:lvl1pPr>
          </a:lstStyle>
          <a:p>
            <a:r>
              <a:rPr lang="en-US" dirty="0"/>
              <a:t>Presentation Title Goes Here</a:t>
            </a:r>
          </a:p>
        </p:txBody>
      </p:sp>
      <p:sp>
        <p:nvSpPr>
          <p:cNvPr id="15" name="Subtitle 2"/>
          <p:cNvSpPr>
            <a:spLocks noGrp="1"/>
          </p:cNvSpPr>
          <p:nvPr>
            <p:ph type="subTitle" idx="1" hasCustomPrompt="1"/>
          </p:nvPr>
        </p:nvSpPr>
        <p:spPr>
          <a:xfrm>
            <a:off x="7336243" y="4992120"/>
            <a:ext cx="4393009" cy="278155"/>
          </a:xfrm>
        </p:spPr>
        <p:txBody>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cxnSp>
        <p:nvCxnSpPr>
          <p:cNvPr id="16" name="Straight Connector 15"/>
          <p:cNvCxnSpPr/>
          <p:nvPr userDrawn="1"/>
        </p:nvCxnSpPr>
        <p:spPr>
          <a:xfrm>
            <a:off x="7336243" y="4257243"/>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50BF37A6-E1C3-644C-B54F-60D80DB564B7}"/>
              </a:ext>
            </a:extLst>
          </p:cNvPr>
          <p:cNvPicPr>
            <a:picLocks noChangeAspect="1"/>
          </p:cNvPicPr>
          <p:nvPr userDrawn="1"/>
        </p:nvPicPr>
        <p:blipFill>
          <a:blip r:embed="rId2"/>
          <a:stretch>
            <a:fillRect/>
          </a:stretch>
        </p:blipFill>
        <p:spPr>
          <a:xfrm>
            <a:off x="8003842" y="1897042"/>
            <a:ext cx="3057810" cy="1557752"/>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26F91159-8407-284C-9657-E30ADD49D377}"/>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20685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Vertical Photos with Tit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336244" y="4279392"/>
            <a:ext cx="4393008" cy="659782"/>
          </a:xfrm>
        </p:spPr>
        <p:txBody>
          <a:bodyPr anchor="b">
            <a:normAutofit/>
          </a:bodyPr>
          <a:lstStyle>
            <a:lvl1pPr algn="ctr">
              <a:defRPr sz="1800" baseline="0">
                <a:solidFill>
                  <a:schemeClr val="tx1"/>
                </a:solidFill>
              </a:defRPr>
            </a:lvl1pPr>
          </a:lstStyle>
          <a:p>
            <a:r>
              <a:rPr lang="en-US" dirty="0"/>
              <a:t>Presentation Title Goes Here</a:t>
            </a:r>
          </a:p>
        </p:txBody>
      </p:sp>
      <p:sp>
        <p:nvSpPr>
          <p:cNvPr id="15" name="Subtitle 2"/>
          <p:cNvSpPr>
            <a:spLocks noGrp="1"/>
          </p:cNvSpPr>
          <p:nvPr>
            <p:ph type="subTitle" idx="1" hasCustomPrompt="1"/>
          </p:nvPr>
        </p:nvSpPr>
        <p:spPr>
          <a:xfrm>
            <a:off x="7336243" y="4992120"/>
            <a:ext cx="4393009" cy="278155"/>
          </a:xfrm>
        </p:spPr>
        <p:txBody>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cxnSp>
        <p:nvCxnSpPr>
          <p:cNvPr id="16" name="Straight Connector 15"/>
          <p:cNvCxnSpPr/>
          <p:nvPr userDrawn="1"/>
        </p:nvCxnSpPr>
        <p:spPr>
          <a:xfrm>
            <a:off x="7336243" y="4257243"/>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50BF37A6-E1C3-644C-B54F-60D80DB564B7}"/>
              </a:ext>
            </a:extLst>
          </p:cNvPr>
          <p:cNvPicPr>
            <a:picLocks noChangeAspect="1"/>
          </p:cNvPicPr>
          <p:nvPr userDrawn="1"/>
        </p:nvPicPr>
        <p:blipFill>
          <a:blip r:embed="rId2"/>
          <a:stretch>
            <a:fillRect/>
          </a:stretch>
        </p:blipFill>
        <p:spPr>
          <a:xfrm>
            <a:off x="8003842" y="1897042"/>
            <a:ext cx="3057810" cy="1557752"/>
          </a:xfrm>
          <a:prstGeom prst="rect">
            <a:avLst/>
          </a:prstGeom>
        </p:spPr>
      </p:pic>
      <p:pic>
        <p:nvPicPr>
          <p:cNvPr id="5" name="Picture 4" descr="A person leaning against a wall&#10;&#10;Description automatically generated with medium confidence">
            <a:extLst>
              <a:ext uri="{FF2B5EF4-FFF2-40B4-BE49-F238E27FC236}">
                <a16:creationId xmlns:a16="http://schemas.microsoft.com/office/drawing/2014/main" id="{C3D33380-EC97-304F-B308-728C100307F7}"/>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2824328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Vertical Photos with Tit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336244" y="4279392"/>
            <a:ext cx="4393008" cy="659782"/>
          </a:xfrm>
        </p:spPr>
        <p:txBody>
          <a:bodyPr anchor="b">
            <a:normAutofit/>
          </a:bodyPr>
          <a:lstStyle>
            <a:lvl1pPr algn="ctr">
              <a:defRPr sz="1800" baseline="0">
                <a:solidFill>
                  <a:schemeClr val="tx1"/>
                </a:solidFill>
              </a:defRPr>
            </a:lvl1pPr>
          </a:lstStyle>
          <a:p>
            <a:r>
              <a:rPr lang="en-US" dirty="0"/>
              <a:t>Presentation Title Goes Here</a:t>
            </a:r>
          </a:p>
        </p:txBody>
      </p:sp>
      <p:sp>
        <p:nvSpPr>
          <p:cNvPr id="15" name="Subtitle 2"/>
          <p:cNvSpPr>
            <a:spLocks noGrp="1"/>
          </p:cNvSpPr>
          <p:nvPr>
            <p:ph type="subTitle" idx="1" hasCustomPrompt="1"/>
          </p:nvPr>
        </p:nvSpPr>
        <p:spPr>
          <a:xfrm>
            <a:off x="7336243" y="4992120"/>
            <a:ext cx="4393009" cy="278155"/>
          </a:xfrm>
        </p:spPr>
        <p:txBody>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cxnSp>
        <p:nvCxnSpPr>
          <p:cNvPr id="16" name="Straight Connector 15"/>
          <p:cNvCxnSpPr/>
          <p:nvPr userDrawn="1"/>
        </p:nvCxnSpPr>
        <p:spPr>
          <a:xfrm>
            <a:off x="7336243" y="4257243"/>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50BF37A6-E1C3-644C-B54F-60D80DB564B7}"/>
              </a:ext>
            </a:extLst>
          </p:cNvPr>
          <p:cNvPicPr>
            <a:picLocks noChangeAspect="1"/>
          </p:cNvPicPr>
          <p:nvPr userDrawn="1"/>
        </p:nvPicPr>
        <p:blipFill>
          <a:blip r:embed="rId2"/>
          <a:stretch>
            <a:fillRect/>
          </a:stretch>
        </p:blipFill>
        <p:spPr>
          <a:xfrm>
            <a:off x="8003842" y="1897042"/>
            <a:ext cx="3057810" cy="1557752"/>
          </a:xfrm>
          <a:prstGeom prst="rect">
            <a:avLst/>
          </a:prstGeom>
        </p:spPr>
      </p:pic>
      <p:pic>
        <p:nvPicPr>
          <p:cNvPr id="3" name="Picture 2" descr="A picture containing person, posing, people, group&#10;&#10;Description automatically generated">
            <a:extLst>
              <a:ext uri="{FF2B5EF4-FFF2-40B4-BE49-F238E27FC236}">
                <a16:creationId xmlns:a16="http://schemas.microsoft.com/office/drawing/2014/main" id="{DA564736-F444-F644-91E8-91A10BCBBF7F}"/>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294362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Vertical with Title">
    <p:spTree>
      <p:nvGrpSpPr>
        <p:cNvPr id="1" name=""/>
        <p:cNvGrpSpPr/>
        <p:nvPr/>
      </p:nvGrpSpPr>
      <p:grpSpPr>
        <a:xfrm>
          <a:off x="0" y="0"/>
          <a:ext cx="0" cy="0"/>
          <a:chOff x="0" y="0"/>
          <a:chExt cx="0" cy="0"/>
        </a:xfrm>
      </p:grpSpPr>
      <p:sp>
        <p:nvSpPr>
          <p:cNvPr id="4" name="TextBox 3"/>
          <p:cNvSpPr txBox="1"/>
          <p:nvPr userDrawn="1"/>
        </p:nvSpPr>
        <p:spPr>
          <a:xfrm>
            <a:off x="0" y="0"/>
            <a:ext cx="6873498" cy="6857999"/>
          </a:xfrm>
          <a:prstGeom prst="rect">
            <a:avLst/>
          </a:prstGeom>
          <a:solidFill>
            <a:schemeClr val="accent1"/>
          </a:solidFill>
        </p:spPr>
        <p:txBody>
          <a:bodyPr wrap="square" rtlCol="0">
            <a:noAutofit/>
          </a:bodyPr>
          <a:lstStyle/>
          <a:p>
            <a:r>
              <a:rPr lang="en-US" dirty="0"/>
              <a:t> </a:t>
            </a:r>
          </a:p>
        </p:txBody>
      </p:sp>
      <p:sp>
        <p:nvSpPr>
          <p:cNvPr id="5" name="Title 1"/>
          <p:cNvSpPr>
            <a:spLocks noGrp="1"/>
          </p:cNvSpPr>
          <p:nvPr>
            <p:ph type="ctrTitle" hasCustomPrompt="1"/>
          </p:nvPr>
        </p:nvSpPr>
        <p:spPr>
          <a:xfrm>
            <a:off x="817069" y="2088759"/>
            <a:ext cx="5212552" cy="1861449"/>
          </a:xfrm>
        </p:spPr>
        <p:txBody>
          <a:bodyPr anchor="b">
            <a:normAutofit/>
          </a:bodyPr>
          <a:lstStyle>
            <a:lvl1pPr algn="l">
              <a:defRPr sz="4800">
                <a:solidFill>
                  <a:schemeClr val="bg1"/>
                </a:solidFill>
              </a:defRPr>
            </a:lvl1pPr>
          </a:lstStyle>
          <a:p>
            <a:r>
              <a:rPr lang="en-US" dirty="0"/>
              <a:t>Title Slide</a:t>
            </a:r>
          </a:p>
        </p:txBody>
      </p:sp>
      <p:sp>
        <p:nvSpPr>
          <p:cNvPr id="7" name="Subtitle 2"/>
          <p:cNvSpPr>
            <a:spLocks noGrp="1"/>
          </p:cNvSpPr>
          <p:nvPr>
            <p:ph type="subTitle" idx="1" hasCustomPrompt="1"/>
          </p:nvPr>
        </p:nvSpPr>
        <p:spPr>
          <a:xfrm>
            <a:off x="817068" y="3950208"/>
            <a:ext cx="5212553" cy="45683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pic>
        <p:nvPicPr>
          <p:cNvPr id="6" name="Picture 5" descr="Logo, company name&#10;&#10;Description automatically generated">
            <a:extLst>
              <a:ext uri="{FF2B5EF4-FFF2-40B4-BE49-F238E27FC236}">
                <a16:creationId xmlns:a16="http://schemas.microsoft.com/office/drawing/2014/main" id="{AD56A7DC-1DB8-194A-B3F3-331D18773D0B}"/>
              </a:ext>
            </a:extLst>
          </p:cNvPr>
          <p:cNvPicPr>
            <a:picLocks noChangeAspect="1"/>
          </p:cNvPicPr>
          <p:nvPr userDrawn="1"/>
        </p:nvPicPr>
        <p:blipFill>
          <a:blip r:embed="rId2"/>
          <a:stretch>
            <a:fillRect/>
          </a:stretch>
        </p:blipFill>
        <p:spPr>
          <a:xfrm>
            <a:off x="8003842" y="2538486"/>
            <a:ext cx="3057810" cy="1557752"/>
          </a:xfrm>
          <a:prstGeom prst="rect">
            <a:avLst/>
          </a:prstGeom>
        </p:spPr>
      </p:pic>
    </p:spTree>
    <p:extLst>
      <p:ext uri="{BB962C8B-B14F-4D97-AF65-F5344CB8AC3E}">
        <p14:creationId xmlns:p14="http://schemas.microsoft.com/office/powerpoint/2010/main" val="374971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Vertical with Title">
    <p:spTree>
      <p:nvGrpSpPr>
        <p:cNvPr id="1" name=""/>
        <p:cNvGrpSpPr/>
        <p:nvPr/>
      </p:nvGrpSpPr>
      <p:grpSpPr>
        <a:xfrm>
          <a:off x="0" y="0"/>
          <a:ext cx="0" cy="0"/>
          <a:chOff x="0" y="0"/>
          <a:chExt cx="0" cy="0"/>
        </a:xfrm>
      </p:grpSpPr>
      <p:sp>
        <p:nvSpPr>
          <p:cNvPr id="4" name="TextBox 3"/>
          <p:cNvSpPr txBox="1"/>
          <p:nvPr userDrawn="1"/>
        </p:nvSpPr>
        <p:spPr>
          <a:xfrm>
            <a:off x="0" y="0"/>
            <a:ext cx="6873498" cy="6857999"/>
          </a:xfrm>
          <a:prstGeom prst="rect">
            <a:avLst/>
          </a:prstGeom>
          <a:solidFill>
            <a:schemeClr val="accent3"/>
          </a:solidFill>
        </p:spPr>
        <p:txBody>
          <a:bodyPr wrap="square" rtlCol="0">
            <a:noAutofit/>
          </a:bodyPr>
          <a:lstStyle/>
          <a:p>
            <a:r>
              <a:rPr lang="en-US" dirty="0"/>
              <a:t> </a:t>
            </a:r>
          </a:p>
        </p:txBody>
      </p:sp>
      <p:sp>
        <p:nvSpPr>
          <p:cNvPr id="5" name="Title 1"/>
          <p:cNvSpPr>
            <a:spLocks noGrp="1"/>
          </p:cNvSpPr>
          <p:nvPr>
            <p:ph type="ctrTitle" hasCustomPrompt="1"/>
          </p:nvPr>
        </p:nvSpPr>
        <p:spPr>
          <a:xfrm>
            <a:off x="817069" y="2088759"/>
            <a:ext cx="5212552" cy="1861449"/>
          </a:xfrm>
        </p:spPr>
        <p:txBody>
          <a:bodyPr anchor="b">
            <a:normAutofit/>
          </a:bodyPr>
          <a:lstStyle>
            <a:lvl1pPr algn="l">
              <a:defRPr sz="4800">
                <a:solidFill>
                  <a:schemeClr val="bg1"/>
                </a:solidFill>
              </a:defRPr>
            </a:lvl1pPr>
          </a:lstStyle>
          <a:p>
            <a:r>
              <a:rPr lang="en-US" dirty="0"/>
              <a:t>Title Slide</a:t>
            </a:r>
          </a:p>
        </p:txBody>
      </p:sp>
      <p:sp>
        <p:nvSpPr>
          <p:cNvPr id="7" name="Subtitle 2"/>
          <p:cNvSpPr>
            <a:spLocks noGrp="1"/>
          </p:cNvSpPr>
          <p:nvPr>
            <p:ph type="subTitle" idx="1" hasCustomPrompt="1"/>
          </p:nvPr>
        </p:nvSpPr>
        <p:spPr>
          <a:xfrm>
            <a:off x="817068" y="3950208"/>
            <a:ext cx="5212553" cy="45683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pic>
        <p:nvPicPr>
          <p:cNvPr id="6" name="Picture 5" descr="Logo, company name&#10;&#10;Description automatically generated">
            <a:extLst>
              <a:ext uri="{FF2B5EF4-FFF2-40B4-BE49-F238E27FC236}">
                <a16:creationId xmlns:a16="http://schemas.microsoft.com/office/drawing/2014/main" id="{AD56A7DC-1DB8-194A-B3F3-331D18773D0B}"/>
              </a:ext>
            </a:extLst>
          </p:cNvPr>
          <p:cNvPicPr>
            <a:picLocks noChangeAspect="1"/>
          </p:cNvPicPr>
          <p:nvPr userDrawn="1"/>
        </p:nvPicPr>
        <p:blipFill>
          <a:blip r:embed="rId2"/>
          <a:stretch>
            <a:fillRect/>
          </a:stretch>
        </p:blipFill>
        <p:spPr>
          <a:xfrm>
            <a:off x="8003842" y="2538486"/>
            <a:ext cx="3057810" cy="1557752"/>
          </a:xfrm>
          <a:prstGeom prst="rect">
            <a:avLst/>
          </a:prstGeom>
        </p:spPr>
      </p:pic>
    </p:spTree>
    <p:extLst>
      <p:ext uri="{BB962C8B-B14F-4D97-AF65-F5344CB8AC3E}">
        <p14:creationId xmlns:p14="http://schemas.microsoft.com/office/powerpoint/2010/main" val="2001842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Horizontal Photo">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874484" y="5368658"/>
            <a:ext cx="7342924" cy="659782"/>
          </a:xfrm>
        </p:spPr>
        <p:txBody>
          <a:bodyPr anchor="b">
            <a:normAutofit/>
          </a:bodyPr>
          <a:lstStyle>
            <a:lvl1pPr algn="l">
              <a:defRPr sz="3200" baseline="0">
                <a:solidFill>
                  <a:schemeClr val="tx1"/>
                </a:solidFill>
              </a:defRPr>
            </a:lvl1pPr>
          </a:lstStyle>
          <a:p>
            <a:r>
              <a:rPr lang="en-US" dirty="0"/>
              <a:t>Presentation Title Goes Here</a:t>
            </a:r>
          </a:p>
        </p:txBody>
      </p:sp>
      <p:sp>
        <p:nvSpPr>
          <p:cNvPr id="11" name="Subtitle 2"/>
          <p:cNvSpPr>
            <a:spLocks noGrp="1"/>
          </p:cNvSpPr>
          <p:nvPr>
            <p:ph type="subTitle" idx="1" hasCustomPrompt="1"/>
          </p:nvPr>
        </p:nvSpPr>
        <p:spPr>
          <a:xfrm>
            <a:off x="874483" y="6028440"/>
            <a:ext cx="7342926" cy="278155"/>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pic>
        <p:nvPicPr>
          <p:cNvPr id="6" name="Picture 5" descr="Logo, company name&#10;&#10;Description automatically generated">
            <a:extLst>
              <a:ext uri="{FF2B5EF4-FFF2-40B4-BE49-F238E27FC236}">
                <a16:creationId xmlns:a16="http://schemas.microsoft.com/office/drawing/2014/main" id="{48B01276-E03E-BC4E-9D0E-0C209AE1ADCC}"/>
              </a:ext>
            </a:extLst>
          </p:cNvPr>
          <p:cNvPicPr>
            <a:picLocks noChangeAspect="1"/>
          </p:cNvPicPr>
          <p:nvPr userDrawn="1"/>
        </p:nvPicPr>
        <p:blipFill>
          <a:blip r:embed="rId2"/>
          <a:stretch>
            <a:fillRect/>
          </a:stretch>
        </p:blipFill>
        <p:spPr>
          <a:xfrm>
            <a:off x="9022883" y="5021497"/>
            <a:ext cx="2441538" cy="1243802"/>
          </a:xfrm>
          <a:prstGeom prst="rect">
            <a:avLst/>
          </a:prstGeom>
        </p:spPr>
      </p:pic>
      <p:pic>
        <p:nvPicPr>
          <p:cNvPr id="4" name="Picture 3" descr="A picture containing person, indoor, eating, bite&#10;&#10;Description automatically generated">
            <a:extLst>
              <a:ext uri="{FF2B5EF4-FFF2-40B4-BE49-F238E27FC236}">
                <a16:creationId xmlns:a16="http://schemas.microsoft.com/office/drawing/2014/main" id="{CF349879-1B22-0D48-9936-612364C7276A}"/>
              </a:ext>
            </a:extLst>
          </p:cNvPr>
          <p:cNvPicPr>
            <a:picLocks noChangeAspect="1"/>
          </p:cNvPicPr>
          <p:nvPr userDrawn="1"/>
        </p:nvPicPr>
        <p:blipFill>
          <a:blip r:embed="rId3"/>
          <a:stretch>
            <a:fillRect/>
          </a:stretch>
        </p:blipFill>
        <p:spPr>
          <a:xfrm>
            <a:off x="0" y="0"/>
            <a:ext cx="12192000" cy="4889500"/>
          </a:xfrm>
          <a:prstGeom prst="rect">
            <a:avLst/>
          </a:prstGeom>
        </p:spPr>
      </p:pic>
    </p:spTree>
    <p:extLst>
      <p:ext uri="{BB962C8B-B14F-4D97-AF65-F5344CB8AC3E}">
        <p14:creationId xmlns:p14="http://schemas.microsoft.com/office/powerpoint/2010/main" val="443710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Horizontal Photo">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874484" y="5368658"/>
            <a:ext cx="7342924" cy="659782"/>
          </a:xfrm>
        </p:spPr>
        <p:txBody>
          <a:bodyPr anchor="b">
            <a:normAutofit/>
          </a:bodyPr>
          <a:lstStyle>
            <a:lvl1pPr algn="l">
              <a:defRPr sz="3200" baseline="0">
                <a:solidFill>
                  <a:schemeClr val="tx1"/>
                </a:solidFill>
              </a:defRPr>
            </a:lvl1pPr>
          </a:lstStyle>
          <a:p>
            <a:r>
              <a:rPr lang="en-US" dirty="0"/>
              <a:t>Presentation Title Goes Here</a:t>
            </a:r>
          </a:p>
        </p:txBody>
      </p:sp>
      <p:sp>
        <p:nvSpPr>
          <p:cNvPr id="11" name="Subtitle 2"/>
          <p:cNvSpPr>
            <a:spLocks noGrp="1"/>
          </p:cNvSpPr>
          <p:nvPr>
            <p:ph type="subTitle" idx="1" hasCustomPrompt="1"/>
          </p:nvPr>
        </p:nvSpPr>
        <p:spPr>
          <a:xfrm>
            <a:off x="874483" y="6028440"/>
            <a:ext cx="7342926" cy="278155"/>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pic>
        <p:nvPicPr>
          <p:cNvPr id="6" name="Picture 5" descr="Logo, company name&#10;&#10;Description automatically generated">
            <a:extLst>
              <a:ext uri="{FF2B5EF4-FFF2-40B4-BE49-F238E27FC236}">
                <a16:creationId xmlns:a16="http://schemas.microsoft.com/office/drawing/2014/main" id="{48B01276-E03E-BC4E-9D0E-0C209AE1ADCC}"/>
              </a:ext>
            </a:extLst>
          </p:cNvPr>
          <p:cNvPicPr>
            <a:picLocks noChangeAspect="1"/>
          </p:cNvPicPr>
          <p:nvPr userDrawn="1"/>
        </p:nvPicPr>
        <p:blipFill>
          <a:blip r:embed="rId2"/>
          <a:stretch>
            <a:fillRect/>
          </a:stretch>
        </p:blipFill>
        <p:spPr>
          <a:xfrm>
            <a:off x="9022883" y="5021497"/>
            <a:ext cx="2441538" cy="1243802"/>
          </a:xfrm>
          <a:prstGeom prst="rect">
            <a:avLst/>
          </a:prstGeom>
        </p:spPr>
      </p:pic>
      <p:pic>
        <p:nvPicPr>
          <p:cNvPr id="4" name="Picture 3" descr="A picture containing grass, outdoor, sport, water sport&#10;&#10;Description automatically generated">
            <a:extLst>
              <a:ext uri="{FF2B5EF4-FFF2-40B4-BE49-F238E27FC236}">
                <a16:creationId xmlns:a16="http://schemas.microsoft.com/office/drawing/2014/main" id="{998F128E-2017-9744-A619-470ED6871E3C}"/>
              </a:ext>
            </a:extLst>
          </p:cNvPr>
          <p:cNvPicPr>
            <a:picLocks noChangeAspect="1"/>
          </p:cNvPicPr>
          <p:nvPr userDrawn="1"/>
        </p:nvPicPr>
        <p:blipFill>
          <a:blip r:embed="rId3"/>
          <a:stretch>
            <a:fillRect/>
          </a:stretch>
        </p:blipFill>
        <p:spPr>
          <a:xfrm>
            <a:off x="0" y="0"/>
            <a:ext cx="12192000" cy="4889500"/>
          </a:xfrm>
          <a:prstGeom prst="rect">
            <a:avLst/>
          </a:prstGeom>
        </p:spPr>
      </p:pic>
    </p:spTree>
    <p:extLst>
      <p:ext uri="{BB962C8B-B14F-4D97-AF65-F5344CB8AC3E}">
        <p14:creationId xmlns:p14="http://schemas.microsoft.com/office/powerpoint/2010/main" val="3583690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Horizontal Photo">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874484" y="5368658"/>
            <a:ext cx="7342924" cy="659782"/>
          </a:xfrm>
        </p:spPr>
        <p:txBody>
          <a:bodyPr anchor="b">
            <a:normAutofit/>
          </a:bodyPr>
          <a:lstStyle>
            <a:lvl1pPr algn="l">
              <a:defRPr sz="3200" baseline="0">
                <a:solidFill>
                  <a:schemeClr val="tx1"/>
                </a:solidFill>
              </a:defRPr>
            </a:lvl1pPr>
          </a:lstStyle>
          <a:p>
            <a:r>
              <a:rPr lang="en-US" dirty="0"/>
              <a:t>Presentation Title Goes Here</a:t>
            </a:r>
          </a:p>
        </p:txBody>
      </p:sp>
      <p:sp>
        <p:nvSpPr>
          <p:cNvPr id="11" name="Subtitle 2"/>
          <p:cNvSpPr>
            <a:spLocks noGrp="1"/>
          </p:cNvSpPr>
          <p:nvPr>
            <p:ph type="subTitle" idx="1" hasCustomPrompt="1"/>
          </p:nvPr>
        </p:nvSpPr>
        <p:spPr>
          <a:xfrm>
            <a:off x="874483" y="6028440"/>
            <a:ext cx="7342926" cy="278155"/>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pic>
        <p:nvPicPr>
          <p:cNvPr id="3" name="Picture 2" descr="A picture containing grass, outdoor, mammal, dog&#10;&#10;Description automatically generated">
            <a:extLst>
              <a:ext uri="{FF2B5EF4-FFF2-40B4-BE49-F238E27FC236}">
                <a16:creationId xmlns:a16="http://schemas.microsoft.com/office/drawing/2014/main" id="{4A9A8DDB-01F1-404C-B31F-999A8D75ABC2}"/>
              </a:ext>
            </a:extLst>
          </p:cNvPr>
          <p:cNvPicPr>
            <a:picLocks noChangeAspect="1"/>
          </p:cNvPicPr>
          <p:nvPr userDrawn="1"/>
        </p:nvPicPr>
        <p:blipFill>
          <a:blip r:embed="rId2"/>
          <a:stretch>
            <a:fillRect/>
          </a:stretch>
        </p:blipFill>
        <p:spPr>
          <a:xfrm>
            <a:off x="0" y="0"/>
            <a:ext cx="12192000" cy="4889500"/>
          </a:xfrm>
          <a:prstGeom prst="rect">
            <a:avLst/>
          </a:prstGeom>
        </p:spPr>
      </p:pic>
      <p:pic>
        <p:nvPicPr>
          <p:cNvPr id="6" name="Picture 5" descr="Logo, company name&#10;&#10;Description automatically generated">
            <a:extLst>
              <a:ext uri="{FF2B5EF4-FFF2-40B4-BE49-F238E27FC236}">
                <a16:creationId xmlns:a16="http://schemas.microsoft.com/office/drawing/2014/main" id="{48B01276-E03E-BC4E-9D0E-0C209AE1ADCC}"/>
              </a:ext>
            </a:extLst>
          </p:cNvPr>
          <p:cNvPicPr>
            <a:picLocks noChangeAspect="1"/>
          </p:cNvPicPr>
          <p:nvPr userDrawn="1"/>
        </p:nvPicPr>
        <p:blipFill>
          <a:blip r:embed="rId3"/>
          <a:stretch>
            <a:fillRect/>
          </a:stretch>
        </p:blipFill>
        <p:spPr>
          <a:xfrm>
            <a:off x="9022883" y="5021497"/>
            <a:ext cx="2441538" cy="1243802"/>
          </a:xfrm>
          <a:prstGeom prst="rect">
            <a:avLst/>
          </a:prstGeom>
        </p:spPr>
      </p:pic>
    </p:spTree>
    <p:extLst>
      <p:ext uri="{BB962C8B-B14F-4D97-AF65-F5344CB8AC3E}">
        <p14:creationId xmlns:p14="http://schemas.microsoft.com/office/powerpoint/2010/main" val="1931022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Horizontal Photo">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874484" y="5368658"/>
            <a:ext cx="7342924" cy="659782"/>
          </a:xfrm>
        </p:spPr>
        <p:txBody>
          <a:bodyPr anchor="b">
            <a:normAutofit/>
          </a:bodyPr>
          <a:lstStyle>
            <a:lvl1pPr algn="l">
              <a:defRPr sz="3200" baseline="0">
                <a:solidFill>
                  <a:schemeClr val="tx1"/>
                </a:solidFill>
              </a:defRPr>
            </a:lvl1pPr>
          </a:lstStyle>
          <a:p>
            <a:r>
              <a:rPr lang="en-US" dirty="0"/>
              <a:t>Presentation Title Goes Here</a:t>
            </a:r>
          </a:p>
        </p:txBody>
      </p:sp>
      <p:sp>
        <p:nvSpPr>
          <p:cNvPr id="11" name="Subtitle 2"/>
          <p:cNvSpPr>
            <a:spLocks noGrp="1"/>
          </p:cNvSpPr>
          <p:nvPr>
            <p:ph type="subTitle" idx="1" hasCustomPrompt="1"/>
          </p:nvPr>
        </p:nvSpPr>
        <p:spPr>
          <a:xfrm>
            <a:off x="874483" y="6028440"/>
            <a:ext cx="7342926" cy="278155"/>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pic>
        <p:nvPicPr>
          <p:cNvPr id="12" name="Picture 11" descr="Logo, company name&#10;&#10;Description automatically generated">
            <a:extLst>
              <a:ext uri="{FF2B5EF4-FFF2-40B4-BE49-F238E27FC236}">
                <a16:creationId xmlns:a16="http://schemas.microsoft.com/office/drawing/2014/main" id="{539E090C-5B3A-B441-8586-9B151EFD3B5F}"/>
              </a:ext>
            </a:extLst>
          </p:cNvPr>
          <p:cNvPicPr>
            <a:picLocks noChangeAspect="1"/>
          </p:cNvPicPr>
          <p:nvPr userDrawn="1"/>
        </p:nvPicPr>
        <p:blipFill>
          <a:blip r:embed="rId2"/>
          <a:stretch>
            <a:fillRect/>
          </a:stretch>
        </p:blipFill>
        <p:spPr>
          <a:xfrm>
            <a:off x="9022883" y="5021497"/>
            <a:ext cx="2441538" cy="1243802"/>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876CB6E3-6430-764B-BC8F-9C235D449A38}"/>
              </a:ext>
            </a:extLst>
          </p:cNvPr>
          <p:cNvPicPr>
            <a:picLocks noChangeAspect="1"/>
          </p:cNvPicPr>
          <p:nvPr userDrawn="1"/>
        </p:nvPicPr>
        <p:blipFill>
          <a:blip r:embed="rId3"/>
          <a:stretch>
            <a:fillRect/>
          </a:stretch>
        </p:blipFill>
        <p:spPr>
          <a:xfrm>
            <a:off x="0" y="0"/>
            <a:ext cx="12192000" cy="4889500"/>
          </a:xfrm>
          <a:prstGeom prst="rect">
            <a:avLst/>
          </a:prstGeom>
        </p:spPr>
      </p:pic>
    </p:spTree>
    <p:extLst>
      <p:ext uri="{BB962C8B-B14F-4D97-AF65-F5344CB8AC3E}">
        <p14:creationId xmlns:p14="http://schemas.microsoft.com/office/powerpoint/2010/main" val="6737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0515600" cy="972213"/>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069931" y="1499191"/>
            <a:ext cx="10515600" cy="41693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7" name="TextBox 6"/>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cxnSp>
        <p:nvCxnSpPr>
          <p:cNvPr id="11" name="Straight Connector 10"/>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9" name="Picture 8" descr="Logo, company name&#10;&#10;Description automatically generated">
            <a:extLst>
              <a:ext uri="{FF2B5EF4-FFF2-40B4-BE49-F238E27FC236}">
                <a16:creationId xmlns:a16="http://schemas.microsoft.com/office/drawing/2014/main" id="{0C677619-95D1-A541-BC41-377B85B4F7E6}"/>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6" name="Picture 5">
            <a:extLst>
              <a:ext uri="{FF2B5EF4-FFF2-40B4-BE49-F238E27FC236}">
                <a16:creationId xmlns:a16="http://schemas.microsoft.com/office/drawing/2014/main" id="{8ECAE599-8EC8-534B-BCD2-D43E635C054B}"/>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155252721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Vertical Photos">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CF58CA2-4791-0043-9D14-C29C70009D37}"/>
              </a:ext>
            </a:extLst>
          </p:cNvPr>
          <p:cNvPicPr>
            <a:picLocks noChangeAspect="1"/>
          </p:cNvPicPr>
          <p:nvPr userDrawn="1"/>
        </p:nvPicPr>
        <p:blipFill>
          <a:blip r:embed="rId2"/>
          <a:stretch>
            <a:fillRect/>
          </a:stretch>
        </p:blipFill>
        <p:spPr>
          <a:xfrm>
            <a:off x="8003842" y="2640846"/>
            <a:ext cx="3057810" cy="1557752"/>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AE4F5EB-93D7-4542-BFE4-81CCC934E207}"/>
              </a:ext>
            </a:extLst>
          </p:cNvPr>
          <p:cNvPicPr>
            <a:picLocks noChangeAspect="1"/>
          </p:cNvPicPr>
          <p:nvPr userDrawn="1"/>
        </p:nvPicPr>
        <p:blipFill>
          <a:blip r:embed="rId3"/>
          <a:stretch>
            <a:fillRect/>
          </a:stretch>
        </p:blipFill>
        <p:spPr>
          <a:xfrm>
            <a:off x="0" y="-9278"/>
            <a:ext cx="6858000" cy="6858000"/>
          </a:xfrm>
          <a:prstGeom prst="rect">
            <a:avLst/>
          </a:prstGeom>
        </p:spPr>
      </p:pic>
    </p:spTree>
    <p:extLst>
      <p:ext uri="{BB962C8B-B14F-4D97-AF65-F5344CB8AC3E}">
        <p14:creationId xmlns:p14="http://schemas.microsoft.com/office/powerpoint/2010/main" val="3991948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0"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0" y="1609390"/>
            <a:ext cx="3888783" cy="42179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3E56758C-BF3B-5841-9967-C9243A2F5A1F}"/>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2" name="Picture 11" descr="Logo, company name&#10;&#10;Description automatically generated">
            <a:extLst>
              <a:ext uri="{FF2B5EF4-FFF2-40B4-BE49-F238E27FC236}">
                <a16:creationId xmlns:a16="http://schemas.microsoft.com/office/drawing/2014/main" id="{4E0FE82C-B7FE-B343-A8A6-4DF8FA42A456}"/>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5" name="Picture 14">
            <a:extLst>
              <a:ext uri="{FF2B5EF4-FFF2-40B4-BE49-F238E27FC236}">
                <a16:creationId xmlns:a16="http://schemas.microsoft.com/office/drawing/2014/main" id="{EB551949-863E-9546-9D7F-4CD6A421A334}"/>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1915116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0"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4" name="Picture Placeholder 2"/>
          <p:cNvSpPr>
            <a:spLocks noGrp="1"/>
          </p:cNvSpPr>
          <p:nvPr>
            <p:ph type="pic" idx="11"/>
          </p:nvPr>
        </p:nvSpPr>
        <p:spPr>
          <a:xfrm>
            <a:off x="838200" y="3814502"/>
            <a:ext cx="3890059"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TextBox 15">
            <a:extLst>
              <a:ext uri="{FF2B5EF4-FFF2-40B4-BE49-F238E27FC236}">
                <a16:creationId xmlns:a16="http://schemas.microsoft.com/office/drawing/2014/main" id="{196C98D3-5818-CE42-872E-10D9F66AB9B1}"/>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7" name="Picture 16" descr="Logo, company name&#10;&#10;Description automatically generated">
            <a:extLst>
              <a:ext uri="{FF2B5EF4-FFF2-40B4-BE49-F238E27FC236}">
                <a16:creationId xmlns:a16="http://schemas.microsoft.com/office/drawing/2014/main" id="{64296A3F-2B17-D641-AF11-EE65DA67A047}"/>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8" name="Picture 17">
            <a:extLst>
              <a:ext uri="{FF2B5EF4-FFF2-40B4-BE49-F238E27FC236}">
                <a16:creationId xmlns:a16="http://schemas.microsoft.com/office/drawing/2014/main" id="{23F745B5-FEA2-FE4B-B2A8-4E2725B1CA0E}"/>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520436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Tow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0"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noChangeAspect="1"/>
          </p:cNvSpPr>
          <p:nvPr>
            <p:ph type="pic" idx="1"/>
          </p:nvPr>
        </p:nvSpPr>
        <p:spPr>
          <a:xfrm>
            <a:off x="838199"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Content Placeholder 3"/>
          <p:cNvSpPr>
            <a:spLocks noGrp="1"/>
          </p:cNvSpPr>
          <p:nvPr>
            <p:ph sz="half" idx="2"/>
          </p:nvPr>
        </p:nvSpPr>
        <p:spPr>
          <a:xfrm>
            <a:off x="838199"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dirty="0"/>
              <a:t>Click to edit Master text styles</a:t>
            </a:r>
          </a:p>
        </p:txBody>
      </p:sp>
      <p:sp>
        <p:nvSpPr>
          <p:cNvPr id="12" name="Picture Placeholder 2"/>
          <p:cNvSpPr>
            <a:spLocks noGrp="1" noChangeAspect="1"/>
          </p:cNvSpPr>
          <p:nvPr>
            <p:ph type="pic" idx="10"/>
          </p:nvPr>
        </p:nvSpPr>
        <p:spPr>
          <a:xfrm>
            <a:off x="4563721"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Picture Placeholder 2"/>
          <p:cNvSpPr>
            <a:spLocks noGrp="1" noChangeAspect="1"/>
          </p:cNvSpPr>
          <p:nvPr>
            <p:ph type="pic" idx="11"/>
          </p:nvPr>
        </p:nvSpPr>
        <p:spPr>
          <a:xfrm>
            <a:off x="8289243"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Content Placeholder 3"/>
          <p:cNvSpPr>
            <a:spLocks noGrp="1"/>
          </p:cNvSpPr>
          <p:nvPr>
            <p:ph sz="half" idx="12"/>
          </p:nvPr>
        </p:nvSpPr>
        <p:spPr>
          <a:xfrm>
            <a:off x="4563721" y="3316636"/>
            <a:ext cx="3044125" cy="2224007"/>
          </a:xfrm>
          <a:solidFill>
            <a:schemeClr val="tx1">
              <a:lumMod val="20000"/>
              <a:lumOff val="80000"/>
            </a:schemeClr>
          </a:solidFill>
          <a:ln>
            <a:noFill/>
          </a:ln>
        </p:spPr>
        <p:txBody>
          <a:bodyPr lIns="182880" tIns="182880" rIns="182880" bIns="182880">
            <a:normAutofit/>
          </a:bodyPr>
          <a:lstStyle>
            <a:lvl1pPr marL="0" inden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dirty="0"/>
              <a:t>Click to edit Master text styles</a:t>
            </a:r>
          </a:p>
        </p:txBody>
      </p:sp>
      <p:sp>
        <p:nvSpPr>
          <p:cNvPr id="17" name="Content Placeholder 3"/>
          <p:cNvSpPr>
            <a:spLocks noGrp="1"/>
          </p:cNvSpPr>
          <p:nvPr>
            <p:ph sz="half" idx="13"/>
          </p:nvPr>
        </p:nvSpPr>
        <p:spPr>
          <a:xfrm>
            <a:off x="8289243"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dirty="0"/>
              <a:t>Click to edit Master text styles</a:t>
            </a:r>
          </a:p>
        </p:txBody>
      </p:sp>
      <p:sp>
        <p:nvSpPr>
          <p:cNvPr id="18" name="TextBox 17">
            <a:extLst>
              <a:ext uri="{FF2B5EF4-FFF2-40B4-BE49-F238E27FC236}">
                <a16:creationId xmlns:a16="http://schemas.microsoft.com/office/drawing/2014/main" id="{4C392952-7BB9-9E4D-8423-289C6FE5AE7A}"/>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9" name="Picture 18" descr="Logo, company name&#10;&#10;Description automatically generated">
            <a:extLst>
              <a:ext uri="{FF2B5EF4-FFF2-40B4-BE49-F238E27FC236}">
                <a16:creationId xmlns:a16="http://schemas.microsoft.com/office/drawing/2014/main" id="{44BE2A58-E41A-ED4C-8744-5FFD42B62870}"/>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20" name="Picture 19">
            <a:extLst>
              <a:ext uri="{FF2B5EF4-FFF2-40B4-BE49-F238E27FC236}">
                <a16:creationId xmlns:a16="http://schemas.microsoft.com/office/drawing/2014/main" id="{71569E0B-B911-9842-B45A-D918BF2E5284}"/>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18727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0"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Picture Placeholder 2"/>
          <p:cNvSpPr>
            <a:spLocks noGrp="1"/>
          </p:cNvSpPr>
          <p:nvPr>
            <p:ph type="pic" idx="11"/>
          </p:nvPr>
        </p:nvSpPr>
        <p:spPr>
          <a:xfrm>
            <a:off x="838201"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Picture Placeholder 2"/>
          <p:cNvSpPr>
            <a:spLocks noGrp="1"/>
          </p:cNvSpPr>
          <p:nvPr>
            <p:ph type="pic" idx="12"/>
          </p:nvPr>
        </p:nvSpPr>
        <p:spPr>
          <a:xfrm>
            <a:off x="2868479"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7" name="TextBox 16">
            <a:extLst>
              <a:ext uri="{FF2B5EF4-FFF2-40B4-BE49-F238E27FC236}">
                <a16:creationId xmlns:a16="http://schemas.microsoft.com/office/drawing/2014/main" id="{3BD20A05-7325-0544-8AD1-66F7A6D11885}"/>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8" name="Picture 17" descr="Logo, company name&#10;&#10;Description automatically generated">
            <a:extLst>
              <a:ext uri="{FF2B5EF4-FFF2-40B4-BE49-F238E27FC236}">
                <a16:creationId xmlns:a16="http://schemas.microsoft.com/office/drawing/2014/main" id="{D2E0533D-82CF-AE45-A0E9-A341FB0946D9}"/>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9" name="Picture 18">
            <a:extLst>
              <a:ext uri="{FF2B5EF4-FFF2-40B4-BE49-F238E27FC236}">
                <a16:creationId xmlns:a16="http://schemas.microsoft.com/office/drawing/2014/main" id="{E6B5EBD3-C3FD-3F44-AE99-43DB960E3225}"/>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693499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6" name="TextBox 5">
            <a:extLst>
              <a:ext uri="{FF2B5EF4-FFF2-40B4-BE49-F238E27FC236}">
                <a16:creationId xmlns:a16="http://schemas.microsoft.com/office/drawing/2014/main" id="{04FA77F7-5AE7-794E-87AD-D9CEB1CE5D96}"/>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7" name="Picture 6" descr="Logo, company name&#10;&#10;Description automatically generated">
            <a:extLst>
              <a:ext uri="{FF2B5EF4-FFF2-40B4-BE49-F238E27FC236}">
                <a16:creationId xmlns:a16="http://schemas.microsoft.com/office/drawing/2014/main" id="{DE002094-2E44-CD40-B11C-0CA3E57953E8}"/>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8" name="Picture 7">
            <a:extLst>
              <a:ext uri="{FF2B5EF4-FFF2-40B4-BE49-F238E27FC236}">
                <a16:creationId xmlns:a16="http://schemas.microsoft.com/office/drawing/2014/main" id="{30919F1B-C68D-AA48-87BC-B6F8404CCF9B}"/>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87680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48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F553176-C070-2E4A-A8EB-9CA67E0DD5F6}"/>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1" name="Picture 10" descr="Logo, company name&#10;&#10;Description automatically generated">
            <a:extLst>
              <a:ext uri="{FF2B5EF4-FFF2-40B4-BE49-F238E27FC236}">
                <a16:creationId xmlns:a16="http://schemas.microsoft.com/office/drawing/2014/main" id="{D8B1B5EB-9FAC-7145-BEDF-0FDFA695FB51}"/>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4" name="Picture 13">
            <a:extLst>
              <a:ext uri="{FF2B5EF4-FFF2-40B4-BE49-F238E27FC236}">
                <a16:creationId xmlns:a16="http://schemas.microsoft.com/office/drawing/2014/main" id="{9B7B550E-AD72-1F48-A51E-50AD55121BCC}"/>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335534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1">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31850" y="4439564"/>
            <a:ext cx="10515600" cy="548350"/>
          </a:xfrm>
        </p:spPr>
        <p:txBody>
          <a:bodyPr anchor="ctr">
            <a:normAutofit/>
          </a:bodyPr>
          <a:lstStyle>
            <a:lvl1pPr marL="0" indent="0">
              <a:buNone/>
              <a:defRPr sz="2400" cap="all" baseline="0">
                <a:solidFill>
                  <a:schemeClr val="accent1">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9" name="TextBox 8">
            <a:extLst>
              <a:ext uri="{FF2B5EF4-FFF2-40B4-BE49-F238E27FC236}">
                <a16:creationId xmlns:a16="http://schemas.microsoft.com/office/drawing/2014/main" id="{0C98B80F-DB9F-B34F-8257-D05FE8388F7A}"/>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0" name="Picture 9" descr="Logo, company name&#10;&#10;Description automatically generated">
            <a:extLst>
              <a:ext uri="{FF2B5EF4-FFF2-40B4-BE49-F238E27FC236}">
                <a16:creationId xmlns:a16="http://schemas.microsoft.com/office/drawing/2014/main" id="{B9D0D3A1-D036-8140-A0D1-022FF2C28615}"/>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4" name="Picture 13">
            <a:extLst>
              <a:ext uri="{FF2B5EF4-FFF2-40B4-BE49-F238E27FC236}">
                <a16:creationId xmlns:a16="http://schemas.microsoft.com/office/drawing/2014/main" id="{641E12E6-0ECD-5942-AA43-6E143A6649BE}"/>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1362565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3"/>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31850" y="4439564"/>
            <a:ext cx="10515600" cy="548350"/>
          </a:xfrm>
        </p:spPr>
        <p:txBody>
          <a:bodyPr anchor="ctr">
            <a:normAutofit/>
          </a:bodyPr>
          <a:lstStyle>
            <a:lvl1pPr marL="0" indent="0">
              <a:buNone/>
              <a:defRPr sz="24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9" name="TextBox 8">
            <a:extLst>
              <a:ext uri="{FF2B5EF4-FFF2-40B4-BE49-F238E27FC236}">
                <a16:creationId xmlns:a16="http://schemas.microsoft.com/office/drawing/2014/main" id="{463E03E9-961D-A249-883A-2AEFE4C8255F}"/>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0" name="Picture 9" descr="Logo, company name&#10;&#10;Description automatically generated">
            <a:extLst>
              <a:ext uri="{FF2B5EF4-FFF2-40B4-BE49-F238E27FC236}">
                <a16:creationId xmlns:a16="http://schemas.microsoft.com/office/drawing/2014/main" id="{483F0BE7-2D18-4A45-BD11-5E60196253CF}"/>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4" name="Picture 13">
            <a:extLst>
              <a:ext uri="{FF2B5EF4-FFF2-40B4-BE49-F238E27FC236}">
                <a16:creationId xmlns:a16="http://schemas.microsoft.com/office/drawing/2014/main" id="{067BC426-E0D2-C445-85FB-7191686D6968}"/>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1398625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2">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2"/>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9" name="TextBox 8">
            <a:extLst>
              <a:ext uri="{FF2B5EF4-FFF2-40B4-BE49-F238E27FC236}">
                <a16:creationId xmlns:a16="http://schemas.microsoft.com/office/drawing/2014/main" id="{F7632A4C-6207-9144-BD3F-C87FE9003785}"/>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0" name="Picture 9" descr="Logo, company name&#10;&#10;Description automatically generated">
            <a:extLst>
              <a:ext uri="{FF2B5EF4-FFF2-40B4-BE49-F238E27FC236}">
                <a16:creationId xmlns:a16="http://schemas.microsoft.com/office/drawing/2014/main" id="{AA6643EB-0AE2-BF4C-B05F-DEA8EE3088FD}"/>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4" name="Picture 13">
            <a:extLst>
              <a:ext uri="{FF2B5EF4-FFF2-40B4-BE49-F238E27FC236}">
                <a16:creationId xmlns:a16="http://schemas.microsoft.com/office/drawing/2014/main" id="{E4CE8623-511F-B14D-ABDD-C4C7305FBD32}"/>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93743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Vertical Photos">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CF58CA2-4791-0043-9D14-C29C70009D37}"/>
              </a:ext>
            </a:extLst>
          </p:cNvPr>
          <p:cNvPicPr>
            <a:picLocks noChangeAspect="1"/>
          </p:cNvPicPr>
          <p:nvPr userDrawn="1"/>
        </p:nvPicPr>
        <p:blipFill>
          <a:blip r:embed="rId2"/>
          <a:stretch>
            <a:fillRect/>
          </a:stretch>
        </p:blipFill>
        <p:spPr>
          <a:xfrm>
            <a:off x="8003842" y="2640846"/>
            <a:ext cx="3057810" cy="1557752"/>
          </a:xfrm>
          <a:prstGeom prst="rect">
            <a:avLst/>
          </a:prstGeom>
        </p:spPr>
      </p:pic>
      <p:pic>
        <p:nvPicPr>
          <p:cNvPr id="4" name="Picture 3" descr="A group of people posing for a photo&#10;&#10;Description automatically generated with low confidence">
            <a:extLst>
              <a:ext uri="{FF2B5EF4-FFF2-40B4-BE49-F238E27FC236}">
                <a16:creationId xmlns:a16="http://schemas.microsoft.com/office/drawing/2014/main" id="{5C606263-C9A2-334B-877B-D1786D8CCB83}"/>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1706169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3">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4"/>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4">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9" name="TextBox 8">
            <a:extLst>
              <a:ext uri="{FF2B5EF4-FFF2-40B4-BE49-F238E27FC236}">
                <a16:creationId xmlns:a16="http://schemas.microsoft.com/office/drawing/2014/main" id="{9420D7DF-696C-6D47-B743-83CEE8B7870D}"/>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0" name="Picture 9" descr="Logo, company name&#10;&#10;Description automatically generated">
            <a:extLst>
              <a:ext uri="{FF2B5EF4-FFF2-40B4-BE49-F238E27FC236}">
                <a16:creationId xmlns:a16="http://schemas.microsoft.com/office/drawing/2014/main" id="{EBF5DED5-80E0-9D41-ADBF-F79AB4EF3EE0}"/>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4" name="Picture 13">
            <a:extLst>
              <a:ext uri="{FF2B5EF4-FFF2-40B4-BE49-F238E27FC236}">
                <a16:creationId xmlns:a16="http://schemas.microsoft.com/office/drawing/2014/main" id="{BA2312D5-A546-F34B-AEB8-E2AF623E3267}"/>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307464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4">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5">
              <a:lumMod val="90000"/>
            </a:schemeClr>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9" name="TextBox 8">
            <a:extLst>
              <a:ext uri="{FF2B5EF4-FFF2-40B4-BE49-F238E27FC236}">
                <a16:creationId xmlns:a16="http://schemas.microsoft.com/office/drawing/2014/main" id="{069617A6-E7D0-7A40-A85A-93478A264152}"/>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0" name="Picture 9" descr="Logo, company name&#10;&#10;Description automatically generated">
            <a:extLst>
              <a:ext uri="{FF2B5EF4-FFF2-40B4-BE49-F238E27FC236}">
                <a16:creationId xmlns:a16="http://schemas.microsoft.com/office/drawing/2014/main" id="{B069F1E5-07C3-5349-954C-85C4DA8B5B63}"/>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4" name="Picture 13">
            <a:extLst>
              <a:ext uri="{FF2B5EF4-FFF2-40B4-BE49-F238E27FC236}">
                <a16:creationId xmlns:a16="http://schemas.microsoft.com/office/drawing/2014/main" id="{0F3D989B-B117-A846-99D0-C6B80F49181C}"/>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2091863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561243"/>
            <a:ext cx="5157787"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385155"/>
            <a:ext cx="5157787"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2200" y="1561243"/>
            <a:ext cx="5183188"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385155"/>
            <a:ext cx="5183188"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0"/>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cxnSp>
        <p:nvCxnSpPr>
          <p:cNvPr id="16" name="Straight Connector 15"/>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38200" y="444638"/>
            <a:ext cx="10515600" cy="972213"/>
          </a:xfrm>
        </p:spPr>
        <p:txBody>
          <a:bodyPr/>
          <a:lstStyle/>
          <a:p>
            <a:r>
              <a:rPr lang="en-US" dirty="0"/>
              <a:t>Click To Edit Master Title Style</a:t>
            </a:r>
          </a:p>
        </p:txBody>
      </p:sp>
      <p:sp>
        <p:nvSpPr>
          <p:cNvPr id="12" name="TextBox 11">
            <a:extLst>
              <a:ext uri="{FF2B5EF4-FFF2-40B4-BE49-F238E27FC236}">
                <a16:creationId xmlns:a16="http://schemas.microsoft.com/office/drawing/2014/main" id="{B882F427-5A14-FF42-8F8F-5F65956F2873}"/>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3" name="Picture 12" descr="Logo, company name&#10;&#10;Description automatically generated">
            <a:extLst>
              <a:ext uri="{FF2B5EF4-FFF2-40B4-BE49-F238E27FC236}">
                <a16:creationId xmlns:a16="http://schemas.microsoft.com/office/drawing/2014/main" id="{1390FDE6-E5DD-1D4D-89F3-6B6AED7876A7}"/>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8" name="Picture 17">
            <a:extLst>
              <a:ext uri="{FF2B5EF4-FFF2-40B4-BE49-F238E27FC236}">
                <a16:creationId xmlns:a16="http://schemas.microsoft.com/office/drawing/2014/main" id="{B5D2269F-C852-984A-8EA7-5E76335A5189}"/>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38318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pic>
        <p:nvPicPr>
          <p:cNvPr id="8" name="Picture 7" descr="Logo, company name&#10;&#10;Description automatically generated">
            <a:extLst>
              <a:ext uri="{FF2B5EF4-FFF2-40B4-BE49-F238E27FC236}">
                <a16:creationId xmlns:a16="http://schemas.microsoft.com/office/drawing/2014/main" id="{5022A517-0F00-B64A-AFC8-81719DEC0317}"/>
              </a:ext>
            </a:extLst>
          </p:cNvPr>
          <p:cNvPicPr>
            <a:picLocks noChangeAspect="1"/>
          </p:cNvPicPr>
          <p:nvPr userDrawn="1"/>
        </p:nvPicPr>
        <p:blipFill>
          <a:blip r:embed="rId2"/>
          <a:stretch>
            <a:fillRect/>
          </a:stretch>
        </p:blipFill>
        <p:spPr>
          <a:xfrm>
            <a:off x="9905687" y="5927208"/>
            <a:ext cx="1449301" cy="738323"/>
          </a:xfrm>
          <a:prstGeom prst="rect">
            <a:avLst/>
          </a:prstGeom>
        </p:spPr>
      </p:pic>
      <p:sp>
        <p:nvSpPr>
          <p:cNvPr id="9" name="TextBox 8">
            <a:extLst>
              <a:ext uri="{FF2B5EF4-FFF2-40B4-BE49-F238E27FC236}">
                <a16:creationId xmlns:a16="http://schemas.microsoft.com/office/drawing/2014/main" id="{54E30516-5D7F-174D-AA16-6758452B50E3}"/>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spTree>
    <p:extLst>
      <p:ext uri="{BB962C8B-B14F-4D97-AF65-F5344CB8AC3E}">
        <p14:creationId xmlns:p14="http://schemas.microsoft.com/office/powerpoint/2010/main" val="400579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9" name="TextBox 8">
            <a:extLst>
              <a:ext uri="{FF2B5EF4-FFF2-40B4-BE49-F238E27FC236}">
                <a16:creationId xmlns:a16="http://schemas.microsoft.com/office/drawing/2014/main" id="{277916C3-A102-8E42-928D-9DE27C59E652}"/>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0" name="Picture 9" descr="Logo, company name&#10;&#10;Description automatically generated">
            <a:extLst>
              <a:ext uri="{FF2B5EF4-FFF2-40B4-BE49-F238E27FC236}">
                <a16:creationId xmlns:a16="http://schemas.microsoft.com/office/drawing/2014/main" id="{9576FCD8-C753-974E-B873-08D4D769A2E0}"/>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1" name="Picture 10">
            <a:extLst>
              <a:ext uri="{FF2B5EF4-FFF2-40B4-BE49-F238E27FC236}">
                <a16:creationId xmlns:a16="http://schemas.microsoft.com/office/drawing/2014/main" id="{7CBB2C18-FACA-0E4C-9F39-06399779B5D8}"/>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185347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D37248-3FFA-2545-8777-A7A11551A977}"/>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0" name="Picture 9" descr="Logo, company name&#10;&#10;Description automatically generated">
            <a:extLst>
              <a:ext uri="{FF2B5EF4-FFF2-40B4-BE49-F238E27FC236}">
                <a16:creationId xmlns:a16="http://schemas.microsoft.com/office/drawing/2014/main" id="{7AD8FD4A-E740-424E-B7E6-AFB7526C67EF}"/>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1" name="Picture 10">
            <a:extLst>
              <a:ext uri="{FF2B5EF4-FFF2-40B4-BE49-F238E27FC236}">
                <a16:creationId xmlns:a16="http://schemas.microsoft.com/office/drawing/2014/main" id="{EB76F1FE-3D9A-9A4D-AF28-B07E6D6050D2}"/>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1286480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rot="5400000">
            <a:off x="298516" y="5789681"/>
            <a:ext cx="396711" cy="377853"/>
          </a:xfrm>
          <a:prstGeom prst="rect">
            <a:avLst/>
          </a:prstGeom>
        </p:spPr>
        <p:txBody>
          <a:bodyPr vert="horz" lIns="0" tIns="45720" rIns="0" bIns="45720" rtlCol="0" anchor="ctr"/>
          <a:lstStyle>
            <a:lvl1pPr algn="r">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0" name="TextBox 9"/>
          <p:cNvSpPr txBox="1"/>
          <p:nvPr userDrawn="1"/>
        </p:nvSpPr>
        <p:spPr>
          <a:xfrm rot="5400000">
            <a:off x="-1901194" y="3193259"/>
            <a:ext cx="4796132"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spTree>
    <p:extLst>
      <p:ext uri="{BB962C8B-B14F-4D97-AF65-F5344CB8AC3E}">
        <p14:creationId xmlns:p14="http://schemas.microsoft.com/office/powerpoint/2010/main" val="1012792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dirty="0"/>
          </a:p>
        </p:txBody>
      </p:sp>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dirty="0"/>
              <a:t>Thank You.</a:t>
            </a:r>
          </a:p>
        </p:txBody>
      </p:sp>
      <p:cxnSp>
        <p:nvCxnSpPr>
          <p:cNvPr id="20" name="Straight Connector 19"/>
          <p:cNvCxnSpPr/>
          <p:nvPr userDrawn="1"/>
        </p:nvCxnSpPr>
        <p:spPr>
          <a:xfrm>
            <a:off x="7448864" y="3514959"/>
            <a:ext cx="0" cy="1259408"/>
          </a:xfrm>
          <a:prstGeom prst="line">
            <a:avLst/>
          </a:prstGeom>
          <a:ln w="12700">
            <a:solidFill>
              <a:schemeClr val="accent1">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88263AC-3A47-9B4E-96BB-CFE174DFC2E6}"/>
              </a:ext>
            </a:extLst>
          </p:cNvPr>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4" name="TextBox 13">
            <a:extLst>
              <a:ext uri="{FF2B5EF4-FFF2-40B4-BE49-F238E27FC236}">
                <a16:creationId xmlns:a16="http://schemas.microsoft.com/office/drawing/2014/main" id="{464A7D7B-7101-4542-9A56-B7ADD3BE39CC}"/>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5" name="Picture 14" descr="Logo, company name&#10;&#10;Description automatically generated">
            <a:extLst>
              <a:ext uri="{FF2B5EF4-FFF2-40B4-BE49-F238E27FC236}">
                <a16:creationId xmlns:a16="http://schemas.microsoft.com/office/drawing/2014/main" id="{6767FCE5-2342-2E4E-95C7-6E0038AF55C8}"/>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6" name="Picture 15">
            <a:extLst>
              <a:ext uri="{FF2B5EF4-FFF2-40B4-BE49-F238E27FC236}">
                <a16:creationId xmlns:a16="http://schemas.microsoft.com/office/drawing/2014/main" id="{428999A6-A081-2644-B52C-64BE30E03C01}"/>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2509515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3"/>
          </a:solidFill>
        </p:spPr>
        <p:txBody>
          <a:bodyPr wrap="square" rtlCol="0">
            <a:noAutofit/>
          </a:bodyPr>
          <a:lstStyle/>
          <a:p>
            <a:endParaRPr lang="en-US" dirty="0"/>
          </a:p>
        </p:txBody>
      </p:sp>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dirty="0"/>
              <a:t>Thank You.</a:t>
            </a:r>
          </a:p>
        </p:txBody>
      </p:sp>
      <p:cxnSp>
        <p:nvCxnSpPr>
          <p:cNvPr id="20" name="Straight Connector 19"/>
          <p:cNvCxnSpPr/>
          <p:nvPr userDrawn="1"/>
        </p:nvCxnSpPr>
        <p:spPr>
          <a:xfrm>
            <a:off x="7448864" y="3514959"/>
            <a:ext cx="0" cy="1259408"/>
          </a:xfrm>
          <a:prstGeom prst="line">
            <a:avLst/>
          </a:prstGeom>
          <a:ln w="12700">
            <a:solidFill>
              <a:schemeClr val="accent1">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900F11BB-A20C-5F4A-96AD-F036F7FE3A71}"/>
              </a:ext>
            </a:extLst>
          </p:cNvPr>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0" name="TextBox 9">
            <a:extLst>
              <a:ext uri="{FF2B5EF4-FFF2-40B4-BE49-F238E27FC236}">
                <a16:creationId xmlns:a16="http://schemas.microsoft.com/office/drawing/2014/main" id="{F0902AA5-471F-5F4A-9B0D-534E786E0ECC}"/>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4" name="Picture 13" descr="Logo, company name&#10;&#10;Description automatically generated">
            <a:extLst>
              <a:ext uri="{FF2B5EF4-FFF2-40B4-BE49-F238E27FC236}">
                <a16:creationId xmlns:a16="http://schemas.microsoft.com/office/drawing/2014/main" id="{0EF8D604-F0B1-9D4D-8A63-1D1862D0E48D}"/>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5" name="Picture 14">
            <a:extLst>
              <a:ext uri="{FF2B5EF4-FFF2-40B4-BE49-F238E27FC236}">
                <a16:creationId xmlns:a16="http://schemas.microsoft.com/office/drawing/2014/main" id="{299004D1-2114-1246-B368-BC910E99D8A8}"/>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291573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dirty="0"/>
              <a:t>Thank You.</a:t>
            </a:r>
          </a:p>
        </p:txBody>
      </p:sp>
      <p:sp>
        <p:nvSpPr>
          <p:cNvPr id="10" name="Slide Number Placeholder 5">
            <a:extLst>
              <a:ext uri="{FF2B5EF4-FFF2-40B4-BE49-F238E27FC236}">
                <a16:creationId xmlns:a16="http://schemas.microsoft.com/office/drawing/2014/main" id="{31449AE3-D0EF-BC46-8E68-C17CEA6D88E0}"/>
              </a:ext>
            </a:extLst>
          </p:cNvPr>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a:extLst>
              <a:ext uri="{FF2B5EF4-FFF2-40B4-BE49-F238E27FC236}">
                <a16:creationId xmlns:a16="http://schemas.microsoft.com/office/drawing/2014/main" id="{962C7DD8-DDDF-1D41-B0C1-A8A3E118CF49}"/>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13" name="Picture 12" descr="Logo, company name&#10;&#10;Description automatically generated">
            <a:extLst>
              <a:ext uri="{FF2B5EF4-FFF2-40B4-BE49-F238E27FC236}">
                <a16:creationId xmlns:a16="http://schemas.microsoft.com/office/drawing/2014/main" id="{6AE35A8F-1352-954C-8762-2E4392B92D23}"/>
              </a:ext>
            </a:extLst>
          </p:cNvPr>
          <p:cNvPicPr>
            <a:picLocks noChangeAspect="1"/>
          </p:cNvPicPr>
          <p:nvPr userDrawn="1"/>
        </p:nvPicPr>
        <p:blipFill>
          <a:blip r:embed="rId2"/>
          <a:stretch>
            <a:fillRect/>
          </a:stretch>
        </p:blipFill>
        <p:spPr>
          <a:xfrm>
            <a:off x="10327711" y="6145367"/>
            <a:ext cx="1021064" cy="520165"/>
          </a:xfrm>
          <a:prstGeom prst="rect">
            <a:avLst/>
          </a:prstGeom>
        </p:spPr>
      </p:pic>
      <p:pic>
        <p:nvPicPr>
          <p:cNvPr id="14" name="Picture 13">
            <a:extLst>
              <a:ext uri="{FF2B5EF4-FFF2-40B4-BE49-F238E27FC236}">
                <a16:creationId xmlns:a16="http://schemas.microsoft.com/office/drawing/2014/main" id="{A2D7E8C2-1DF3-3845-83E7-73C74B0888A7}"/>
              </a:ext>
            </a:extLst>
          </p:cNvPr>
          <p:cNvPicPr>
            <a:picLocks noChangeAspect="1"/>
          </p:cNvPicPr>
          <p:nvPr userDrawn="1"/>
        </p:nvPicPr>
        <p:blipFill>
          <a:blip r:embed="rId3"/>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421128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Vertical Photos">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CF58CA2-4791-0043-9D14-C29C70009D37}"/>
              </a:ext>
            </a:extLst>
          </p:cNvPr>
          <p:cNvPicPr>
            <a:picLocks noChangeAspect="1"/>
          </p:cNvPicPr>
          <p:nvPr userDrawn="1"/>
        </p:nvPicPr>
        <p:blipFill>
          <a:blip r:embed="rId2"/>
          <a:stretch>
            <a:fillRect/>
          </a:stretch>
        </p:blipFill>
        <p:spPr>
          <a:xfrm>
            <a:off x="8003842" y="2640846"/>
            <a:ext cx="3057810" cy="1557752"/>
          </a:xfrm>
          <a:prstGeom prst="rect">
            <a:avLst/>
          </a:prstGeom>
        </p:spPr>
      </p:pic>
      <p:pic>
        <p:nvPicPr>
          <p:cNvPr id="4" name="Picture 3" descr="A person holding a cat&#10;&#10;Description automatically generated with medium confidence">
            <a:extLst>
              <a:ext uri="{FF2B5EF4-FFF2-40B4-BE49-F238E27FC236}">
                <a16:creationId xmlns:a16="http://schemas.microsoft.com/office/drawing/2014/main" id="{C703745D-AC40-5F4A-B333-B68F1EA86F6C}"/>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1089885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dirty="0"/>
              <a:t>Thank You.</a:t>
            </a:r>
          </a:p>
        </p:txBody>
      </p:sp>
      <p:pic>
        <p:nvPicPr>
          <p:cNvPr id="3" name="Picture 2" descr="A person smiling in front of a green flag&#10;&#10;Description automatically generated with medium confidence">
            <a:extLst>
              <a:ext uri="{FF2B5EF4-FFF2-40B4-BE49-F238E27FC236}">
                <a16:creationId xmlns:a16="http://schemas.microsoft.com/office/drawing/2014/main" id="{DB6FB49E-D5B9-5B47-8575-E851AC6743AB}"/>
              </a:ext>
            </a:extLst>
          </p:cNvPr>
          <p:cNvPicPr>
            <a:picLocks noChangeAspect="1"/>
          </p:cNvPicPr>
          <p:nvPr userDrawn="1"/>
        </p:nvPicPr>
        <p:blipFill>
          <a:blip r:embed="rId2"/>
          <a:stretch>
            <a:fillRect/>
          </a:stretch>
        </p:blipFill>
        <p:spPr>
          <a:xfrm>
            <a:off x="0" y="0"/>
            <a:ext cx="12192000" cy="5715000"/>
          </a:xfrm>
          <a:prstGeom prst="rect">
            <a:avLst/>
          </a:prstGeom>
        </p:spPr>
      </p:pic>
      <p:sp>
        <p:nvSpPr>
          <p:cNvPr id="7" name="TextBox 6">
            <a:extLst>
              <a:ext uri="{FF2B5EF4-FFF2-40B4-BE49-F238E27FC236}">
                <a16:creationId xmlns:a16="http://schemas.microsoft.com/office/drawing/2014/main" id="{290BDA63-62D4-DD4D-86D3-A0A3D26AEA0F}"/>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8" name="Picture 7" descr="Logo, company name&#10;&#10;Description automatically generated">
            <a:extLst>
              <a:ext uri="{FF2B5EF4-FFF2-40B4-BE49-F238E27FC236}">
                <a16:creationId xmlns:a16="http://schemas.microsoft.com/office/drawing/2014/main" id="{2580CBA2-2D76-3342-8021-99F74F67358C}"/>
              </a:ext>
            </a:extLst>
          </p:cNvPr>
          <p:cNvPicPr>
            <a:picLocks noChangeAspect="1"/>
          </p:cNvPicPr>
          <p:nvPr userDrawn="1"/>
        </p:nvPicPr>
        <p:blipFill>
          <a:blip r:embed="rId3"/>
          <a:stretch>
            <a:fillRect/>
          </a:stretch>
        </p:blipFill>
        <p:spPr>
          <a:xfrm>
            <a:off x="10327711" y="6145367"/>
            <a:ext cx="1021064" cy="520165"/>
          </a:xfrm>
          <a:prstGeom prst="rect">
            <a:avLst/>
          </a:prstGeom>
        </p:spPr>
      </p:pic>
      <p:pic>
        <p:nvPicPr>
          <p:cNvPr id="9" name="Picture 8">
            <a:extLst>
              <a:ext uri="{FF2B5EF4-FFF2-40B4-BE49-F238E27FC236}">
                <a16:creationId xmlns:a16="http://schemas.microsoft.com/office/drawing/2014/main" id="{42F4A3D9-0755-EB4C-961E-307AC04C2DFC}"/>
              </a:ext>
            </a:extLst>
          </p:cNvPr>
          <p:cNvPicPr>
            <a:picLocks noChangeAspect="1"/>
          </p:cNvPicPr>
          <p:nvPr userDrawn="1"/>
        </p:nvPicPr>
        <p:blipFill>
          <a:blip r:embed="rId4"/>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2355419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dirty="0"/>
              <a:t>Thank You.</a:t>
            </a:r>
          </a:p>
        </p:txBody>
      </p:sp>
      <p:pic>
        <p:nvPicPr>
          <p:cNvPr id="4" name="Picture 3" descr="A picture containing person, indoor&#10;&#10;Description automatically generated">
            <a:extLst>
              <a:ext uri="{FF2B5EF4-FFF2-40B4-BE49-F238E27FC236}">
                <a16:creationId xmlns:a16="http://schemas.microsoft.com/office/drawing/2014/main" id="{7F0F9591-3F7F-6B4B-BCCF-8E579D64F651}"/>
              </a:ext>
            </a:extLst>
          </p:cNvPr>
          <p:cNvPicPr>
            <a:picLocks noChangeAspect="1"/>
          </p:cNvPicPr>
          <p:nvPr userDrawn="1"/>
        </p:nvPicPr>
        <p:blipFill>
          <a:blip r:embed="rId2"/>
          <a:stretch>
            <a:fillRect/>
          </a:stretch>
        </p:blipFill>
        <p:spPr>
          <a:xfrm>
            <a:off x="0" y="0"/>
            <a:ext cx="12192000" cy="5715000"/>
          </a:xfrm>
          <a:prstGeom prst="rect">
            <a:avLst/>
          </a:prstGeom>
        </p:spPr>
      </p:pic>
      <p:sp>
        <p:nvSpPr>
          <p:cNvPr id="7" name="TextBox 6">
            <a:extLst>
              <a:ext uri="{FF2B5EF4-FFF2-40B4-BE49-F238E27FC236}">
                <a16:creationId xmlns:a16="http://schemas.microsoft.com/office/drawing/2014/main" id="{018D7329-F099-174B-A647-C3D00D5B4B39}"/>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8" name="Picture 7" descr="Logo, company name&#10;&#10;Description automatically generated">
            <a:extLst>
              <a:ext uri="{FF2B5EF4-FFF2-40B4-BE49-F238E27FC236}">
                <a16:creationId xmlns:a16="http://schemas.microsoft.com/office/drawing/2014/main" id="{072E8272-810A-0E47-A289-86589104EBBC}"/>
              </a:ext>
            </a:extLst>
          </p:cNvPr>
          <p:cNvPicPr>
            <a:picLocks noChangeAspect="1"/>
          </p:cNvPicPr>
          <p:nvPr userDrawn="1"/>
        </p:nvPicPr>
        <p:blipFill>
          <a:blip r:embed="rId3"/>
          <a:stretch>
            <a:fillRect/>
          </a:stretch>
        </p:blipFill>
        <p:spPr>
          <a:xfrm>
            <a:off x="10327711" y="6145367"/>
            <a:ext cx="1021064" cy="520165"/>
          </a:xfrm>
          <a:prstGeom prst="rect">
            <a:avLst/>
          </a:prstGeom>
        </p:spPr>
      </p:pic>
      <p:pic>
        <p:nvPicPr>
          <p:cNvPr id="9" name="Picture 8">
            <a:extLst>
              <a:ext uri="{FF2B5EF4-FFF2-40B4-BE49-F238E27FC236}">
                <a16:creationId xmlns:a16="http://schemas.microsoft.com/office/drawing/2014/main" id="{DB737D65-7358-7448-AA35-0842F614CC2A}"/>
              </a:ext>
            </a:extLst>
          </p:cNvPr>
          <p:cNvPicPr>
            <a:picLocks noChangeAspect="1"/>
          </p:cNvPicPr>
          <p:nvPr userDrawn="1"/>
        </p:nvPicPr>
        <p:blipFill>
          <a:blip r:embed="rId4"/>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1160376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dirty="0"/>
              <a:t>Thank You.</a:t>
            </a:r>
          </a:p>
        </p:txBody>
      </p:sp>
      <p:pic>
        <p:nvPicPr>
          <p:cNvPr id="6" name="Picture 5" descr="A picture containing text, person, person&#10;&#10;Description automatically generated">
            <a:extLst>
              <a:ext uri="{FF2B5EF4-FFF2-40B4-BE49-F238E27FC236}">
                <a16:creationId xmlns:a16="http://schemas.microsoft.com/office/drawing/2014/main" id="{94407E45-47A1-E74F-A4A1-C59B5463BA75}"/>
              </a:ext>
            </a:extLst>
          </p:cNvPr>
          <p:cNvPicPr>
            <a:picLocks noChangeAspect="1"/>
          </p:cNvPicPr>
          <p:nvPr userDrawn="1"/>
        </p:nvPicPr>
        <p:blipFill>
          <a:blip r:embed="rId2"/>
          <a:stretch>
            <a:fillRect/>
          </a:stretch>
        </p:blipFill>
        <p:spPr>
          <a:xfrm>
            <a:off x="0" y="0"/>
            <a:ext cx="12192000" cy="5715000"/>
          </a:xfrm>
          <a:prstGeom prst="rect">
            <a:avLst/>
          </a:prstGeom>
        </p:spPr>
      </p:pic>
      <p:sp>
        <p:nvSpPr>
          <p:cNvPr id="7" name="TextBox 6">
            <a:extLst>
              <a:ext uri="{FF2B5EF4-FFF2-40B4-BE49-F238E27FC236}">
                <a16:creationId xmlns:a16="http://schemas.microsoft.com/office/drawing/2014/main" id="{96413A31-1141-3441-9881-72922D0C245E}"/>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8" name="Picture 7" descr="Logo, company name&#10;&#10;Description automatically generated">
            <a:extLst>
              <a:ext uri="{FF2B5EF4-FFF2-40B4-BE49-F238E27FC236}">
                <a16:creationId xmlns:a16="http://schemas.microsoft.com/office/drawing/2014/main" id="{56F2F703-2280-E040-A054-B6FF6A6F2069}"/>
              </a:ext>
            </a:extLst>
          </p:cNvPr>
          <p:cNvPicPr>
            <a:picLocks noChangeAspect="1"/>
          </p:cNvPicPr>
          <p:nvPr userDrawn="1"/>
        </p:nvPicPr>
        <p:blipFill>
          <a:blip r:embed="rId3"/>
          <a:stretch>
            <a:fillRect/>
          </a:stretch>
        </p:blipFill>
        <p:spPr>
          <a:xfrm>
            <a:off x="10327711" y="6145367"/>
            <a:ext cx="1021064" cy="520165"/>
          </a:xfrm>
          <a:prstGeom prst="rect">
            <a:avLst/>
          </a:prstGeom>
        </p:spPr>
      </p:pic>
      <p:pic>
        <p:nvPicPr>
          <p:cNvPr id="9" name="Picture 8">
            <a:extLst>
              <a:ext uri="{FF2B5EF4-FFF2-40B4-BE49-F238E27FC236}">
                <a16:creationId xmlns:a16="http://schemas.microsoft.com/office/drawing/2014/main" id="{3B1E7A08-0EF3-5A48-84AC-881404EDBC48}"/>
              </a:ext>
            </a:extLst>
          </p:cNvPr>
          <p:cNvPicPr>
            <a:picLocks noChangeAspect="1"/>
          </p:cNvPicPr>
          <p:nvPr userDrawn="1"/>
        </p:nvPicPr>
        <p:blipFill>
          <a:blip r:embed="rId4"/>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876750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A picture containing text, person, child, indoor&#10;&#10;Description automatically generated">
            <a:extLst>
              <a:ext uri="{FF2B5EF4-FFF2-40B4-BE49-F238E27FC236}">
                <a16:creationId xmlns:a16="http://schemas.microsoft.com/office/drawing/2014/main" id="{90A84073-CC11-0B4A-9458-65CB5BC65B79}"/>
              </a:ext>
            </a:extLst>
          </p:cNvPr>
          <p:cNvPicPr>
            <a:picLocks noChangeAspect="1"/>
          </p:cNvPicPr>
          <p:nvPr userDrawn="1"/>
        </p:nvPicPr>
        <p:blipFill>
          <a:blip r:embed="rId2"/>
          <a:stretch>
            <a:fillRect/>
          </a:stretch>
        </p:blipFill>
        <p:spPr>
          <a:xfrm>
            <a:off x="0" y="0"/>
            <a:ext cx="12192000" cy="5715000"/>
          </a:xfrm>
          <a:prstGeom prst="rect">
            <a:avLst/>
          </a:prstGeom>
        </p:spPr>
      </p:pic>
      <p:sp>
        <p:nvSpPr>
          <p:cNvPr id="11" name="Slide Number Placeholder 5"/>
          <p:cNvSpPr>
            <a:spLocks noGrp="1"/>
          </p:cNvSpPr>
          <p:nvPr>
            <p:ph type="sldNum" sz="quarter" idx="4"/>
          </p:nvPr>
        </p:nvSpPr>
        <p:spPr>
          <a:xfrm>
            <a:off x="844446" y="6294089"/>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7" name="TextBox 6">
            <a:extLst>
              <a:ext uri="{FF2B5EF4-FFF2-40B4-BE49-F238E27FC236}">
                <a16:creationId xmlns:a16="http://schemas.microsoft.com/office/drawing/2014/main" id="{DE2DC7DA-29AE-814D-9AD3-42D3B3B3C6AB}"/>
              </a:ext>
            </a:extLst>
          </p:cNvPr>
          <p:cNvSpPr txBox="1"/>
          <p:nvPr userDrawn="1"/>
        </p:nvSpPr>
        <p:spPr>
          <a:xfrm>
            <a:off x="1340547" y="6294088"/>
            <a:ext cx="5758358" cy="377853"/>
          </a:xfrm>
          <a:prstGeom prst="rect">
            <a:avLst/>
          </a:prstGeom>
          <a:noFill/>
        </p:spPr>
        <p:txBody>
          <a:bodyPr wrap="square" l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7424A">
                    <a:lumMod val="40000"/>
                    <a:lumOff val="60000"/>
                  </a:srgbClr>
                </a:solidFill>
                <a:effectLst/>
                <a:uLnTx/>
                <a:uFillTx/>
                <a:latin typeface="+mn-lt"/>
                <a:ea typeface="+mn-ea"/>
                <a:cs typeface="+mn-cs"/>
              </a:rPr>
              <a:t>4-H is the youth development organization of our nation’s Cooperative Extension System and USDA. Funding is provided by the United States Department of Agriculture, National Institute of Food and Agriculture,​ through a grant agreement with Kansas State University.</a:t>
            </a:r>
          </a:p>
        </p:txBody>
      </p:sp>
      <p:pic>
        <p:nvPicPr>
          <p:cNvPr id="8" name="Picture 7" descr="Logo, company name&#10;&#10;Description automatically generated">
            <a:extLst>
              <a:ext uri="{FF2B5EF4-FFF2-40B4-BE49-F238E27FC236}">
                <a16:creationId xmlns:a16="http://schemas.microsoft.com/office/drawing/2014/main" id="{6371AEEC-3C69-D043-A185-CE734463DEC1}"/>
              </a:ext>
            </a:extLst>
          </p:cNvPr>
          <p:cNvPicPr>
            <a:picLocks noChangeAspect="1"/>
          </p:cNvPicPr>
          <p:nvPr userDrawn="1"/>
        </p:nvPicPr>
        <p:blipFill>
          <a:blip r:embed="rId3"/>
          <a:stretch>
            <a:fillRect/>
          </a:stretch>
        </p:blipFill>
        <p:spPr>
          <a:xfrm>
            <a:off x="10327711" y="6145367"/>
            <a:ext cx="1021064" cy="520165"/>
          </a:xfrm>
          <a:prstGeom prst="rect">
            <a:avLst/>
          </a:prstGeom>
        </p:spPr>
      </p:pic>
      <p:pic>
        <p:nvPicPr>
          <p:cNvPr id="9" name="Picture 8">
            <a:extLst>
              <a:ext uri="{FF2B5EF4-FFF2-40B4-BE49-F238E27FC236}">
                <a16:creationId xmlns:a16="http://schemas.microsoft.com/office/drawing/2014/main" id="{BBAF36FD-F4B4-2F44-9121-7566EBAAD844}"/>
              </a:ext>
            </a:extLst>
          </p:cNvPr>
          <p:cNvPicPr>
            <a:picLocks noChangeAspect="1"/>
          </p:cNvPicPr>
          <p:nvPr userDrawn="1"/>
        </p:nvPicPr>
        <p:blipFill>
          <a:blip r:embed="rId4"/>
          <a:stretch>
            <a:fillRect/>
          </a:stretch>
        </p:blipFill>
        <p:spPr>
          <a:xfrm>
            <a:off x="7271039" y="6338170"/>
            <a:ext cx="2755917" cy="251353"/>
          </a:xfrm>
          <a:prstGeom prst="rect">
            <a:avLst/>
          </a:prstGeom>
        </p:spPr>
      </p:pic>
    </p:spTree>
    <p:extLst>
      <p:ext uri="{BB962C8B-B14F-4D97-AF65-F5344CB8AC3E}">
        <p14:creationId xmlns:p14="http://schemas.microsoft.com/office/powerpoint/2010/main" val="715142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Shape 14"/>
        <p:cNvGrpSpPr/>
        <p:nvPr/>
      </p:nvGrpSpPr>
      <p:grpSpPr>
        <a:xfrm>
          <a:off x="0" y="0"/>
          <a:ext cx="0" cy="0"/>
          <a:chOff x="0" y="0"/>
          <a:chExt cx="0" cy="0"/>
        </a:xfrm>
      </p:grpSpPr>
      <p:sp>
        <p:nvSpPr>
          <p:cNvPr id="4" name="Picture Placeholder 3"/>
          <p:cNvSpPr>
            <a:spLocks noGrp="1"/>
          </p:cNvSpPr>
          <p:nvPr>
            <p:ph type="pic" sz="quarter" idx="10"/>
          </p:nvPr>
        </p:nvSpPr>
        <p:spPr>
          <a:xfrm>
            <a:off x="3124200" y="0"/>
            <a:ext cx="3619500" cy="6858000"/>
          </a:xfrm>
        </p:spPr>
        <p:txBody>
          <a:bodyPr/>
          <a:lstStyle/>
          <a:p>
            <a:endParaRPr lang="id-ID"/>
          </a:p>
        </p:txBody>
      </p:sp>
    </p:spTree>
    <p:extLst>
      <p:ext uri="{BB962C8B-B14F-4D97-AF65-F5344CB8AC3E}">
        <p14:creationId xmlns:p14="http://schemas.microsoft.com/office/powerpoint/2010/main" val="195272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Vertical Photos">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CF58CA2-4791-0043-9D14-C29C70009D37}"/>
              </a:ext>
            </a:extLst>
          </p:cNvPr>
          <p:cNvPicPr>
            <a:picLocks noChangeAspect="1"/>
          </p:cNvPicPr>
          <p:nvPr userDrawn="1"/>
        </p:nvPicPr>
        <p:blipFill>
          <a:blip r:embed="rId2"/>
          <a:stretch>
            <a:fillRect/>
          </a:stretch>
        </p:blipFill>
        <p:spPr>
          <a:xfrm>
            <a:off x="8003842" y="2640846"/>
            <a:ext cx="3057810" cy="1557752"/>
          </a:xfrm>
          <a:prstGeom prst="rect">
            <a:avLst/>
          </a:prstGeom>
        </p:spPr>
      </p:pic>
      <p:pic>
        <p:nvPicPr>
          <p:cNvPr id="5" name="Picture 4" descr="A picture containing tree, person, outdoor, green&#10;&#10;Description automatically generated">
            <a:extLst>
              <a:ext uri="{FF2B5EF4-FFF2-40B4-BE49-F238E27FC236}">
                <a16:creationId xmlns:a16="http://schemas.microsoft.com/office/drawing/2014/main" id="{9F9D042B-6787-6849-8980-ADADE2443F90}"/>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3078892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Vertical Photos">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CF58CA2-4791-0043-9D14-C29C70009D37}"/>
              </a:ext>
            </a:extLst>
          </p:cNvPr>
          <p:cNvPicPr>
            <a:picLocks noChangeAspect="1"/>
          </p:cNvPicPr>
          <p:nvPr userDrawn="1"/>
        </p:nvPicPr>
        <p:blipFill>
          <a:blip r:embed="rId2"/>
          <a:stretch>
            <a:fillRect/>
          </a:stretch>
        </p:blipFill>
        <p:spPr>
          <a:xfrm>
            <a:off x="8003842" y="2640846"/>
            <a:ext cx="3057810" cy="1557752"/>
          </a:xfrm>
          <a:prstGeom prst="rect">
            <a:avLst/>
          </a:prstGeom>
        </p:spPr>
      </p:pic>
      <p:pic>
        <p:nvPicPr>
          <p:cNvPr id="5" name="Picture 4" descr="A picture containing text, person, indoor, table&#10;&#10;Description automatically generated">
            <a:extLst>
              <a:ext uri="{FF2B5EF4-FFF2-40B4-BE49-F238E27FC236}">
                <a16:creationId xmlns:a16="http://schemas.microsoft.com/office/drawing/2014/main" id="{FD9A8AD7-ECD1-BE47-98F7-9A0042DD9DD5}"/>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343547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Vertical Photos">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CF58CA2-4791-0043-9D14-C29C70009D37}"/>
              </a:ext>
            </a:extLst>
          </p:cNvPr>
          <p:cNvPicPr>
            <a:picLocks noChangeAspect="1"/>
          </p:cNvPicPr>
          <p:nvPr userDrawn="1"/>
        </p:nvPicPr>
        <p:blipFill>
          <a:blip r:embed="rId2"/>
          <a:stretch>
            <a:fillRect/>
          </a:stretch>
        </p:blipFill>
        <p:spPr>
          <a:xfrm>
            <a:off x="8003842" y="2640846"/>
            <a:ext cx="3057810" cy="1557752"/>
          </a:xfrm>
          <a:prstGeom prst="rect">
            <a:avLst/>
          </a:prstGeom>
        </p:spPr>
      </p:pic>
      <p:pic>
        <p:nvPicPr>
          <p:cNvPr id="4" name="Picture 3" descr="A picture containing tree, outdoor, person&#10;&#10;Description automatically generated">
            <a:extLst>
              <a:ext uri="{FF2B5EF4-FFF2-40B4-BE49-F238E27FC236}">
                <a16:creationId xmlns:a16="http://schemas.microsoft.com/office/drawing/2014/main" id="{A3B5BC7A-E3D2-2347-B597-2AAB46E2BA91}"/>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156721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Vertical Photos">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CF58CA2-4791-0043-9D14-C29C70009D37}"/>
              </a:ext>
            </a:extLst>
          </p:cNvPr>
          <p:cNvPicPr>
            <a:picLocks noChangeAspect="1"/>
          </p:cNvPicPr>
          <p:nvPr userDrawn="1"/>
        </p:nvPicPr>
        <p:blipFill>
          <a:blip r:embed="rId2"/>
          <a:stretch>
            <a:fillRect/>
          </a:stretch>
        </p:blipFill>
        <p:spPr>
          <a:xfrm>
            <a:off x="8003842" y="2640846"/>
            <a:ext cx="3057810" cy="1557752"/>
          </a:xfrm>
          <a:prstGeom prst="rect">
            <a:avLst/>
          </a:prstGeom>
        </p:spPr>
      </p:pic>
      <p:pic>
        <p:nvPicPr>
          <p:cNvPr id="4" name="Picture 3" descr="A picture containing green, person, indoor&#10;&#10;Description automatically generated">
            <a:extLst>
              <a:ext uri="{FF2B5EF4-FFF2-40B4-BE49-F238E27FC236}">
                <a16:creationId xmlns:a16="http://schemas.microsoft.com/office/drawing/2014/main" id="{0B688E98-751E-464A-A4B1-77C2536DBB75}"/>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156361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Vertical Photos with Tit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336244" y="4279392"/>
            <a:ext cx="4393008" cy="659782"/>
          </a:xfrm>
        </p:spPr>
        <p:txBody>
          <a:bodyPr anchor="b">
            <a:normAutofit/>
          </a:bodyPr>
          <a:lstStyle>
            <a:lvl1pPr algn="ctr">
              <a:defRPr sz="1800" baseline="0">
                <a:solidFill>
                  <a:schemeClr val="tx1"/>
                </a:solidFill>
              </a:defRPr>
            </a:lvl1pPr>
          </a:lstStyle>
          <a:p>
            <a:r>
              <a:rPr lang="en-US" dirty="0"/>
              <a:t>Presentation Title Goes Here</a:t>
            </a:r>
          </a:p>
        </p:txBody>
      </p:sp>
      <p:sp>
        <p:nvSpPr>
          <p:cNvPr id="15" name="Subtitle 2"/>
          <p:cNvSpPr>
            <a:spLocks noGrp="1"/>
          </p:cNvSpPr>
          <p:nvPr>
            <p:ph type="subTitle" idx="1" hasCustomPrompt="1"/>
          </p:nvPr>
        </p:nvSpPr>
        <p:spPr>
          <a:xfrm>
            <a:off x="7336243" y="4992120"/>
            <a:ext cx="4393009" cy="278155"/>
          </a:xfrm>
        </p:spPr>
        <p:txBody>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March 13, 2017</a:t>
            </a:fld>
            <a:endParaRPr lang="en-US" dirty="0"/>
          </a:p>
        </p:txBody>
      </p:sp>
      <p:cxnSp>
        <p:nvCxnSpPr>
          <p:cNvPr id="16" name="Straight Connector 15"/>
          <p:cNvCxnSpPr/>
          <p:nvPr userDrawn="1"/>
        </p:nvCxnSpPr>
        <p:spPr>
          <a:xfrm>
            <a:off x="7336243" y="4257243"/>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50BF37A6-E1C3-644C-B54F-60D80DB564B7}"/>
              </a:ext>
            </a:extLst>
          </p:cNvPr>
          <p:cNvPicPr>
            <a:picLocks noChangeAspect="1"/>
          </p:cNvPicPr>
          <p:nvPr userDrawn="1"/>
        </p:nvPicPr>
        <p:blipFill>
          <a:blip r:embed="rId2"/>
          <a:stretch>
            <a:fillRect/>
          </a:stretch>
        </p:blipFill>
        <p:spPr>
          <a:xfrm>
            <a:off x="8003842" y="1897042"/>
            <a:ext cx="3057810" cy="1557752"/>
          </a:xfrm>
          <a:prstGeom prst="rect">
            <a:avLst/>
          </a:prstGeom>
        </p:spPr>
      </p:pic>
      <p:pic>
        <p:nvPicPr>
          <p:cNvPr id="3" name="Picture 2" descr="A picture containing person&#10;&#10;Description automatically generated">
            <a:extLst>
              <a:ext uri="{FF2B5EF4-FFF2-40B4-BE49-F238E27FC236}">
                <a16:creationId xmlns:a16="http://schemas.microsoft.com/office/drawing/2014/main" id="{3882B778-75F6-AA4B-AA30-5C7CA8B7356C}"/>
              </a:ext>
            </a:extLst>
          </p:cNvPr>
          <p:cNvPicPr>
            <a:picLocks noChangeAspect="1"/>
          </p:cNvPicPr>
          <p:nvPr userDrawn="1"/>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12935381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4638"/>
            <a:ext cx="10515600" cy="9722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586874"/>
            <a:ext cx="10515600" cy="41693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6440231"/>
      </p:ext>
    </p:extLst>
  </p:cSld>
  <p:clrMap bg1="lt1" tx1="dk1" bg2="lt2" tx2="dk2" accent1="accent1" accent2="accent2" accent3="accent3" accent4="accent4" accent5="accent5" accent6="accent6" hlink="hlink" folHlink="folHlink"/>
  <p:sldLayoutIdLst>
    <p:sldLayoutId id="2147483706" r:id="rId1"/>
    <p:sldLayoutId id="2147483694" r:id="rId2"/>
    <p:sldLayoutId id="2147483695" r:id="rId3"/>
    <p:sldLayoutId id="2147483683" r:id="rId4"/>
    <p:sldLayoutId id="2147483685" r:id="rId5"/>
    <p:sldLayoutId id="2147483702" r:id="rId6"/>
    <p:sldLayoutId id="2147483703" r:id="rId7"/>
    <p:sldLayoutId id="2147483701" r:id="rId8"/>
    <p:sldLayoutId id="2147483704" r:id="rId9"/>
    <p:sldLayoutId id="2147483682" r:id="rId10"/>
    <p:sldLayoutId id="2147483696" r:id="rId11"/>
    <p:sldLayoutId id="2147483697" r:id="rId12"/>
    <p:sldLayoutId id="2147483690" r:id="rId13"/>
    <p:sldLayoutId id="2147483684" r:id="rId14"/>
    <p:sldLayoutId id="2147483708" r:id="rId15"/>
    <p:sldLayoutId id="2147483692" r:id="rId16"/>
    <p:sldLayoutId id="2147483688" r:id="rId17"/>
    <p:sldLayoutId id="2147483676" r:id="rId18"/>
    <p:sldLayoutId id="2147483662" r:id="rId19"/>
    <p:sldLayoutId id="2147483666" r:id="rId20"/>
    <p:sldLayoutId id="2147483678" r:id="rId21"/>
    <p:sldLayoutId id="2147483680" r:id="rId22"/>
    <p:sldLayoutId id="2147483679" r:id="rId23"/>
    <p:sldLayoutId id="2147483667" r:id="rId24"/>
    <p:sldLayoutId id="2147483677" r:id="rId25"/>
    <p:sldLayoutId id="2147483664" r:id="rId26"/>
    <p:sldLayoutId id="2147483698" r:id="rId27"/>
    <p:sldLayoutId id="2147483663" r:id="rId28"/>
    <p:sldLayoutId id="2147483672" r:id="rId29"/>
    <p:sldLayoutId id="2147483673" r:id="rId30"/>
    <p:sldLayoutId id="2147483674" r:id="rId31"/>
    <p:sldLayoutId id="2147483665" r:id="rId32"/>
    <p:sldLayoutId id="2147483668" r:id="rId33"/>
    <p:sldLayoutId id="2147483669" r:id="rId34"/>
    <p:sldLayoutId id="2147483670" r:id="rId35"/>
    <p:sldLayoutId id="2147483671" r:id="rId36"/>
    <p:sldLayoutId id="2147483686" r:id="rId37"/>
    <p:sldLayoutId id="2147483687" r:id="rId38"/>
    <p:sldLayoutId id="2147483700" r:id="rId39"/>
    <p:sldLayoutId id="2147483707" r:id="rId40"/>
    <p:sldLayoutId id="2147483699" r:id="rId41"/>
    <p:sldLayoutId id="2147483689" r:id="rId42"/>
    <p:sldLayoutId id="2147483675" r:id="rId43"/>
    <p:sldLayoutId id="2147483709" r:id="rId4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4.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4.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128520025@N03/albums" TargetMode="External"/><Relationship Id="rId2" Type="http://schemas.openxmlformats.org/officeDocument/2006/relationships/image" Target="../media/image29.png"/><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flickr.com/photos/128520025@N03/albums" TargetMode="Externa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976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10</a:t>
            </a:fld>
            <a:endParaRPr lang="en-US" sz="800" dirty="0">
              <a:solidFill>
                <a:schemeClr val="tx1">
                  <a:lumMod val="40000"/>
                  <a:lumOff val="60000"/>
                </a:schemeClr>
              </a:solidFill>
            </a:endParaRPr>
          </a:p>
        </p:txBody>
      </p:sp>
      <p:cxnSp>
        <p:nvCxnSpPr>
          <p:cNvPr id="4" name="Straight Connector 3"/>
          <p:cNvCxnSpPr>
            <a:cxnSpLocks/>
          </p:cNvCxnSpPr>
          <p:nvPr/>
        </p:nvCxnSpPr>
        <p:spPr>
          <a:xfrm>
            <a:off x="703532" y="1258022"/>
            <a:ext cx="10861118" cy="0"/>
          </a:xfrm>
          <a:prstGeom prst="line">
            <a:avLst/>
          </a:prstGeom>
          <a:ln w="1270">
            <a:solidFill>
              <a:srgbClr val="BAC9D0"/>
            </a:solidFill>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a:off x="637629" y="1482510"/>
            <a:ext cx="2269234" cy="23023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000" dirty="0">
                <a:latin typeface="Arial Regular" charset="0"/>
                <a:ea typeface="Arial Regular" charset="0"/>
                <a:cs typeface="Arial Regular" charset="0"/>
              </a:rPr>
              <a:t>To adjust the opacity of the color block to see the photo more clearly, double click on the color block. (Double clicking the color block isolates the color block away from the white triangle on the lower right-hand corner, so that the triangle is not affected.)</a:t>
            </a:r>
          </a:p>
          <a:p>
            <a:pPr>
              <a:buFont typeface="+mj-lt"/>
              <a:buAutoNum type="arabicPeriod"/>
            </a:pPr>
            <a:r>
              <a:rPr lang="en-US" sz="1000" dirty="0">
                <a:latin typeface="Arial Regular" charset="0"/>
                <a:ea typeface="Arial Regular" charset="0"/>
                <a:cs typeface="Arial Regular" charset="0"/>
              </a:rPr>
              <a:t>Under ‘Format Picture’, select the picture icon on the far right. </a:t>
            </a:r>
          </a:p>
          <a:p>
            <a:pPr>
              <a:buFont typeface="+mj-lt"/>
              <a:buAutoNum type="arabicPeriod"/>
            </a:pPr>
            <a:r>
              <a:rPr lang="en-US" sz="1000" dirty="0">
                <a:latin typeface="Arial Regular" charset="0"/>
                <a:ea typeface="Arial Regular" charset="0"/>
                <a:cs typeface="Arial Regular" charset="0"/>
              </a:rPr>
              <a:t>Select ‘Picture Transparency’ and either type in a number or use the slider to adjust the opacity to the desired effect.</a:t>
            </a:r>
          </a:p>
        </p:txBody>
      </p:sp>
      <p:sp>
        <p:nvSpPr>
          <p:cNvPr id="12" name="Subtitle 2">
            <a:extLst>
              <a:ext uri="{FF2B5EF4-FFF2-40B4-BE49-F238E27FC236}">
                <a16:creationId xmlns:a16="http://schemas.microsoft.com/office/drawing/2014/main" id="{535711C8-2B02-1A44-A2E3-4ACDD6020682}"/>
              </a:ext>
            </a:extLst>
          </p:cNvPr>
          <p:cNvSpPr txBox="1">
            <a:spLocks/>
          </p:cNvSpPr>
          <p:nvPr/>
        </p:nvSpPr>
        <p:spPr>
          <a:xfrm>
            <a:off x="666397" y="670545"/>
            <a:ext cx="8820068" cy="4086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Regular" charset="0"/>
                <a:ea typeface="Arial Regular" charset="0"/>
                <a:cs typeface="Arial Regular" charset="0"/>
              </a:rPr>
              <a:t>How to adjust the opacity of the Color Block in front of the photo</a:t>
            </a:r>
          </a:p>
        </p:txBody>
      </p:sp>
      <p:pic>
        <p:nvPicPr>
          <p:cNvPr id="19" name="Picture 18" descr="Graphical user interface, application&#10;&#10;Description automatically generated">
            <a:extLst>
              <a:ext uri="{FF2B5EF4-FFF2-40B4-BE49-F238E27FC236}">
                <a16:creationId xmlns:a16="http://schemas.microsoft.com/office/drawing/2014/main" id="{D6511D4F-1EEF-3847-A559-AA72CD69E1E5}"/>
              </a:ext>
            </a:extLst>
          </p:cNvPr>
          <p:cNvPicPr>
            <a:picLocks noChangeAspect="1"/>
          </p:cNvPicPr>
          <p:nvPr/>
        </p:nvPicPr>
        <p:blipFill>
          <a:blip r:embed="rId2"/>
          <a:stretch>
            <a:fillRect/>
          </a:stretch>
        </p:blipFill>
        <p:spPr>
          <a:xfrm>
            <a:off x="3193110" y="1482510"/>
            <a:ext cx="7413929" cy="4448358"/>
          </a:xfrm>
          <a:prstGeom prst="rect">
            <a:avLst/>
          </a:prstGeom>
        </p:spPr>
      </p:pic>
      <p:sp>
        <p:nvSpPr>
          <p:cNvPr id="11" name="Rectangle 10">
            <a:extLst>
              <a:ext uri="{FF2B5EF4-FFF2-40B4-BE49-F238E27FC236}">
                <a16:creationId xmlns:a16="http://schemas.microsoft.com/office/drawing/2014/main" id="{08C5F23C-0389-4348-B712-D06515C2B8EE}"/>
              </a:ext>
            </a:extLst>
          </p:cNvPr>
          <p:cNvSpPr/>
          <p:nvPr/>
        </p:nvSpPr>
        <p:spPr>
          <a:xfrm>
            <a:off x="9884410" y="2311977"/>
            <a:ext cx="270346" cy="262394"/>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2898BE9-6ADC-274F-BE97-997EB6EAA039}"/>
              </a:ext>
            </a:extLst>
          </p:cNvPr>
          <p:cNvSpPr/>
          <p:nvPr/>
        </p:nvSpPr>
        <p:spPr>
          <a:xfrm>
            <a:off x="5925046" y="1593811"/>
            <a:ext cx="523462" cy="173603"/>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D042DA6-2212-D34B-9E82-01F3ADF5EE20}"/>
              </a:ext>
            </a:extLst>
          </p:cNvPr>
          <p:cNvSpPr/>
          <p:nvPr/>
        </p:nvSpPr>
        <p:spPr>
          <a:xfrm>
            <a:off x="9215562" y="2743201"/>
            <a:ext cx="1486894" cy="437322"/>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E2D4ED1-7478-A344-8B54-D1A1CD18DB02}"/>
              </a:ext>
            </a:extLst>
          </p:cNvPr>
          <p:cNvSpPr/>
          <p:nvPr/>
        </p:nvSpPr>
        <p:spPr>
          <a:xfrm>
            <a:off x="9368519" y="2024541"/>
            <a:ext cx="523462" cy="173603"/>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506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3726FFE-6A03-EA4A-B2AA-3BD1524BEE30}"/>
              </a:ext>
            </a:extLst>
          </p:cNvPr>
          <p:cNvPicPr>
            <a:picLocks noChangeAspect="1"/>
          </p:cNvPicPr>
          <p:nvPr/>
        </p:nvPicPr>
        <p:blipFill>
          <a:blip r:embed="rId2"/>
          <a:stretch>
            <a:fillRect/>
          </a:stretch>
        </p:blipFill>
        <p:spPr>
          <a:xfrm>
            <a:off x="2437341" y="1518289"/>
            <a:ext cx="4586284" cy="3139421"/>
          </a:xfrm>
          <a:prstGeom prst="rect">
            <a:avLst/>
          </a:prstGeom>
        </p:spPr>
      </p:pic>
      <p:sp>
        <p:nvSpPr>
          <p:cNvPr id="2" name="Slide Number Placeholder 1"/>
          <p:cNvSpPr>
            <a:spLocks noGrp="1"/>
          </p:cNvSpPr>
          <p:nvPr>
            <p:ph type="sldNum" sz="quarter" idx="4"/>
          </p:nvPr>
        </p:nvSpPr>
        <p:spPr/>
        <p:txBody>
          <a:bodyPr/>
          <a:lstStyle/>
          <a:p>
            <a:fld id="{C8BFE72D-DEE3-1A40-BBC5-5AA7D885F44F}" type="slidenum">
              <a:rPr lang="en-US" smtClean="0"/>
              <a:pPr/>
              <a:t>11</a:t>
            </a:fld>
            <a:endParaRPr lang="en-US" sz="800" dirty="0">
              <a:solidFill>
                <a:schemeClr val="tx1">
                  <a:lumMod val="40000"/>
                  <a:lumOff val="60000"/>
                </a:schemeClr>
              </a:solidFill>
            </a:endParaRPr>
          </a:p>
        </p:txBody>
      </p:sp>
      <p:cxnSp>
        <p:nvCxnSpPr>
          <p:cNvPr id="4" name="Straight Connector 3"/>
          <p:cNvCxnSpPr>
            <a:cxnSpLocks/>
          </p:cNvCxnSpPr>
          <p:nvPr/>
        </p:nvCxnSpPr>
        <p:spPr>
          <a:xfrm>
            <a:off x="703532" y="1258022"/>
            <a:ext cx="10861118" cy="0"/>
          </a:xfrm>
          <a:prstGeom prst="line">
            <a:avLst/>
          </a:prstGeom>
          <a:ln w="1270">
            <a:solidFill>
              <a:srgbClr val="BAC9D0"/>
            </a:solidFill>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a:off x="637629" y="1482510"/>
            <a:ext cx="1533077" cy="44483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000" dirty="0">
                <a:latin typeface="Arial Regular" charset="0"/>
                <a:ea typeface="Arial Regular" charset="0"/>
                <a:cs typeface="Arial Regular" charset="0"/>
              </a:rPr>
              <a:t>To delete the color block in front of the photo, ungroup color block from the white triangle that is in the lower right-hand corner.</a:t>
            </a:r>
          </a:p>
          <a:p>
            <a:pPr>
              <a:buFont typeface="+mj-lt"/>
              <a:buAutoNum type="arabicPeriod"/>
            </a:pPr>
            <a:r>
              <a:rPr lang="en-US" sz="1000" dirty="0">
                <a:latin typeface="Arial Regular" charset="0"/>
                <a:ea typeface="Arial Regular" charset="0"/>
                <a:cs typeface="Arial Regular" charset="0"/>
              </a:rPr>
              <a:t>Select the color block and delete.</a:t>
            </a:r>
          </a:p>
          <a:p>
            <a:pPr>
              <a:buFont typeface="+mj-lt"/>
              <a:buAutoNum type="arabicPeriod"/>
            </a:pPr>
            <a:r>
              <a:rPr lang="en-US" sz="1000" dirty="0">
                <a:latin typeface="Arial Regular" charset="0"/>
                <a:ea typeface="Arial Regular" charset="0"/>
                <a:cs typeface="Arial Regular" charset="0"/>
              </a:rPr>
              <a:t>Place and crop your photo behind the white triangle</a:t>
            </a:r>
          </a:p>
        </p:txBody>
      </p:sp>
      <p:sp>
        <p:nvSpPr>
          <p:cNvPr id="12" name="Subtitle 2">
            <a:extLst>
              <a:ext uri="{FF2B5EF4-FFF2-40B4-BE49-F238E27FC236}">
                <a16:creationId xmlns:a16="http://schemas.microsoft.com/office/drawing/2014/main" id="{535711C8-2B02-1A44-A2E3-4ACDD6020682}"/>
              </a:ext>
            </a:extLst>
          </p:cNvPr>
          <p:cNvSpPr txBox="1">
            <a:spLocks/>
          </p:cNvSpPr>
          <p:nvPr/>
        </p:nvSpPr>
        <p:spPr>
          <a:xfrm>
            <a:off x="666397" y="670545"/>
            <a:ext cx="8820068" cy="4086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Regular" charset="0"/>
                <a:ea typeface="Arial Regular" charset="0"/>
                <a:cs typeface="Arial Regular" charset="0"/>
              </a:rPr>
              <a:t>How to delete the Color Block in front of the photo</a:t>
            </a:r>
          </a:p>
        </p:txBody>
      </p:sp>
      <p:sp>
        <p:nvSpPr>
          <p:cNvPr id="16" name="Rectangle 15">
            <a:extLst>
              <a:ext uri="{FF2B5EF4-FFF2-40B4-BE49-F238E27FC236}">
                <a16:creationId xmlns:a16="http://schemas.microsoft.com/office/drawing/2014/main" id="{4E2D4ED1-7478-A344-8B54-D1A1CD18DB02}"/>
              </a:ext>
            </a:extLst>
          </p:cNvPr>
          <p:cNvSpPr/>
          <p:nvPr/>
        </p:nvSpPr>
        <p:spPr>
          <a:xfrm>
            <a:off x="6186115" y="1436885"/>
            <a:ext cx="582303" cy="622702"/>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screenshot&#10;&#10;Description automatically generated">
            <a:extLst>
              <a:ext uri="{FF2B5EF4-FFF2-40B4-BE49-F238E27FC236}">
                <a16:creationId xmlns:a16="http://schemas.microsoft.com/office/drawing/2014/main" id="{51D1CE63-D144-8143-AA53-653F8EE89154}"/>
              </a:ext>
            </a:extLst>
          </p:cNvPr>
          <p:cNvPicPr>
            <a:picLocks noChangeAspect="1"/>
          </p:cNvPicPr>
          <p:nvPr/>
        </p:nvPicPr>
        <p:blipFill>
          <a:blip r:embed="rId3"/>
          <a:stretch>
            <a:fillRect/>
          </a:stretch>
        </p:blipFill>
        <p:spPr>
          <a:xfrm>
            <a:off x="7173456" y="1969742"/>
            <a:ext cx="4391194" cy="2530696"/>
          </a:xfrm>
          <a:prstGeom prst="rect">
            <a:avLst/>
          </a:prstGeom>
        </p:spPr>
      </p:pic>
    </p:spTree>
    <p:extLst>
      <p:ext uri="{BB962C8B-B14F-4D97-AF65-F5344CB8AC3E}">
        <p14:creationId xmlns:p14="http://schemas.microsoft.com/office/powerpoint/2010/main" val="143327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12</a:t>
            </a:fld>
            <a:endParaRPr lang="en-US" sz="800" dirty="0">
              <a:solidFill>
                <a:schemeClr val="tx1">
                  <a:lumMod val="40000"/>
                  <a:lumOff val="60000"/>
                </a:schemeClr>
              </a:solidFill>
            </a:endParaRPr>
          </a:p>
        </p:txBody>
      </p:sp>
      <p:cxnSp>
        <p:nvCxnSpPr>
          <p:cNvPr id="4" name="Straight Connector 3"/>
          <p:cNvCxnSpPr>
            <a:cxnSpLocks/>
          </p:cNvCxnSpPr>
          <p:nvPr/>
        </p:nvCxnSpPr>
        <p:spPr>
          <a:xfrm>
            <a:off x="703532" y="1258022"/>
            <a:ext cx="10861118" cy="0"/>
          </a:xfrm>
          <a:prstGeom prst="line">
            <a:avLst/>
          </a:prstGeom>
          <a:ln w="1270">
            <a:solidFill>
              <a:srgbClr val="BAC9D0"/>
            </a:solidFill>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a:off x="637629" y="1482511"/>
            <a:ext cx="1907862" cy="22739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000" dirty="0">
                <a:latin typeface="Arial Regular" charset="0"/>
                <a:ea typeface="Arial Regular" charset="0"/>
                <a:cs typeface="Arial Regular" charset="0"/>
              </a:rPr>
              <a:t>Drag and drop the image you want to use onto the ‘Star - Opener Slide - Template’</a:t>
            </a:r>
          </a:p>
          <a:p>
            <a:pPr>
              <a:buFont typeface="+mj-lt"/>
              <a:buAutoNum type="arabicPeriod"/>
            </a:pPr>
            <a:r>
              <a:rPr lang="en-US" sz="1000" dirty="0">
                <a:latin typeface="Arial Regular" charset="0"/>
                <a:ea typeface="Arial Regular" charset="0"/>
                <a:cs typeface="Arial Regular" charset="0"/>
              </a:rPr>
              <a:t>Crop and adjust the image down to fit the square shape (*You can refer to the </a:t>
            </a:r>
            <a:r>
              <a:rPr lang="en-US" sz="1000" b="1" dirty="0">
                <a:solidFill>
                  <a:schemeClr val="accent1"/>
                </a:solidFill>
                <a:latin typeface="Arial Regular" charset="0"/>
                <a:ea typeface="Arial Regular" charset="0"/>
                <a:cs typeface="Arial Regular" charset="0"/>
              </a:rPr>
              <a:t>Image Adjustments </a:t>
            </a:r>
            <a:r>
              <a:rPr lang="en-US" sz="1000" dirty="0">
                <a:latin typeface="Arial Regular" charset="0"/>
                <a:ea typeface="Arial Regular" charset="0"/>
                <a:cs typeface="Arial Regular" charset="0"/>
              </a:rPr>
              <a:t>slide of this deck, for this step, if you are unsure how).</a:t>
            </a:r>
          </a:p>
          <a:p>
            <a:pPr>
              <a:buFont typeface="+mj-lt"/>
              <a:buAutoNum type="arabicPeriod"/>
            </a:pPr>
            <a:r>
              <a:rPr lang="en-US" sz="1000" dirty="0">
                <a:latin typeface="Arial Regular" charset="0"/>
                <a:ea typeface="Arial Regular" charset="0"/>
                <a:cs typeface="Arial Regular" charset="0"/>
              </a:rPr>
              <a:t>Select the image, then select ‘Arrange’, and then select ‘Send to Back’</a:t>
            </a:r>
          </a:p>
        </p:txBody>
      </p:sp>
      <p:sp>
        <p:nvSpPr>
          <p:cNvPr id="12" name="Subtitle 2">
            <a:extLst>
              <a:ext uri="{FF2B5EF4-FFF2-40B4-BE49-F238E27FC236}">
                <a16:creationId xmlns:a16="http://schemas.microsoft.com/office/drawing/2014/main" id="{535711C8-2B02-1A44-A2E3-4ACDD6020682}"/>
              </a:ext>
            </a:extLst>
          </p:cNvPr>
          <p:cNvSpPr txBox="1">
            <a:spLocks/>
          </p:cNvSpPr>
          <p:nvPr/>
        </p:nvSpPr>
        <p:spPr>
          <a:xfrm>
            <a:off x="666396" y="670545"/>
            <a:ext cx="9177819" cy="4086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Regular" charset="0"/>
                <a:ea typeface="Arial Regular" charset="0"/>
                <a:cs typeface="Arial Regular" charset="0"/>
              </a:rPr>
              <a:t>How to place photo images in the ‘Star – Opener Slide – Template’</a:t>
            </a:r>
          </a:p>
        </p:txBody>
      </p:sp>
      <p:pic>
        <p:nvPicPr>
          <p:cNvPr id="14" name="Picture 13" descr="Graphical user interface, application, PowerPoint&#10;&#10;Description automatically generated">
            <a:extLst>
              <a:ext uri="{FF2B5EF4-FFF2-40B4-BE49-F238E27FC236}">
                <a16:creationId xmlns:a16="http://schemas.microsoft.com/office/drawing/2014/main" id="{63810560-523D-FB44-9726-30979E8D7850}"/>
              </a:ext>
            </a:extLst>
          </p:cNvPr>
          <p:cNvPicPr>
            <a:picLocks noChangeAspect="1"/>
          </p:cNvPicPr>
          <p:nvPr/>
        </p:nvPicPr>
        <p:blipFill>
          <a:blip r:embed="rId2"/>
          <a:stretch>
            <a:fillRect/>
          </a:stretch>
        </p:blipFill>
        <p:spPr>
          <a:xfrm>
            <a:off x="2710247" y="1522701"/>
            <a:ext cx="4963721" cy="4117373"/>
          </a:xfrm>
          <a:prstGeom prst="rect">
            <a:avLst/>
          </a:prstGeom>
        </p:spPr>
      </p:pic>
      <p:sp>
        <p:nvSpPr>
          <p:cNvPr id="11" name="Rectangle 10">
            <a:extLst>
              <a:ext uri="{FF2B5EF4-FFF2-40B4-BE49-F238E27FC236}">
                <a16:creationId xmlns:a16="http://schemas.microsoft.com/office/drawing/2014/main" id="{08C5F23C-0389-4348-B712-D06515C2B8EE}"/>
              </a:ext>
            </a:extLst>
          </p:cNvPr>
          <p:cNvSpPr/>
          <p:nvPr/>
        </p:nvSpPr>
        <p:spPr>
          <a:xfrm>
            <a:off x="2627871" y="1436884"/>
            <a:ext cx="1260389" cy="1355356"/>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group of people on a field&#10;&#10;Description automatically generated with medium confidence">
            <a:extLst>
              <a:ext uri="{FF2B5EF4-FFF2-40B4-BE49-F238E27FC236}">
                <a16:creationId xmlns:a16="http://schemas.microsoft.com/office/drawing/2014/main" id="{3D54FA94-BFB5-1F4D-B513-75CB7CD912D3}"/>
              </a:ext>
            </a:extLst>
          </p:cNvPr>
          <p:cNvPicPr>
            <a:picLocks noChangeAspect="1"/>
          </p:cNvPicPr>
          <p:nvPr/>
        </p:nvPicPr>
        <p:blipFill>
          <a:blip r:embed="rId3"/>
          <a:stretch>
            <a:fillRect/>
          </a:stretch>
        </p:blipFill>
        <p:spPr>
          <a:xfrm>
            <a:off x="7843971" y="1524453"/>
            <a:ext cx="3720679" cy="1853444"/>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BD9333CC-9EAB-A741-98DF-788FFD47453A}"/>
              </a:ext>
            </a:extLst>
          </p:cNvPr>
          <p:cNvPicPr>
            <a:picLocks noChangeAspect="1"/>
          </p:cNvPicPr>
          <p:nvPr/>
        </p:nvPicPr>
        <p:blipFill>
          <a:blip r:embed="rId4"/>
          <a:stretch>
            <a:fillRect/>
          </a:stretch>
        </p:blipFill>
        <p:spPr>
          <a:xfrm>
            <a:off x="7843971" y="3519532"/>
            <a:ext cx="3720679" cy="2125640"/>
          </a:xfrm>
          <a:prstGeom prst="rect">
            <a:avLst/>
          </a:prstGeom>
        </p:spPr>
      </p:pic>
    </p:spTree>
    <p:extLst>
      <p:ext uri="{BB962C8B-B14F-4D97-AF65-F5344CB8AC3E}">
        <p14:creationId xmlns:p14="http://schemas.microsoft.com/office/powerpoint/2010/main" val="2258574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CE784074-6AC2-BF4B-9E19-3976A4F4C95B}"/>
              </a:ext>
            </a:extLst>
          </p:cNvPr>
          <p:cNvPicPr>
            <a:picLocks noChangeAspect="1"/>
          </p:cNvPicPr>
          <p:nvPr/>
        </p:nvPicPr>
        <p:blipFill>
          <a:blip r:embed="rId2"/>
          <a:stretch>
            <a:fillRect/>
          </a:stretch>
        </p:blipFill>
        <p:spPr>
          <a:xfrm>
            <a:off x="732450" y="1680896"/>
            <a:ext cx="4780597" cy="4352042"/>
          </a:xfrm>
          <a:prstGeom prst="rect">
            <a:avLst/>
          </a:prstGeom>
        </p:spPr>
      </p:pic>
      <p:sp>
        <p:nvSpPr>
          <p:cNvPr id="2" name="Title 1"/>
          <p:cNvSpPr>
            <a:spLocks noGrp="1"/>
          </p:cNvSpPr>
          <p:nvPr>
            <p:ph type="title"/>
          </p:nvPr>
        </p:nvSpPr>
        <p:spPr/>
        <p:txBody>
          <a:bodyPr/>
          <a:lstStyle/>
          <a:p>
            <a:r>
              <a:rPr lang="en-US" dirty="0">
                <a:solidFill>
                  <a:srgbClr val="FF0000"/>
                </a:solidFill>
              </a:rPr>
              <a:t>Don’t Squish or pull your images</a:t>
            </a:r>
          </a:p>
        </p:txBody>
      </p:sp>
      <p:sp>
        <p:nvSpPr>
          <p:cNvPr id="4" name="Slide Number Placeholder 3"/>
          <p:cNvSpPr>
            <a:spLocks noGrp="1"/>
          </p:cNvSpPr>
          <p:nvPr>
            <p:ph type="sldNum" sz="quarter" idx="4"/>
          </p:nvPr>
        </p:nvSpPr>
        <p:spPr/>
        <p:txBody>
          <a:bodyPr/>
          <a:lstStyle/>
          <a:p>
            <a:fld id="{C8BFE72D-DEE3-1A40-BBC5-5AA7D885F44F}" type="slidenum">
              <a:rPr lang="en-US" smtClean="0"/>
              <a:pPr/>
              <a:t>13</a:t>
            </a:fld>
            <a:endParaRPr lang="en-US" sz="800" dirty="0">
              <a:solidFill>
                <a:schemeClr val="tx1">
                  <a:lumMod val="40000"/>
                  <a:lumOff val="60000"/>
                </a:schemeClr>
              </a:solidFill>
            </a:endParaRPr>
          </a:p>
        </p:txBody>
      </p:sp>
      <p:sp>
        <p:nvSpPr>
          <p:cNvPr id="19" name="Rectangle 18">
            <a:extLst>
              <a:ext uri="{FF2B5EF4-FFF2-40B4-BE49-F238E27FC236}">
                <a16:creationId xmlns:a16="http://schemas.microsoft.com/office/drawing/2014/main" id="{5190F0C1-1B4E-434B-9913-DD934BFD0C2D}"/>
              </a:ext>
            </a:extLst>
          </p:cNvPr>
          <p:cNvSpPr/>
          <p:nvPr/>
        </p:nvSpPr>
        <p:spPr>
          <a:xfrm>
            <a:off x="4762196" y="3589458"/>
            <a:ext cx="422552" cy="56818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96C7B42-6787-4947-B8C8-274A2B946D5D}"/>
              </a:ext>
            </a:extLst>
          </p:cNvPr>
          <p:cNvSpPr/>
          <p:nvPr/>
        </p:nvSpPr>
        <p:spPr>
          <a:xfrm>
            <a:off x="2821081" y="1633079"/>
            <a:ext cx="422552" cy="56818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23998C9-289B-2444-BE77-770254CEA10F}"/>
              </a:ext>
            </a:extLst>
          </p:cNvPr>
          <p:cNvSpPr/>
          <p:nvPr/>
        </p:nvSpPr>
        <p:spPr>
          <a:xfrm>
            <a:off x="838200" y="3572825"/>
            <a:ext cx="422552" cy="56818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EF0B97-E4EB-BA41-9166-E4F1CA786E99}"/>
              </a:ext>
            </a:extLst>
          </p:cNvPr>
          <p:cNvSpPr/>
          <p:nvPr/>
        </p:nvSpPr>
        <p:spPr>
          <a:xfrm>
            <a:off x="2810696" y="5471801"/>
            <a:ext cx="422552" cy="56818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D07C9BA-5AF4-5342-863D-1637EDC03D82}"/>
              </a:ext>
            </a:extLst>
          </p:cNvPr>
          <p:cNvSpPr txBox="1"/>
          <p:nvPr/>
        </p:nvSpPr>
        <p:spPr>
          <a:xfrm>
            <a:off x="5633545" y="1544261"/>
            <a:ext cx="5379530" cy="923330"/>
          </a:xfrm>
          <a:prstGeom prst="rect">
            <a:avLst/>
          </a:prstGeom>
          <a:noFill/>
        </p:spPr>
        <p:txBody>
          <a:bodyPr wrap="square" rtlCol="0">
            <a:spAutoFit/>
          </a:bodyPr>
          <a:lstStyle/>
          <a:p>
            <a:r>
              <a:rPr lang="en-US" dirty="0"/>
              <a:t>Use only the </a:t>
            </a:r>
            <a:r>
              <a:rPr lang="en-US" dirty="0">
                <a:solidFill>
                  <a:schemeClr val="accent1"/>
                </a:solidFill>
              </a:rPr>
              <a:t>corner boxes </a:t>
            </a:r>
            <a:r>
              <a:rPr lang="en-US" dirty="0"/>
              <a:t>when resizing a photo, or use the crop tool. Do not use the </a:t>
            </a:r>
            <a:r>
              <a:rPr lang="en-US" dirty="0">
                <a:solidFill>
                  <a:srgbClr val="FF0000"/>
                </a:solidFill>
              </a:rPr>
              <a:t>sides, top, or bottom boxes </a:t>
            </a:r>
            <a:r>
              <a:rPr lang="en-US" dirty="0"/>
              <a:t>to resize.</a:t>
            </a:r>
          </a:p>
        </p:txBody>
      </p:sp>
      <p:pic>
        <p:nvPicPr>
          <p:cNvPr id="8" name="Picture 7" descr="Graphical user interface, application&#10;&#10;Description automatically generated">
            <a:extLst>
              <a:ext uri="{FF2B5EF4-FFF2-40B4-BE49-F238E27FC236}">
                <a16:creationId xmlns:a16="http://schemas.microsoft.com/office/drawing/2014/main" id="{51040C2F-BBEE-B747-8AA0-00EFBFABA410}"/>
              </a:ext>
            </a:extLst>
          </p:cNvPr>
          <p:cNvPicPr>
            <a:picLocks noChangeAspect="1"/>
          </p:cNvPicPr>
          <p:nvPr/>
        </p:nvPicPr>
        <p:blipFill>
          <a:blip r:embed="rId3"/>
          <a:stretch>
            <a:fillRect/>
          </a:stretch>
        </p:blipFill>
        <p:spPr>
          <a:xfrm>
            <a:off x="5513047" y="2528210"/>
            <a:ext cx="5943600" cy="2647950"/>
          </a:xfrm>
          <a:prstGeom prst="rect">
            <a:avLst/>
          </a:prstGeom>
        </p:spPr>
      </p:pic>
      <p:sp>
        <p:nvSpPr>
          <p:cNvPr id="18" name="Rectangle 17">
            <a:extLst>
              <a:ext uri="{FF2B5EF4-FFF2-40B4-BE49-F238E27FC236}">
                <a16:creationId xmlns:a16="http://schemas.microsoft.com/office/drawing/2014/main" id="{7BA5904F-4633-5840-840A-056C75156DDE}"/>
              </a:ext>
            </a:extLst>
          </p:cNvPr>
          <p:cNvSpPr/>
          <p:nvPr/>
        </p:nvSpPr>
        <p:spPr>
          <a:xfrm>
            <a:off x="11013075" y="3610133"/>
            <a:ext cx="422552" cy="56818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61B3B4B-BBC8-5A44-BD14-CD0433EDEA3E}"/>
              </a:ext>
            </a:extLst>
          </p:cNvPr>
          <p:cNvSpPr/>
          <p:nvPr/>
        </p:nvSpPr>
        <p:spPr>
          <a:xfrm>
            <a:off x="8225751" y="2492580"/>
            <a:ext cx="422552" cy="56818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5942AAD-419E-2342-9263-3F4F107D3745}"/>
              </a:ext>
            </a:extLst>
          </p:cNvPr>
          <p:cNvSpPr/>
          <p:nvPr/>
        </p:nvSpPr>
        <p:spPr>
          <a:xfrm>
            <a:off x="5463018" y="3599546"/>
            <a:ext cx="422552" cy="56818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F3DC63F-21B3-3A49-822D-841E15204F70}"/>
              </a:ext>
            </a:extLst>
          </p:cNvPr>
          <p:cNvSpPr/>
          <p:nvPr/>
        </p:nvSpPr>
        <p:spPr>
          <a:xfrm>
            <a:off x="8236261" y="4665858"/>
            <a:ext cx="422552" cy="56818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E9BBE60-251C-C14A-8F90-64A3D1F31331}"/>
              </a:ext>
            </a:extLst>
          </p:cNvPr>
          <p:cNvSpPr/>
          <p:nvPr/>
        </p:nvSpPr>
        <p:spPr>
          <a:xfrm>
            <a:off x="4762196" y="1712426"/>
            <a:ext cx="422552" cy="568184"/>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85DE35A-C7FF-0F42-8CAA-E445CD47BC9C}"/>
              </a:ext>
            </a:extLst>
          </p:cNvPr>
          <p:cNvSpPr/>
          <p:nvPr/>
        </p:nvSpPr>
        <p:spPr>
          <a:xfrm>
            <a:off x="852348" y="1676576"/>
            <a:ext cx="422552" cy="568184"/>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6A81FD7-2C62-7543-AF83-7F356165D085}"/>
              </a:ext>
            </a:extLst>
          </p:cNvPr>
          <p:cNvSpPr/>
          <p:nvPr/>
        </p:nvSpPr>
        <p:spPr>
          <a:xfrm>
            <a:off x="4751686" y="5464619"/>
            <a:ext cx="422552" cy="568184"/>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20972D8-EAD2-334A-99BE-D3AAB3C28918}"/>
              </a:ext>
            </a:extLst>
          </p:cNvPr>
          <p:cNvSpPr/>
          <p:nvPr/>
        </p:nvSpPr>
        <p:spPr>
          <a:xfrm>
            <a:off x="841838" y="5443599"/>
            <a:ext cx="422552" cy="568184"/>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21F6372-D3A6-9C43-9563-F9F060A43D44}"/>
              </a:ext>
            </a:extLst>
          </p:cNvPr>
          <p:cNvSpPr/>
          <p:nvPr/>
        </p:nvSpPr>
        <p:spPr>
          <a:xfrm>
            <a:off x="5445368" y="4655323"/>
            <a:ext cx="422552" cy="568184"/>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B0281A-19BA-2047-A9D6-CAB077F6D336}"/>
              </a:ext>
            </a:extLst>
          </p:cNvPr>
          <p:cNvSpPr/>
          <p:nvPr/>
        </p:nvSpPr>
        <p:spPr>
          <a:xfrm>
            <a:off x="5445368" y="2542743"/>
            <a:ext cx="422552" cy="568184"/>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9F874BC-0AA3-D845-BE1A-19F67B363AD9}"/>
              </a:ext>
            </a:extLst>
          </p:cNvPr>
          <p:cNvSpPr/>
          <p:nvPr/>
        </p:nvSpPr>
        <p:spPr>
          <a:xfrm>
            <a:off x="11026362" y="2521722"/>
            <a:ext cx="422552" cy="568184"/>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2AB6C1D-36D7-7D42-B6B7-D3443BC1C965}"/>
              </a:ext>
            </a:extLst>
          </p:cNvPr>
          <p:cNvSpPr/>
          <p:nvPr/>
        </p:nvSpPr>
        <p:spPr>
          <a:xfrm>
            <a:off x="11015851" y="4676343"/>
            <a:ext cx="422552" cy="568184"/>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696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E21060-2318-CC4F-BA1F-2A6F9121E605}"/>
              </a:ext>
            </a:extLst>
          </p:cNvPr>
          <p:cNvPicPr>
            <a:picLocks noChangeAspect="1"/>
          </p:cNvPicPr>
          <p:nvPr/>
        </p:nvPicPr>
        <p:blipFill>
          <a:blip r:embed="rId2"/>
          <a:stretch>
            <a:fillRect/>
          </a:stretch>
        </p:blipFill>
        <p:spPr>
          <a:xfrm>
            <a:off x="0" y="1602865"/>
            <a:ext cx="12192000" cy="769257"/>
          </a:xfrm>
          <a:prstGeom prst="rect">
            <a:avLst/>
          </a:prstGeom>
        </p:spPr>
      </p:pic>
      <p:sp>
        <p:nvSpPr>
          <p:cNvPr id="2" name="Title 1">
            <a:extLst>
              <a:ext uri="{FF2B5EF4-FFF2-40B4-BE49-F238E27FC236}">
                <a16:creationId xmlns:a16="http://schemas.microsoft.com/office/drawing/2014/main" id="{DDEA59F3-EE66-FA4F-849B-438F481C938A}"/>
              </a:ext>
            </a:extLst>
          </p:cNvPr>
          <p:cNvSpPr>
            <a:spLocks noGrp="1"/>
          </p:cNvSpPr>
          <p:nvPr>
            <p:ph type="title"/>
          </p:nvPr>
        </p:nvSpPr>
        <p:spPr/>
        <p:txBody>
          <a:bodyPr/>
          <a:lstStyle/>
          <a:p>
            <a:r>
              <a:rPr lang="en-US" dirty="0"/>
              <a:t>Align and Distribute</a:t>
            </a:r>
          </a:p>
        </p:txBody>
      </p:sp>
      <p:sp>
        <p:nvSpPr>
          <p:cNvPr id="4" name="Slide Number Placeholder 3">
            <a:extLst>
              <a:ext uri="{FF2B5EF4-FFF2-40B4-BE49-F238E27FC236}">
                <a16:creationId xmlns:a16="http://schemas.microsoft.com/office/drawing/2014/main" id="{C74965F5-8B6E-A542-99AB-86FE5326D669}"/>
              </a:ext>
            </a:extLst>
          </p:cNvPr>
          <p:cNvSpPr>
            <a:spLocks noGrp="1"/>
          </p:cNvSpPr>
          <p:nvPr>
            <p:ph type="sldNum" sz="quarter" idx="4"/>
          </p:nvPr>
        </p:nvSpPr>
        <p:spPr/>
        <p:txBody>
          <a:bodyPr/>
          <a:lstStyle/>
          <a:p>
            <a:fld id="{C8BFE72D-DEE3-1A40-BBC5-5AA7D885F44F}" type="slidenum">
              <a:rPr lang="en-US" smtClean="0"/>
              <a:pPr/>
              <a:t>14</a:t>
            </a:fld>
            <a:endParaRPr lang="en-US" sz="800" dirty="0">
              <a:solidFill>
                <a:schemeClr val="tx1">
                  <a:lumMod val="40000"/>
                  <a:lumOff val="60000"/>
                </a:schemeClr>
              </a:solidFill>
            </a:endParaRPr>
          </a:p>
        </p:txBody>
      </p:sp>
      <p:pic>
        <p:nvPicPr>
          <p:cNvPr id="5" name="Picture 4" descr="A picture containing plate&#13;&#10;&#13;&#10;Description automatically generated">
            <a:extLst>
              <a:ext uri="{FF2B5EF4-FFF2-40B4-BE49-F238E27FC236}">
                <a16:creationId xmlns:a16="http://schemas.microsoft.com/office/drawing/2014/main" id="{09A7113E-642F-F349-A337-48697EB081DE}"/>
              </a:ext>
            </a:extLst>
          </p:cNvPr>
          <p:cNvPicPr>
            <a:picLocks noChangeAspect="1"/>
          </p:cNvPicPr>
          <p:nvPr/>
        </p:nvPicPr>
        <p:blipFill>
          <a:blip r:embed="rId3"/>
          <a:stretch>
            <a:fillRect/>
          </a:stretch>
        </p:blipFill>
        <p:spPr>
          <a:xfrm>
            <a:off x="921497" y="3261222"/>
            <a:ext cx="450479" cy="450479"/>
          </a:xfrm>
          <a:prstGeom prst="rect">
            <a:avLst/>
          </a:prstGeom>
        </p:spPr>
      </p:pic>
      <p:pic>
        <p:nvPicPr>
          <p:cNvPr id="6" name="Picture 5" descr="A close up of a logo&#13;&#10;&#13;&#10;Description automatically generated">
            <a:extLst>
              <a:ext uri="{FF2B5EF4-FFF2-40B4-BE49-F238E27FC236}">
                <a16:creationId xmlns:a16="http://schemas.microsoft.com/office/drawing/2014/main" id="{1E1618BB-0F78-2440-99A0-2CACDEC6D7A4}"/>
              </a:ext>
            </a:extLst>
          </p:cNvPr>
          <p:cNvPicPr>
            <a:picLocks noChangeAspect="1"/>
          </p:cNvPicPr>
          <p:nvPr/>
        </p:nvPicPr>
        <p:blipFill>
          <a:blip r:embed="rId4"/>
          <a:stretch>
            <a:fillRect/>
          </a:stretch>
        </p:blipFill>
        <p:spPr>
          <a:xfrm>
            <a:off x="1249520" y="3911468"/>
            <a:ext cx="411653" cy="411653"/>
          </a:xfrm>
          <a:prstGeom prst="rect">
            <a:avLst/>
          </a:prstGeom>
        </p:spPr>
      </p:pic>
      <p:pic>
        <p:nvPicPr>
          <p:cNvPr id="7" name="Picture 6">
            <a:extLst>
              <a:ext uri="{FF2B5EF4-FFF2-40B4-BE49-F238E27FC236}">
                <a16:creationId xmlns:a16="http://schemas.microsoft.com/office/drawing/2014/main" id="{8777E65D-DB52-644C-ABFA-3AF16C287C53}"/>
              </a:ext>
            </a:extLst>
          </p:cNvPr>
          <p:cNvPicPr>
            <a:picLocks noChangeAspect="1"/>
          </p:cNvPicPr>
          <p:nvPr/>
        </p:nvPicPr>
        <p:blipFill>
          <a:blip r:embed="rId5"/>
          <a:stretch>
            <a:fillRect/>
          </a:stretch>
        </p:blipFill>
        <p:spPr>
          <a:xfrm>
            <a:off x="1069127" y="4647951"/>
            <a:ext cx="460596" cy="460596"/>
          </a:xfrm>
          <a:prstGeom prst="rect">
            <a:avLst/>
          </a:prstGeom>
        </p:spPr>
      </p:pic>
      <p:pic>
        <p:nvPicPr>
          <p:cNvPr id="8" name="Picture 7" descr="A close up of a sign&#13;&#10;&#13;&#10;Description automatically generated">
            <a:extLst>
              <a:ext uri="{FF2B5EF4-FFF2-40B4-BE49-F238E27FC236}">
                <a16:creationId xmlns:a16="http://schemas.microsoft.com/office/drawing/2014/main" id="{B72F0653-254E-5F4A-8649-98E1F21A54C0}"/>
              </a:ext>
            </a:extLst>
          </p:cNvPr>
          <p:cNvPicPr>
            <a:picLocks noChangeAspect="1"/>
          </p:cNvPicPr>
          <p:nvPr/>
        </p:nvPicPr>
        <p:blipFill>
          <a:blip r:embed="rId6"/>
          <a:stretch>
            <a:fillRect/>
          </a:stretch>
        </p:blipFill>
        <p:spPr>
          <a:xfrm>
            <a:off x="875773" y="5108547"/>
            <a:ext cx="416361" cy="416361"/>
          </a:xfrm>
          <a:prstGeom prst="rect">
            <a:avLst/>
          </a:prstGeom>
        </p:spPr>
      </p:pic>
      <p:sp>
        <p:nvSpPr>
          <p:cNvPr id="10" name="Rectangle 9">
            <a:extLst>
              <a:ext uri="{FF2B5EF4-FFF2-40B4-BE49-F238E27FC236}">
                <a16:creationId xmlns:a16="http://schemas.microsoft.com/office/drawing/2014/main" id="{418C9831-7375-1F4F-BF0B-5DC4FE09FAF9}"/>
              </a:ext>
            </a:extLst>
          </p:cNvPr>
          <p:cNvSpPr/>
          <p:nvPr/>
        </p:nvSpPr>
        <p:spPr>
          <a:xfrm>
            <a:off x="8012789" y="1803938"/>
            <a:ext cx="422552" cy="568184"/>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F3BE38D-A321-AD47-9D0A-9531ED46F00B}"/>
              </a:ext>
            </a:extLst>
          </p:cNvPr>
          <p:cNvSpPr/>
          <p:nvPr/>
        </p:nvSpPr>
        <p:spPr>
          <a:xfrm>
            <a:off x="5307891" y="1680064"/>
            <a:ext cx="788109" cy="146304"/>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DCE2748-EB06-EE4D-91E0-3C4D8D1A8CD4}"/>
              </a:ext>
            </a:extLst>
          </p:cNvPr>
          <p:cNvSpPr txBox="1"/>
          <p:nvPr/>
        </p:nvSpPr>
        <p:spPr>
          <a:xfrm>
            <a:off x="3698346" y="2573195"/>
            <a:ext cx="4158563" cy="1200329"/>
          </a:xfrm>
          <a:prstGeom prst="rect">
            <a:avLst/>
          </a:prstGeom>
          <a:noFill/>
        </p:spPr>
        <p:txBody>
          <a:bodyPr wrap="square" rtlCol="0">
            <a:spAutoFit/>
          </a:bodyPr>
          <a:lstStyle/>
          <a:p>
            <a:r>
              <a:rPr lang="en-US" dirty="0"/>
              <a:t>First select your objects that you want to align/distribute. The you can click on the “Picture Format” or “Shape Format” tabs to access the “Align” tool. </a:t>
            </a:r>
          </a:p>
        </p:txBody>
      </p:sp>
      <p:pic>
        <p:nvPicPr>
          <p:cNvPr id="15" name="Picture 14">
            <a:extLst>
              <a:ext uri="{FF2B5EF4-FFF2-40B4-BE49-F238E27FC236}">
                <a16:creationId xmlns:a16="http://schemas.microsoft.com/office/drawing/2014/main" id="{F014CC29-7B00-694D-99DD-B4768351F4CD}"/>
              </a:ext>
            </a:extLst>
          </p:cNvPr>
          <p:cNvPicPr>
            <a:picLocks noChangeAspect="1"/>
          </p:cNvPicPr>
          <p:nvPr/>
        </p:nvPicPr>
        <p:blipFill rotWithShape="1">
          <a:blip r:embed="rId7"/>
          <a:srcRect t="10204"/>
          <a:stretch/>
        </p:blipFill>
        <p:spPr>
          <a:xfrm>
            <a:off x="8014656" y="2372122"/>
            <a:ext cx="1537577" cy="2561352"/>
          </a:xfrm>
          <a:prstGeom prst="rect">
            <a:avLst/>
          </a:prstGeom>
        </p:spPr>
      </p:pic>
      <p:pic>
        <p:nvPicPr>
          <p:cNvPr id="16" name="Picture 15" descr="A picture containing plate&#13;&#10;&#13;&#10;Description automatically generated">
            <a:extLst>
              <a:ext uri="{FF2B5EF4-FFF2-40B4-BE49-F238E27FC236}">
                <a16:creationId xmlns:a16="http://schemas.microsoft.com/office/drawing/2014/main" id="{7B87EDA2-264E-A94B-9BAD-D794713E0092}"/>
              </a:ext>
            </a:extLst>
          </p:cNvPr>
          <p:cNvPicPr>
            <a:picLocks noChangeAspect="1"/>
          </p:cNvPicPr>
          <p:nvPr/>
        </p:nvPicPr>
        <p:blipFill>
          <a:blip r:embed="rId3"/>
          <a:stretch>
            <a:fillRect/>
          </a:stretch>
        </p:blipFill>
        <p:spPr>
          <a:xfrm>
            <a:off x="2554455" y="3261222"/>
            <a:ext cx="450479" cy="450479"/>
          </a:xfrm>
          <a:prstGeom prst="rect">
            <a:avLst/>
          </a:prstGeom>
        </p:spPr>
      </p:pic>
      <p:pic>
        <p:nvPicPr>
          <p:cNvPr id="17" name="Picture 16" descr="A close up of a logo&#13;&#10;&#13;&#10;Description automatically generated">
            <a:extLst>
              <a:ext uri="{FF2B5EF4-FFF2-40B4-BE49-F238E27FC236}">
                <a16:creationId xmlns:a16="http://schemas.microsoft.com/office/drawing/2014/main" id="{18FC79FE-4968-B440-973B-90D4BA81A975}"/>
              </a:ext>
            </a:extLst>
          </p:cNvPr>
          <p:cNvPicPr>
            <a:picLocks noChangeAspect="1"/>
          </p:cNvPicPr>
          <p:nvPr/>
        </p:nvPicPr>
        <p:blipFill>
          <a:blip r:embed="rId4"/>
          <a:stretch>
            <a:fillRect/>
          </a:stretch>
        </p:blipFill>
        <p:spPr>
          <a:xfrm>
            <a:off x="2573868" y="3886567"/>
            <a:ext cx="411653" cy="411653"/>
          </a:xfrm>
          <a:prstGeom prst="rect">
            <a:avLst/>
          </a:prstGeom>
        </p:spPr>
      </p:pic>
      <p:pic>
        <p:nvPicPr>
          <p:cNvPr id="18" name="Picture 17">
            <a:extLst>
              <a:ext uri="{FF2B5EF4-FFF2-40B4-BE49-F238E27FC236}">
                <a16:creationId xmlns:a16="http://schemas.microsoft.com/office/drawing/2014/main" id="{0132E82F-8B4D-D644-BA21-7A5C80A7AE67}"/>
              </a:ext>
            </a:extLst>
          </p:cNvPr>
          <p:cNvPicPr>
            <a:picLocks noChangeAspect="1"/>
          </p:cNvPicPr>
          <p:nvPr/>
        </p:nvPicPr>
        <p:blipFill>
          <a:blip r:embed="rId5"/>
          <a:stretch>
            <a:fillRect/>
          </a:stretch>
        </p:blipFill>
        <p:spPr>
          <a:xfrm>
            <a:off x="2549396" y="4473086"/>
            <a:ext cx="460596" cy="460596"/>
          </a:xfrm>
          <a:prstGeom prst="rect">
            <a:avLst/>
          </a:prstGeom>
        </p:spPr>
      </p:pic>
      <p:pic>
        <p:nvPicPr>
          <p:cNvPr id="19" name="Picture 18" descr="A close up of a sign&#13;&#10;&#13;&#10;Description automatically generated">
            <a:extLst>
              <a:ext uri="{FF2B5EF4-FFF2-40B4-BE49-F238E27FC236}">
                <a16:creationId xmlns:a16="http://schemas.microsoft.com/office/drawing/2014/main" id="{220C569C-D89B-3B4F-A59E-1DF7A4E425ED}"/>
              </a:ext>
            </a:extLst>
          </p:cNvPr>
          <p:cNvPicPr>
            <a:picLocks noChangeAspect="1"/>
          </p:cNvPicPr>
          <p:nvPr/>
        </p:nvPicPr>
        <p:blipFill>
          <a:blip r:embed="rId6"/>
          <a:stretch>
            <a:fillRect/>
          </a:stretch>
        </p:blipFill>
        <p:spPr>
          <a:xfrm>
            <a:off x="2571514" y="5108547"/>
            <a:ext cx="416361" cy="416361"/>
          </a:xfrm>
          <a:prstGeom prst="rect">
            <a:avLst/>
          </a:prstGeom>
        </p:spPr>
      </p:pic>
      <p:sp>
        <p:nvSpPr>
          <p:cNvPr id="24" name="TextBox 23">
            <a:extLst>
              <a:ext uri="{FF2B5EF4-FFF2-40B4-BE49-F238E27FC236}">
                <a16:creationId xmlns:a16="http://schemas.microsoft.com/office/drawing/2014/main" id="{833BE465-CB1B-2948-9084-0DA3D6ABE5D7}"/>
              </a:ext>
            </a:extLst>
          </p:cNvPr>
          <p:cNvSpPr txBox="1"/>
          <p:nvPr/>
        </p:nvSpPr>
        <p:spPr>
          <a:xfrm>
            <a:off x="814513" y="2631865"/>
            <a:ext cx="870014" cy="461665"/>
          </a:xfrm>
          <a:prstGeom prst="rect">
            <a:avLst/>
          </a:prstGeom>
          <a:noFill/>
        </p:spPr>
        <p:txBody>
          <a:bodyPr wrap="square" rtlCol="0">
            <a:spAutoFit/>
          </a:bodyPr>
          <a:lstStyle/>
          <a:p>
            <a:pPr algn="ctr"/>
            <a:r>
              <a:rPr lang="en-US" sz="1200" dirty="0"/>
              <a:t>Before</a:t>
            </a:r>
          </a:p>
          <a:p>
            <a:pPr algn="ctr"/>
            <a:r>
              <a:rPr lang="en-US" sz="1200" dirty="0"/>
              <a:t>Alignment</a:t>
            </a:r>
          </a:p>
        </p:txBody>
      </p:sp>
      <p:sp>
        <p:nvSpPr>
          <p:cNvPr id="25" name="TextBox 24">
            <a:extLst>
              <a:ext uri="{FF2B5EF4-FFF2-40B4-BE49-F238E27FC236}">
                <a16:creationId xmlns:a16="http://schemas.microsoft.com/office/drawing/2014/main" id="{9FE47812-CE2A-F64B-8030-86939B75AE2E}"/>
              </a:ext>
            </a:extLst>
          </p:cNvPr>
          <p:cNvSpPr txBox="1"/>
          <p:nvPr/>
        </p:nvSpPr>
        <p:spPr>
          <a:xfrm>
            <a:off x="2373490" y="2631865"/>
            <a:ext cx="870014" cy="461665"/>
          </a:xfrm>
          <a:prstGeom prst="rect">
            <a:avLst/>
          </a:prstGeom>
          <a:noFill/>
        </p:spPr>
        <p:txBody>
          <a:bodyPr wrap="square" rtlCol="0">
            <a:spAutoFit/>
          </a:bodyPr>
          <a:lstStyle/>
          <a:p>
            <a:pPr algn="ctr"/>
            <a:r>
              <a:rPr lang="en-US" sz="1200" dirty="0"/>
              <a:t>After</a:t>
            </a:r>
          </a:p>
          <a:p>
            <a:pPr algn="ctr"/>
            <a:r>
              <a:rPr lang="en-US" sz="1200" dirty="0"/>
              <a:t>Alignment</a:t>
            </a:r>
          </a:p>
        </p:txBody>
      </p:sp>
    </p:spTree>
    <p:extLst>
      <p:ext uri="{BB962C8B-B14F-4D97-AF65-F5344CB8AC3E}">
        <p14:creationId xmlns:p14="http://schemas.microsoft.com/office/powerpoint/2010/main" val="3032269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40877" y="2611676"/>
            <a:ext cx="3507288" cy="1891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p:cNvSpPr txBox="1">
            <a:spLocks/>
          </p:cNvSpPr>
          <p:nvPr/>
        </p:nvSpPr>
        <p:spPr>
          <a:xfrm>
            <a:off x="887532" y="1445359"/>
            <a:ext cx="3694146" cy="5590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latin typeface="Arial Regular" charset="0"/>
                <a:ea typeface="Arial Regular" charset="0"/>
                <a:cs typeface="Arial Regular" charset="0"/>
              </a:rPr>
              <a:t>4-H Military Partnership Logo</a:t>
            </a:r>
          </a:p>
        </p:txBody>
      </p:sp>
      <p:cxnSp>
        <p:nvCxnSpPr>
          <p:cNvPr id="11" name="Straight Connector 10"/>
          <p:cNvCxnSpPr>
            <a:cxnSpLocks/>
          </p:cNvCxnSpPr>
          <p:nvPr/>
        </p:nvCxnSpPr>
        <p:spPr>
          <a:xfrm>
            <a:off x="992072" y="2462873"/>
            <a:ext cx="3072624" cy="0"/>
          </a:xfrm>
          <a:prstGeom prst="line">
            <a:avLst/>
          </a:prstGeom>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4BD62AAE-BFBF-2742-9F23-DC5ABF7BB78C}"/>
              </a:ext>
            </a:extLst>
          </p:cNvPr>
          <p:cNvPicPr>
            <a:picLocks noChangeAspect="1"/>
          </p:cNvPicPr>
          <p:nvPr/>
        </p:nvPicPr>
        <p:blipFill>
          <a:blip r:embed="rId2"/>
          <a:stretch>
            <a:fillRect/>
          </a:stretch>
        </p:blipFill>
        <p:spPr>
          <a:xfrm>
            <a:off x="4343577" y="2853082"/>
            <a:ext cx="2729456" cy="1394236"/>
          </a:xfrm>
          <a:prstGeom prst="rect">
            <a:avLst/>
          </a:prstGeom>
        </p:spPr>
      </p:pic>
      <p:pic>
        <p:nvPicPr>
          <p:cNvPr id="14" name="Picture 13" descr="Text&#10;&#10;Description automatically generated">
            <a:extLst>
              <a:ext uri="{FF2B5EF4-FFF2-40B4-BE49-F238E27FC236}">
                <a16:creationId xmlns:a16="http://schemas.microsoft.com/office/drawing/2014/main" id="{108C299E-FC0A-7E43-ADB5-A57105D6C3EE}"/>
              </a:ext>
            </a:extLst>
          </p:cNvPr>
          <p:cNvPicPr>
            <a:picLocks noChangeAspect="1"/>
          </p:cNvPicPr>
          <p:nvPr/>
        </p:nvPicPr>
        <p:blipFill>
          <a:blip r:embed="rId3"/>
          <a:stretch>
            <a:fillRect/>
          </a:stretch>
        </p:blipFill>
        <p:spPr>
          <a:xfrm>
            <a:off x="8043861" y="2821554"/>
            <a:ext cx="2729456" cy="1394236"/>
          </a:xfrm>
          <a:prstGeom prst="rect">
            <a:avLst/>
          </a:prstGeom>
        </p:spPr>
      </p:pic>
      <p:pic>
        <p:nvPicPr>
          <p:cNvPr id="16" name="Picture 15" descr="Text&#10;&#10;Description automatically generated">
            <a:extLst>
              <a:ext uri="{FF2B5EF4-FFF2-40B4-BE49-F238E27FC236}">
                <a16:creationId xmlns:a16="http://schemas.microsoft.com/office/drawing/2014/main" id="{1BE46C21-8EF2-FC46-BFD8-CB1AD7FBA2B5}"/>
              </a:ext>
            </a:extLst>
          </p:cNvPr>
          <p:cNvPicPr>
            <a:picLocks noChangeAspect="1"/>
          </p:cNvPicPr>
          <p:nvPr/>
        </p:nvPicPr>
        <p:blipFill>
          <a:blip r:embed="rId4"/>
          <a:stretch>
            <a:fillRect/>
          </a:stretch>
        </p:blipFill>
        <p:spPr>
          <a:xfrm>
            <a:off x="1038396" y="2853082"/>
            <a:ext cx="2729456" cy="1394236"/>
          </a:xfrm>
          <a:prstGeom prst="rect">
            <a:avLst/>
          </a:prstGeom>
        </p:spPr>
      </p:pic>
    </p:spTree>
    <p:extLst>
      <p:ext uri="{BB962C8B-B14F-4D97-AF65-F5344CB8AC3E}">
        <p14:creationId xmlns:p14="http://schemas.microsoft.com/office/powerpoint/2010/main" val="2084300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3D31-A8EC-4A46-BDB5-D507462C3F3C}"/>
              </a:ext>
            </a:extLst>
          </p:cNvPr>
          <p:cNvSpPr>
            <a:spLocks noGrp="1"/>
          </p:cNvSpPr>
          <p:nvPr>
            <p:ph type="title"/>
          </p:nvPr>
        </p:nvSpPr>
        <p:spPr/>
        <p:txBody>
          <a:bodyPr/>
          <a:lstStyle/>
          <a:p>
            <a:r>
              <a:rPr lang="en-US" dirty="0">
                <a:solidFill>
                  <a:srgbClr val="FF0000"/>
                </a:solidFill>
              </a:rPr>
              <a:t>We can tell when you’re stuffing the text in.</a:t>
            </a:r>
          </a:p>
        </p:txBody>
      </p:sp>
      <p:sp>
        <p:nvSpPr>
          <p:cNvPr id="3" name="Content Placeholder 2">
            <a:extLst>
              <a:ext uri="{FF2B5EF4-FFF2-40B4-BE49-F238E27FC236}">
                <a16:creationId xmlns:a16="http://schemas.microsoft.com/office/drawing/2014/main" id="{BBC6FEFA-68FB-1C4F-AC59-054113259618}"/>
              </a:ext>
            </a:extLst>
          </p:cNvPr>
          <p:cNvSpPr>
            <a:spLocks noGrp="1"/>
          </p:cNvSpPr>
          <p:nvPr>
            <p:ph idx="1"/>
          </p:nvPr>
        </p:nvSpPr>
        <p:spPr/>
        <p:txBody>
          <a:bodyPr>
            <a:normAutofit fontScale="92500" lnSpcReduction="20000"/>
          </a:bodyPr>
          <a:lstStyle/>
          <a:p>
            <a:r>
              <a:rPr lang="en-US" b="1" dirty="0"/>
              <a:t>4‑H is a Community for all Kids</a:t>
            </a:r>
          </a:p>
          <a:p>
            <a:pPr lvl="1"/>
            <a:r>
              <a:rPr lang="en-US" dirty="0"/>
              <a:t>4‑H is delivered by Cooperative Extension—a community of more than 100 public universities across the nation that provides experiences where young people learn by doing. For more than 100 years, 4‑H has welcomed young people of all beliefs and backgrounds, giving kids a voice to express who they are and how they make their lives and communities better. Through life-changing 4‑H programs, nearly six million kids have taken on critical societal issues, such as addressing community health inequities, engaging in civil discourse and advocating for equity and inclusion for all.</a:t>
            </a:r>
          </a:p>
          <a:p>
            <a:r>
              <a:rPr lang="en-US" b="1" dirty="0"/>
              <a:t>National Reach, Local Programs</a:t>
            </a:r>
          </a:p>
          <a:p>
            <a:r>
              <a:rPr lang="en-US" dirty="0"/>
              <a:t>In 4‑H, kids complete hands-on projects in areas like health, science, agriculture and civic engagement in a positive environment where they receive guidance from adult mentors and are encouraged to take on proactive leadership roles. Kids experience 4‑H in every county and parish in the country through in-school and after-school programs, school and community clubs and 4‑H camps.</a:t>
            </a:r>
          </a:p>
          <a:p>
            <a:pPr lvl="1"/>
            <a:r>
              <a:rPr lang="en-US" dirty="0"/>
              <a:t>4‑H’s reach and depth are unmatched, reaching kids in every corner of America – from urban neighborhoods to suburban schoolyards to rural farming communities. Our network of 500,000 volunteers and 3,500 4‑H professionals provides caring and supportive mentoring to all 6 million 4‑H’ers, helping them grow into true leaders today and in life.</a:t>
            </a:r>
          </a:p>
          <a:p>
            <a:endParaRPr lang="en-US" dirty="0"/>
          </a:p>
        </p:txBody>
      </p:sp>
      <p:sp>
        <p:nvSpPr>
          <p:cNvPr id="4" name="Slide Number Placeholder 3">
            <a:extLst>
              <a:ext uri="{FF2B5EF4-FFF2-40B4-BE49-F238E27FC236}">
                <a16:creationId xmlns:a16="http://schemas.microsoft.com/office/drawing/2014/main" id="{8E380426-8287-D446-8715-D2E05CA38DA5}"/>
              </a:ext>
            </a:extLst>
          </p:cNvPr>
          <p:cNvSpPr>
            <a:spLocks noGrp="1"/>
          </p:cNvSpPr>
          <p:nvPr>
            <p:ph type="sldNum" sz="quarter" idx="4"/>
          </p:nvPr>
        </p:nvSpPr>
        <p:spPr/>
        <p:txBody>
          <a:bodyPr/>
          <a:lstStyle/>
          <a:p>
            <a:fld id="{C8BFE72D-DEE3-1A40-BBC5-5AA7D885F44F}" type="slidenum">
              <a:rPr lang="en-US" smtClean="0"/>
              <a:pPr/>
              <a:t>16</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190477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887532" y="503459"/>
            <a:ext cx="5792048" cy="5590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a:latin typeface="Arial Regular" charset="0"/>
                <a:ea typeface="Arial Regular" charset="0"/>
                <a:cs typeface="Arial Regular" charset="0"/>
              </a:rPr>
              <a:t>Head Heart Hands Health</a:t>
            </a:r>
            <a:endParaRPr lang="en-US" sz="3200" dirty="0">
              <a:latin typeface="Arial Regular" charset="0"/>
              <a:ea typeface="Arial Regular" charset="0"/>
              <a:cs typeface="Arial Regular" charset="0"/>
            </a:endParaRPr>
          </a:p>
        </p:txBody>
      </p:sp>
      <p:cxnSp>
        <p:nvCxnSpPr>
          <p:cNvPr id="11" name="Straight Connector 10"/>
          <p:cNvCxnSpPr/>
          <p:nvPr/>
        </p:nvCxnSpPr>
        <p:spPr>
          <a:xfrm>
            <a:off x="992072" y="1189034"/>
            <a:ext cx="2827118" cy="0"/>
          </a:xfrm>
          <a:prstGeom prst="line">
            <a:avLst/>
          </a:prstGeom>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9832" y="1315581"/>
            <a:ext cx="2988258" cy="298710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042" t="16141" r="12042" b="20803"/>
          <a:stretch/>
        </p:blipFill>
        <p:spPr>
          <a:xfrm>
            <a:off x="715409" y="1315581"/>
            <a:ext cx="4878972" cy="4052485"/>
          </a:xfrm>
          <a:prstGeom prst="rect">
            <a:avLst/>
          </a:prstGeom>
        </p:spPr>
      </p:pic>
      <p:sp>
        <p:nvSpPr>
          <p:cNvPr id="12" name="Rectangle 11"/>
          <p:cNvSpPr/>
          <p:nvPr/>
        </p:nvSpPr>
        <p:spPr>
          <a:xfrm>
            <a:off x="9830260" y="978788"/>
            <a:ext cx="988735" cy="4985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467" y="3517644"/>
            <a:ext cx="844576" cy="1104353"/>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2467" y="4745221"/>
            <a:ext cx="844576" cy="1104353"/>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2467" y="2290066"/>
            <a:ext cx="844576" cy="1104353"/>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67" y="1062488"/>
            <a:ext cx="844576" cy="1104353"/>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7504" y="3526362"/>
            <a:ext cx="844576" cy="1104353"/>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7503" y="4758300"/>
            <a:ext cx="844576" cy="1104353"/>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7505" y="2294425"/>
            <a:ext cx="844576" cy="1104353"/>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7506" y="1062488"/>
            <a:ext cx="844576" cy="1104353"/>
          </a:xfrm>
          <a:prstGeom prst="rect">
            <a:avLst/>
          </a:prstGeom>
        </p:spPr>
      </p:pic>
    </p:spTree>
    <p:extLst>
      <p:ext uri="{BB962C8B-B14F-4D97-AF65-F5344CB8AC3E}">
        <p14:creationId xmlns:p14="http://schemas.microsoft.com/office/powerpoint/2010/main" val="2581550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887532" y="503459"/>
            <a:ext cx="5145278" cy="5590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latin typeface="Arial Regular" charset="0"/>
                <a:ea typeface="Arial Regular" charset="0"/>
                <a:cs typeface="Arial Regular" charset="0"/>
              </a:rPr>
              <a:t>Tuft’s Impact Graphics</a:t>
            </a:r>
          </a:p>
        </p:txBody>
      </p:sp>
      <p:cxnSp>
        <p:nvCxnSpPr>
          <p:cNvPr id="11" name="Straight Connector 10"/>
          <p:cNvCxnSpPr/>
          <p:nvPr/>
        </p:nvCxnSpPr>
        <p:spPr>
          <a:xfrm>
            <a:off x="992072" y="1189034"/>
            <a:ext cx="2827118" cy="0"/>
          </a:xfrm>
          <a:prstGeom prst="line">
            <a:avLst/>
          </a:prstGeom>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409" y="1790067"/>
            <a:ext cx="2794973" cy="3726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436" y="1790067"/>
            <a:ext cx="2794973" cy="37266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463" y="1790067"/>
            <a:ext cx="2794973" cy="3726631"/>
          </a:xfrm>
          <a:prstGeom prst="rect">
            <a:avLst/>
          </a:prstGeom>
        </p:spPr>
      </p:pic>
    </p:spTree>
    <p:extLst>
      <p:ext uri="{BB962C8B-B14F-4D97-AF65-F5344CB8AC3E}">
        <p14:creationId xmlns:p14="http://schemas.microsoft.com/office/powerpoint/2010/main" val="1666194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82"/>
        <p:cNvGrpSpPr/>
        <p:nvPr/>
      </p:nvGrpSpPr>
      <p:grpSpPr>
        <a:xfrm>
          <a:off x="0" y="0"/>
          <a:ext cx="0" cy="0"/>
          <a:chOff x="0" y="0"/>
          <a:chExt cx="0" cy="0"/>
        </a:xfrm>
      </p:grpSpPr>
      <p:sp>
        <p:nvSpPr>
          <p:cNvPr id="4583" name="Shape 4583"/>
          <p:cNvSpPr/>
          <p:nvPr/>
        </p:nvSpPr>
        <p:spPr>
          <a:xfrm>
            <a:off x="10552107" y="5106014"/>
            <a:ext cx="227526" cy="127024"/>
          </a:xfrm>
          <a:custGeom>
            <a:avLst/>
            <a:gdLst/>
            <a:ahLst/>
            <a:cxnLst/>
            <a:rect l="0" t="0" r="0" b="0"/>
            <a:pathLst>
              <a:path w="120000" h="120000" extrusionOk="0">
                <a:moveTo>
                  <a:pt x="119745" y="0"/>
                </a:moveTo>
                <a:lnTo>
                  <a:pt x="119745" y="0"/>
                </a:lnTo>
                <a:cubicBezTo>
                  <a:pt x="115932" y="0"/>
                  <a:pt x="112118" y="0"/>
                  <a:pt x="112118" y="0"/>
                </a:cubicBezTo>
                <a:cubicBezTo>
                  <a:pt x="59745" y="99699"/>
                  <a:pt x="59745" y="99699"/>
                  <a:pt x="59745" y="99699"/>
                </a:cubicBezTo>
                <a:cubicBezTo>
                  <a:pt x="7372" y="0"/>
                  <a:pt x="7372" y="0"/>
                  <a:pt x="7372" y="0"/>
                </a:cubicBezTo>
                <a:cubicBezTo>
                  <a:pt x="7372" y="0"/>
                  <a:pt x="3559" y="0"/>
                  <a:pt x="0" y="0"/>
                </a:cubicBezTo>
                <a:cubicBezTo>
                  <a:pt x="0" y="6315"/>
                  <a:pt x="0" y="6315"/>
                  <a:pt x="0" y="13082"/>
                </a:cubicBezTo>
                <a:cubicBezTo>
                  <a:pt x="55932" y="119548"/>
                  <a:pt x="55932" y="119548"/>
                  <a:pt x="55932" y="119548"/>
                </a:cubicBezTo>
                <a:lnTo>
                  <a:pt x="59745" y="119548"/>
                </a:lnTo>
                <a:lnTo>
                  <a:pt x="63559" y="119548"/>
                </a:lnTo>
                <a:cubicBezTo>
                  <a:pt x="119745" y="13082"/>
                  <a:pt x="119745" y="13082"/>
                  <a:pt x="119745" y="13082"/>
                </a:cubicBezTo>
                <a:cubicBezTo>
                  <a:pt x="119745" y="6315"/>
                  <a:pt x="119745" y="6315"/>
                  <a:pt x="119745" y="0"/>
                </a:cubicBezTo>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84" name="Shape 4584"/>
          <p:cNvSpPr/>
          <p:nvPr/>
        </p:nvSpPr>
        <p:spPr>
          <a:xfrm>
            <a:off x="10049436" y="5106014"/>
            <a:ext cx="227524" cy="127024"/>
          </a:xfrm>
          <a:custGeom>
            <a:avLst/>
            <a:gdLst/>
            <a:ahLst/>
            <a:cxnLst/>
            <a:rect l="0" t="0" r="0" b="0"/>
            <a:pathLst>
              <a:path w="120000" h="120000" extrusionOk="0">
                <a:moveTo>
                  <a:pt x="119745" y="106015"/>
                </a:moveTo>
                <a:lnTo>
                  <a:pt x="119745" y="106015"/>
                </a:lnTo>
                <a:cubicBezTo>
                  <a:pt x="63813" y="0"/>
                  <a:pt x="63813" y="0"/>
                  <a:pt x="63813" y="0"/>
                </a:cubicBezTo>
                <a:cubicBezTo>
                  <a:pt x="63813" y="0"/>
                  <a:pt x="63813" y="0"/>
                  <a:pt x="60000" y="0"/>
                </a:cubicBezTo>
                <a:cubicBezTo>
                  <a:pt x="60000" y="0"/>
                  <a:pt x="60000" y="0"/>
                  <a:pt x="56186" y="0"/>
                </a:cubicBezTo>
                <a:cubicBezTo>
                  <a:pt x="3813" y="106015"/>
                  <a:pt x="3813" y="106015"/>
                  <a:pt x="3813" y="106015"/>
                </a:cubicBezTo>
                <a:cubicBezTo>
                  <a:pt x="0" y="112781"/>
                  <a:pt x="0" y="112781"/>
                  <a:pt x="3813" y="119548"/>
                </a:cubicBezTo>
                <a:cubicBezTo>
                  <a:pt x="3813" y="119548"/>
                  <a:pt x="7627" y="119548"/>
                  <a:pt x="11186" y="119548"/>
                </a:cubicBezTo>
                <a:cubicBezTo>
                  <a:pt x="60000" y="19849"/>
                  <a:pt x="60000" y="19849"/>
                  <a:pt x="60000" y="19849"/>
                </a:cubicBezTo>
                <a:cubicBezTo>
                  <a:pt x="112372" y="119548"/>
                  <a:pt x="112372" y="119548"/>
                  <a:pt x="112372" y="119548"/>
                </a:cubicBezTo>
                <a:cubicBezTo>
                  <a:pt x="116186" y="119548"/>
                  <a:pt x="116186" y="119548"/>
                  <a:pt x="119745" y="119548"/>
                </a:cubicBezTo>
                <a:cubicBezTo>
                  <a:pt x="119745" y="112781"/>
                  <a:pt x="119745" y="112781"/>
                  <a:pt x="119745" y="106015"/>
                </a:cubicBezTo>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85" name="Shape 4585"/>
          <p:cNvSpPr/>
          <p:nvPr/>
        </p:nvSpPr>
        <p:spPr>
          <a:xfrm>
            <a:off x="9617314" y="5054852"/>
            <a:ext cx="135810" cy="227583"/>
          </a:xfrm>
          <a:custGeom>
            <a:avLst/>
            <a:gdLst/>
            <a:ahLst/>
            <a:cxnLst/>
            <a:rect l="0" t="0" r="0" b="0"/>
            <a:pathLst>
              <a:path w="120000" h="120000" extrusionOk="0">
                <a:moveTo>
                  <a:pt x="113594" y="56186"/>
                </a:moveTo>
                <a:lnTo>
                  <a:pt x="113594" y="56186"/>
                </a:lnTo>
                <a:cubicBezTo>
                  <a:pt x="12811" y="0"/>
                  <a:pt x="12811" y="0"/>
                  <a:pt x="12811" y="0"/>
                </a:cubicBezTo>
                <a:cubicBezTo>
                  <a:pt x="12811" y="0"/>
                  <a:pt x="6405" y="0"/>
                  <a:pt x="0" y="0"/>
                </a:cubicBezTo>
                <a:cubicBezTo>
                  <a:pt x="0" y="3559"/>
                  <a:pt x="0" y="7372"/>
                  <a:pt x="0" y="7372"/>
                </a:cubicBezTo>
                <a:cubicBezTo>
                  <a:pt x="94377" y="59745"/>
                  <a:pt x="94377" y="59745"/>
                  <a:pt x="94377" y="59745"/>
                </a:cubicBezTo>
                <a:cubicBezTo>
                  <a:pt x="0" y="112372"/>
                  <a:pt x="0" y="112372"/>
                  <a:pt x="0" y="112372"/>
                </a:cubicBezTo>
                <a:cubicBezTo>
                  <a:pt x="0" y="112372"/>
                  <a:pt x="0" y="115932"/>
                  <a:pt x="0" y="119745"/>
                </a:cubicBezTo>
                <a:cubicBezTo>
                  <a:pt x="6405" y="119745"/>
                  <a:pt x="12811" y="119745"/>
                  <a:pt x="12811" y="119745"/>
                </a:cubicBezTo>
                <a:cubicBezTo>
                  <a:pt x="113594" y="63559"/>
                  <a:pt x="113594" y="63559"/>
                  <a:pt x="113594" y="63559"/>
                </a:cubicBezTo>
                <a:cubicBezTo>
                  <a:pt x="119572" y="63559"/>
                  <a:pt x="119572" y="59745"/>
                  <a:pt x="119572" y="59745"/>
                </a:cubicBezTo>
                <a:cubicBezTo>
                  <a:pt x="119572" y="59745"/>
                  <a:pt x="119572" y="56186"/>
                  <a:pt x="113594" y="56186"/>
                </a:cubicBezTo>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86" name="Shape 4586"/>
          <p:cNvSpPr/>
          <p:nvPr/>
        </p:nvSpPr>
        <p:spPr>
          <a:xfrm>
            <a:off x="9130515" y="5054852"/>
            <a:ext cx="126991" cy="227583"/>
          </a:xfrm>
          <a:custGeom>
            <a:avLst/>
            <a:gdLst/>
            <a:ahLst/>
            <a:cxnLst/>
            <a:rect l="0" t="0" r="0" b="0"/>
            <a:pathLst>
              <a:path w="120000" h="120000" extrusionOk="0">
                <a:moveTo>
                  <a:pt x="19924" y="59745"/>
                </a:moveTo>
                <a:lnTo>
                  <a:pt x="19924" y="59745"/>
                </a:lnTo>
                <a:cubicBezTo>
                  <a:pt x="119547" y="7372"/>
                  <a:pt x="119547" y="7372"/>
                  <a:pt x="119547" y="7372"/>
                </a:cubicBezTo>
                <a:cubicBezTo>
                  <a:pt x="119547" y="7372"/>
                  <a:pt x="119547" y="3559"/>
                  <a:pt x="119547" y="0"/>
                </a:cubicBezTo>
                <a:cubicBezTo>
                  <a:pt x="113207" y="0"/>
                  <a:pt x="113207" y="0"/>
                  <a:pt x="106415" y="0"/>
                </a:cubicBezTo>
                <a:cubicBezTo>
                  <a:pt x="0" y="56186"/>
                  <a:pt x="0" y="56186"/>
                  <a:pt x="0" y="56186"/>
                </a:cubicBezTo>
                <a:lnTo>
                  <a:pt x="0" y="59745"/>
                </a:lnTo>
                <a:lnTo>
                  <a:pt x="0" y="63559"/>
                </a:lnTo>
                <a:cubicBezTo>
                  <a:pt x="106415" y="119745"/>
                  <a:pt x="106415" y="119745"/>
                  <a:pt x="106415" y="119745"/>
                </a:cubicBezTo>
                <a:cubicBezTo>
                  <a:pt x="113207" y="119745"/>
                  <a:pt x="113207" y="119745"/>
                  <a:pt x="119547" y="119745"/>
                </a:cubicBezTo>
                <a:cubicBezTo>
                  <a:pt x="119547" y="115932"/>
                  <a:pt x="119547" y="112372"/>
                  <a:pt x="119547" y="112372"/>
                </a:cubicBezTo>
                <a:lnTo>
                  <a:pt x="19924" y="59745"/>
                </a:lnTo>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87" name="Shape 4587"/>
          <p:cNvSpPr/>
          <p:nvPr/>
        </p:nvSpPr>
        <p:spPr>
          <a:xfrm>
            <a:off x="8550238" y="5021331"/>
            <a:ext cx="305130" cy="296389"/>
          </a:xfrm>
          <a:custGeom>
            <a:avLst/>
            <a:gdLst/>
            <a:ahLst/>
            <a:cxnLst/>
            <a:rect l="0" t="0" r="0" b="0"/>
            <a:pathLst>
              <a:path w="120000" h="120000" extrusionOk="0">
                <a:moveTo>
                  <a:pt x="50157" y="68432"/>
                </a:moveTo>
                <a:lnTo>
                  <a:pt x="50157" y="68432"/>
                </a:lnTo>
                <a:cubicBezTo>
                  <a:pt x="16845" y="68432"/>
                  <a:pt x="16845" y="68432"/>
                  <a:pt x="16845" y="68432"/>
                </a:cubicBezTo>
                <a:cubicBezTo>
                  <a:pt x="14006" y="68432"/>
                  <a:pt x="11167" y="68432"/>
                  <a:pt x="11167" y="71340"/>
                </a:cubicBezTo>
                <a:cubicBezTo>
                  <a:pt x="11167" y="74248"/>
                  <a:pt x="14006" y="74248"/>
                  <a:pt x="16845" y="74248"/>
                </a:cubicBezTo>
                <a:cubicBezTo>
                  <a:pt x="41829" y="74248"/>
                  <a:pt x="41829" y="74248"/>
                  <a:pt x="41829" y="74248"/>
                </a:cubicBezTo>
                <a:cubicBezTo>
                  <a:pt x="0" y="114184"/>
                  <a:pt x="0" y="114184"/>
                  <a:pt x="0" y="114184"/>
                </a:cubicBezTo>
                <a:cubicBezTo>
                  <a:pt x="5678" y="119806"/>
                  <a:pt x="5678" y="119806"/>
                  <a:pt x="5678" y="119806"/>
                </a:cubicBezTo>
                <a:cubicBezTo>
                  <a:pt x="44668" y="79870"/>
                  <a:pt x="44668" y="79870"/>
                  <a:pt x="44668" y="79870"/>
                </a:cubicBezTo>
                <a:cubicBezTo>
                  <a:pt x="44668" y="105654"/>
                  <a:pt x="44668" y="105654"/>
                  <a:pt x="44668" y="105654"/>
                </a:cubicBezTo>
                <a:cubicBezTo>
                  <a:pt x="44668" y="108368"/>
                  <a:pt x="47507" y="108368"/>
                  <a:pt x="50157" y="108368"/>
                </a:cubicBezTo>
                <a:cubicBezTo>
                  <a:pt x="50157" y="108368"/>
                  <a:pt x="52996" y="108368"/>
                  <a:pt x="52996" y="105654"/>
                </a:cubicBezTo>
                <a:cubicBezTo>
                  <a:pt x="52996" y="71340"/>
                  <a:pt x="52996" y="71340"/>
                  <a:pt x="52996" y="71340"/>
                </a:cubicBezTo>
                <a:lnTo>
                  <a:pt x="52996" y="68432"/>
                </a:lnTo>
                <a:cubicBezTo>
                  <a:pt x="50157" y="68432"/>
                  <a:pt x="50157" y="68432"/>
                  <a:pt x="50157" y="68432"/>
                </a:cubicBezTo>
                <a:close/>
                <a:moveTo>
                  <a:pt x="105993" y="45751"/>
                </a:moveTo>
                <a:lnTo>
                  <a:pt x="105993" y="45751"/>
                </a:lnTo>
                <a:cubicBezTo>
                  <a:pt x="81009" y="45751"/>
                  <a:pt x="81009" y="45751"/>
                  <a:pt x="81009" y="45751"/>
                </a:cubicBezTo>
                <a:cubicBezTo>
                  <a:pt x="119810" y="5621"/>
                  <a:pt x="119810" y="5621"/>
                  <a:pt x="119810" y="5621"/>
                </a:cubicBezTo>
                <a:cubicBezTo>
                  <a:pt x="114321" y="0"/>
                  <a:pt x="114321" y="0"/>
                  <a:pt x="114321" y="0"/>
                </a:cubicBezTo>
                <a:cubicBezTo>
                  <a:pt x="75331" y="39935"/>
                  <a:pt x="75331" y="39935"/>
                  <a:pt x="75331" y="39935"/>
                </a:cubicBezTo>
                <a:cubicBezTo>
                  <a:pt x="75331" y="14345"/>
                  <a:pt x="75331" y="14345"/>
                  <a:pt x="75331" y="14345"/>
                </a:cubicBezTo>
                <a:cubicBezTo>
                  <a:pt x="75331" y="11437"/>
                  <a:pt x="72492" y="11437"/>
                  <a:pt x="72492" y="11437"/>
                </a:cubicBezTo>
                <a:cubicBezTo>
                  <a:pt x="69842" y="11437"/>
                  <a:pt x="67003" y="11437"/>
                  <a:pt x="67003" y="14345"/>
                </a:cubicBezTo>
                <a:cubicBezTo>
                  <a:pt x="67003" y="48465"/>
                  <a:pt x="67003" y="48465"/>
                  <a:pt x="67003" y="48465"/>
                </a:cubicBezTo>
                <a:cubicBezTo>
                  <a:pt x="67003" y="48465"/>
                  <a:pt x="67003" y="51373"/>
                  <a:pt x="69842" y="51373"/>
                </a:cubicBezTo>
                <a:cubicBezTo>
                  <a:pt x="69842" y="51373"/>
                  <a:pt x="69842" y="51373"/>
                  <a:pt x="72492" y="51373"/>
                </a:cubicBezTo>
                <a:cubicBezTo>
                  <a:pt x="105993" y="51373"/>
                  <a:pt x="105993" y="51373"/>
                  <a:pt x="105993" y="51373"/>
                </a:cubicBezTo>
                <a:cubicBezTo>
                  <a:pt x="105993" y="51373"/>
                  <a:pt x="108832" y="51373"/>
                  <a:pt x="108832" y="48465"/>
                </a:cubicBezTo>
                <a:cubicBezTo>
                  <a:pt x="108832" y="45751"/>
                  <a:pt x="105993" y="45751"/>
                  <a:pt x="105993" y="45751"/>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88" name="Shape 4588"/>
          <p:cNvSpPr/>
          <p:nvPr/>
        </p:nvSpPr>
        <p:spPr>
          <a:xfrm>
            <a:off x="8061676" y="5021331"/>
            <a:ext cx="305131" cy="296389"/>
          </a:xfrm>
          <a:custGeom>
            <a:avLst/>
            <a:gdLst/>
            <a:ahLst/>
            <a:cxnLst/>
            <a:rect l="0" t="0" r="0" b="0"/>
            <a:pathLst>
              <a:path w="120000" h="120000" extrusionOk="0">
                <a:moveTo>
                  <a:pt x="47318" y="65718"/>
                </a:moveTo>
                <a:lnTo>
                  <a:pt x="47318" y="65718"/>
                </a:lnTo>
                <a:cubicBezTo>
                  <a:pt x="8328" y="108368"/>
                  <a:pt x="8328" y="108368"/>
                  <a:pt x="8328" y="108368"/>
                </a:cubicBezTo>
                <a:cubicBezTo>
                  <a:pt x="8328" y="82778"/>
                  <a:pt x="8328" y="82778"/>
                  <a:pt x="8328" y="82778"/>
                </a:cubicBezTo>
                <a:cubicBezTo>
                  <a:pt x="8328" y="79870"/>
                  <a:pt x="5488" y="79870"/>
                  <a:pt x="2649" y="79870"/>
                </a:cubicBezTo>
                <a:cubicBezTo>
                  <a:pt x="2649" y="79870"/>
                  <a:pt x="0" y="79870"/>
                  <a:pt x="0" y="82778"/>
                </a:cubicBezTo>
                <a:cubicBezTo>
                  <a:pt x="0" y="117092"/>
                  <a:pt x="0" y="117092"/>
                  <a:pt x="0" y="117092"/>
                </a:cubicBezTo>
                <a:lnTo>
                  <a:pt x="0" y="119806"/>
                </a:lnTo>
                <a:cubicBezTo>
                  <a:pt x="2649" y="119806"/>
                  <a:pt x="2649" y="119806"/>
                  <a:pt x="2649" y="119806"/>
                </a:cubicBezTo>
                <a:cubicBezTo>
                  <a:pt x="36151" y="119806"/>
                  <a:pt x="36151" y="119806"/>
                  <a:pt x="36151" y="119806"/>
                </a:cubicBezTo>
                <a:cubicBezTo>
                  <a:pt x="38990" y="119806"/>
                  <a:pt x="41829" y="119806"/>
                  <a:pt x="41829" y="117092"/>
                </a:cubicBezTo>
                <a:cubicBezTo>
                  <a:pt x="41829" y="114184"/>
                  <a:pt x="38990" y="114184"/>
                  <a:pt x="36151" y="114184"/>
                </a:cubicBezTo>
                <a:cubicBezTo>
                  <a:pt x="10977" y="114184"/>
                  <a:pt x="10977" y="114184"/>
                  <a:pt x="10977" y="114184"/>
                </a:cubicBezTo>
                <a:cubicBezTo>
                  <a:pt x="52807" y="71340"/>
                  <a:pt x="52807" y="71340"/>
                  <a:pt x="52807" y="71340"/>
                </a:cubicBezTo>
                <a:lnTo>
                  <a:pt x="47318" y="65718"/>
                </a:lnTo>
                <a:close/>
                <a:moveTo>
                  <a:pt x="116971" y="0"/>
                </a:moveTo>
                <a:lnTo>
                  <a:pt x="116971" y="0"/>
                </a:lnTo>
                <a:cubicBezTo>
                  <a:pt x="116971" y="0"/>
                  <a:pt x="116971" y="0"/>
                  <a:pt x="114132" y="0"/>
                </a:cubicBezTo>
                <a:cubicBezTo>
                  <a:pt x="80630" y="0"/>
                  <a:pt x="80630" y="0"/>
                  <a:pt x="80630" y="0"/>
                </a:cubicBezTo>
                <a:cubicBezTo>
                  <a:pt x="80630" y="0"/>
                  <a:pt x="77981" y="0"/>
                  <a:pt x="77981" y="2907"/>
                </a:cubicBezTo>
                <a:cubicBezTo>
                  <a:pt x="77981" y="5621"/>
                  <a:pt x="80630" y="5621"/>
                  <a:pt x="80630" y="5621"/>
                </a:cubicBezTo>
                <a:cubicBezTo>
                  <a:pt x="105804" y="5621"/>
                  <a:pt x="105804" y="5621"/>
                  <a:pt x="105804" y="5621"/>
                </a:cubicBezTo>
                <a:cubicBezTo>
                  <a:pt x="66813" y="48465"/>
                  <a:pt x="66813" y="48465"/>
                  <a:pt x="66813" y="48465"/>
                </a:cubicBezTo>
                <a:cubicBezTo>
                  <a:pt x="72492" y="54281"/>
                  <a:pt x="72492" y="54281"/>
                  <a:pt x="72492" y="54281"/>
                </a:cubicBezTo>
                <a:cubicBezTo>
                  <a:pt x="111293" y="11437"/>
                  <a:pt x="111293" y="11437"/>
                  <a:pt x="111293" y="11437"/>
                </a:cubicBezTo>
                <a:cubicBezTo>
                  <a:pt x="111293" y="37027"/>
                  <a:pt x="111293" y="37027"/>
                  <a:pt x="111293" y="37027"/>
                </a:cubicBezTo>
                <a:cubicBezTo>
                  <a:pt x="111293" y="39935"/>
                  <a:pt x="114132" y="39935"/>
                  <a:pt x="114132" y="39935"/>
                </a:cubicBezTo>
                <a:cubicBezTo>
                  <a:pt x="116971" y="39935"/>
                  <a:pt x="119810" y="39935"/>
                  <a:pt x="119810" y="37027"/>
                </a:cubicBezTo>
                <a:cubicBezTo>
                  <a:pt x="119810" y="2907"/>
                  <a:pt x="119810" y="2907"/>
                  <a:pt x="119810" y="2907"/>
                </a:cubicBezTo>
                <a:cubicBezTo>
                  <a:pt x="119810" y="2907"/>
                  <a:pt x="119810" y="0"/>
                  <a:pt x="116971" y="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89" name="Shape 4589"/>
          <p:cNvSpPr/>
          <p:nvPr/>
        </p:nvSpPr>
        <p:spPr>
          <a:xfrm>
            <a:off x="7574879" y="5106014"/>
            <a:ext cx="296312" cy="127024"/>
          </a:xfrm>
          <a:custGeom>
            <a:avLst/>
            <a:gdLst/>
            <a:ahLst/>
            <a:cxnLst/>
            <a:rect l="0" t="0" r="0" b="0"/>
            <a:pathLst>
              <a:path w="120000" h="120000" extrusionOk="0">
                <a:moveTo>
                  <a:pt x="119806" y="53233"/>
                </a:moveTo>
                <a:lnTo>
                  <a:pt x="119806" y="53233"/>
                </a:lnTo>
                <a:cubicBezTo>
                  <a:pt x="96930" y="0"/>
                  <a:pt x="96930" y="0"/>
                  <a:pt x="96930" y="0"/>
                </a:cubicBezTo>
                <a:cubicBezTo>
                  <a:pt x="96930" y="0"/>
                  <a:pt x="94216" y="0"/>
                  <a:pt x="91308" y="0"/>
                </a:cubicBezTo>
                <a:cubicBezTo>
                  <a:pt x="91308" y="6315"/>
                  <a:pt x="91308" y="6315"/>
                  <a:pt x="91308" y="13082"/>
                </a:cubicBezTo>
                <a:cubicBezTo>
                  <a:pt x="108368" y="53233"/>
                  <a:pt x="108368" y="53233"/>
                  <a:pt x="108368" y="53233"/>
                </a:cubicBezTo>
                <a:cubicBezTo>
                  <a:pt x="11437" y="53233"/>
                  <a:pt x="11437" y="53233"/>
                  <a:pt x="11437" y="53233"/>
                </a:cubicBezTo>
                <a:cubicBezTo>
                  <a:pt x="28497" y="13082"/>
                  <a:pt x="28497" y="13082"/>
                  <a:pt x="28497" y="13082"/>
                </a:cubicBezTo>
                <a:cubicBezTo>
                  <a:pt x="28497" y="6315"/>
                  <a:pt x="28497" y="6315"/>
                  <a:pt x="28497" y="0"/>
                </a:cubicBezTo>
                <a:cubicBezTo>
                  <a:pt x="25589" y="0"/>
                  <a:pt x="22875" y="0"/>
                  <a:pt x="22875" y="0"/>
                </a:cubicBezTo>
                <a:cubicBezTo>
                  <a:pt x="0" y="53233"/>
                  <a:pt x="0" y="53233"/>
                  <a:pt x="0" y="53233"/>
                </a:cubicBezTo>
                <a:lnTo>
                  <a:pt x="0" y="59548"/>
                </a:lnTo>
                <a:lnTo>
                  <a:pt x="0" y="66315"/>
                </a:lnTo>
                <a:cubicBezTo>
                  <a:pt x="22875" y="119548"/>
                  <a:pt x="22875" y="119548"/>
                  <a:pt x="22875" y="119548"/>
                </a:cubicBezTo>
                <a:cubicBezTo>
                  <a:pt x="22875" y="119548"/>
                  <a:pt x="25589" y="119548"/>
                  <a:pt x="28497" y="119548"/>
                </a:cubicBezTo>
                <a:cubicBezTo>
                  <a:pt x="28497" y="112781"/>
                  <a:pt x="28497" y="112781"/>
                  <a:pt x="28497" y="106015"/>
                </a:cubicBezTo>
                <a:cubicBezTo>
                  <a:pt x="11437" y="66315"/>
                  <a:pt x="11437" y="66315"/>
                  <a:pt x="11437" y="66315"/>
                </a:cubicBezTo>
                <a:cubicBezTo>
                  <a:pt x="108368" y="66315"/>
                  <a:pt x="108368" y="66315"/>
                  <a:pt x="108368" y="66315"/>
                </a:cubicBezTo>
                <a:cubicBezTo>
                  <a:pt x="91308" y="106015"/>
                  <a:pt x="91308" y="106015"/>
                  <a:pt x="91308" y="106015"/>
                </a:cubicBezTo>
                <a:cubicBezTo>
                  <a:pt x="91308" y="112781"/>
                  <a:pt x="91308" y="112781"/>
                  <a:pt x="91308" y="119548"/>
                </a:cubicBezTo>
                <a:cubicBezTo>
                  <a:pt x="94216" y="119548"/>
                  <a:pt x="96930" y="119548"/>
                  <a:pt x="96930" y="119548"/>
                </a:cubicBezTo>
                <a:cubicBezTo>
                  <a:pt x="119806" y="66315"/>
                  <a:pt x="119806" y="66315"/>
                  <a:pt x="119806" y="66315"/>
                </a:cubicBezTo>
                <a:lnTo>
                  <a:pt x="119806" y="59548"/>
                </a:lnTo>
                <a:lnTo>
                  <a:pt x="119806" y="53233"/>
                </a:lnTo>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0" name="Shape 4590"/>
          <p:cNvSpPr/>
          <p:nvPr/>
        </p:nvSpPr>
        <p:spPr>
          <a:xfrm>
            <a:off x="7151575" y="5021331"/>
            <a:ext cx="126991" cy="296389"/>
          </a:xfrm>
          <a:custGeom>
            <a:avLst/>
            <a:gdLst/>
            <a:ahLst/>
            <a:cxnLst/>
            <a:rect l="0" t="0" r="0" b="0"/>
            <a:pathLst>
              <a:path w="120000" h="120000" extrusionOk="0">
                <a:moveTo>
                  <a:pt x="106415" y="91308"/>
                </a:moveTo>
                <a:lnTo>
                  <a:pt x="106415" y="91308"/>
                </a:lnTo>
                <a:cubicBezTo>
                  <a:pt x="66566" y="108368"/>
                  <a:pt x="66566" y="108368"/>
                  <a:pt x="66566" y="108368"/>
                </a:cubicBezTo>
                <a:cubicBezTo>
                  <a:pt x="66566" y="11437"/>
                  <a:pt x="66566" y="11437"/>
                  <a:pt x="66566" y="11437"/>
                </a:cubicBezTo>
                <a:cubicBezTo>
                  <a:pt x="106415" y="28497"/>
                  <a:pt x="106415" y="28497"/>
                  <a:pt x="106415" y="28497"/>
                </a:cubicBezTo>
                <a:cubicBezTo>
                  <a:pt x="113207" y="28497"/>
                  <a:pt x="113207" y="28497"/>
                  <a:pt x="119547" y="28497"/>
                </a:cubicBezTo>
                <a:cubicBezTo>
                  <a:pt x="119547" y="25783"/>
                  <a:pt x="119547" y="22875"/>
                  <a:pt x="119547" y="22875"/>
                </a:cubicBezTo>
                <a:cubicBezTo>
                  <a:pt x="66566" y="0"/>
                  <a:pt x="66566" y="0"/>
                  <a:pt x="66566" y="0"/>
                </a:cubicBezTo>
                <a:lnTo>
                  <a:pt x="59773" y="0"/>
                </a:lnTo>
                <a:lnTo>
                  <a:pt x="52981" y="0"/>
                </a:lnTo>
                <a:cubicBezTo>
                  <a:pt x="0" y="22875"/>
                  <a:pt x="0" y="22875"/>
                  <a:pt x="0" y="22875"/>
                </a:cubicBezTo>
                <a:cubicBezTo>
                  <a:pt x="0" y="22875"/>
                  <a:pt x="0" y="25783"/>
                  <a:pt x="0" y="28497"/>
                </a:cubicBezTo>
                <a:cubicBezTo>
                  <a:pt x="6339" y="28497"/>
                  <a:pt x="6339" y="28497"/>
                  <a:pt x="13132" y="28497"/>
                </a:cubicBezTo>
                <a:cubicBezTo>
                  <a:pt x="52981" y="11437"/>
                  <a:pt x="52981" y="11437"/>
                  <a:pt x="52981" y="11437"/>
                </a:cubicBezTo>
                <a:cubicBezTo>
                  <a:pt x="52981" y="108368"/>
                  <a:pt x="52981" y="108368"/>
                  <a:pt x="52981" y="108368"/>
                </a:cubicBezTo>
                <a:cubicBezTo>
                  <a:pt x="13132" y="91308"/>
                  <a:pt x="13132" y="91308"/>
                  <a:pt x="13132" y="91308"/>
                </a:cubicBezTo>
                <a:cubicBezTo>
                  <a:pt x="6339" y="91308"/>
                  <a:pt x="6339" y="91308"/>
                  <a:pt x="0" y="91308"/>
                </a:cubicBezTo>
                <a:cubicBezTo>
                  <a:pt x="0" y="94216"/>
                  <a:pt x="0" y="96930"/>
                  <a:pt x="0" y="96930"/>
                </a:cubicBezTo>
                <a:cubicBezTo>
                  <a:pt x="52981" y="119806"/>
                  <a:pt x="52981" y="119806"/>
                  <a:pt x="52981" y="119806"/>
                </a:cubicBezTo>
                <a:lnTo>
                  <a:pt x="59773" y="119806"/>
                </a:lnTo>
                <a:lnTo>
                  <a:pt x="66566" y="119806"/>
                </a:lnTo>
                <a:cubicBezTo>
                  <a:pt x="119547" y="96930"/>
                  <a:pt x="119547" y="96930"/>
                  <a:pt x="119547" y="96930"/>
                </a:cubicBezTo>
                <a:cubicBezTo>
                  <a:pt x="119547" y="96930"/>
                  <a:pt x="119547" y="94216"/>
                  <a:pt x="119547" y="91308"/>
                </a:cubicBezTo>
                <a:cubicBezTo>
                  <a:pt x="113207" y="91308"/>
                  <a:pt x="113207" y="91308"/>
                  <a:pt x="106415" y="91308"/>
                </a:cubicBezTo>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1" name="Shape 4591"/>
          <p:cNvSpPr/>
          <p:nvPr/>
        </p:nvSpPr>
        <p:spPr>
          <a:xfrm>
            <a:off x="6597754" y="5033681"/>
            <a:ext cx="253982" cy="269925"/>
          </a:xfrm>
          <a:custGeom>
            <a:avLst/>
            <a:gdLst/>
            <a:ahLst/>
            <a:cxnLst/>
            <a:rect l="0" t="0" r="0" b="0"/>
            <a:pathLst>
              <a:path w="120000" h="120000" extrusionOk="0">
                <a:moveTo>
                  <a:pt x="119774" y="47272"/>
                </a:moveTo>
                <a:lnTo>
                  <a:pt x="119774" y="47272"/>
                </a:lnTo>
                <a:cubicBezTo>
                  <a:pt x="76610" y="3208"/>
                  <a:pt x="76610" y="3208"/>
                  <a:pt x="76610" y="3208"/>
                </a:cubicBezTo>
                <a:cubicBezTo>
                  <a:pt x="73220" y="0"/>
                  <a:pt x="70056" y="0"/>
                  <a:pt x="70056" y="3208"/>
                </a:cubicBezTo>
                <a:cubicBezTo>
                  <a:pt x="66666" y="3208"/>
                  <a:pt x="66666" y="3208"/>
                  <a:pt x="66666" y="6417"/>
                </a:cubicBezTo>
                <a:cubicBezTo>
                  <a:pt x="66666" y="31657"/>
                  <a:pt x="66666" y="31657"/>
                  <a:pt x="66666" y="31657"/>
                </a:cubicBezTo>
                <a:cubicBezTo>
                  <a:pt x="30056" y="31657"/>
                  <a:pt x="0" y="59893"/>
                  <a:pt x="0" y="94545"/>
                </a:cubicBezTo>
                <a:cubicBezTo>
                  <a:pt x="0" y="104171"/>
                  <a:pt x="3389" y="110374"/>
                  <a:pt x="6779" y="119786"/>
                </a:cubicBezTo>
                <a:cubicBezTo>
                  <a:pt x="13333" y="91550"/>
                  <a:pt x="40000" y="72513"/>
                  <a:pt x="66666" y="72513"/>
                </a:cubicBezTo>
                <a:lnTo>
                  <a:pt x="66666" y="97754"/>
                </a:lnTo>
                <a:cubicBezTo>
                  <a:pt x="66666" y="97754"/>
                  <a:pt x="66666" y="100748"/>
                  <a:pt x="70056" y="100748"/>
                </a:cubicBezTo>
                <a:lnTo>
                  <a:pt x="70056" y="100748"/>
                </a:lnTo>
                <a:cubicBezTo>
                  <a:pt x="70056" y="100748"/>
                  <a:pt x="70056" y="100748"/>
                  <a:pt x="73220" y="100748"/>
                </a:cubicBezTo>
                <a:cubicBezTo>
                  <a:pt x="73220" y="100748"/>
                  <a:pt x="73220" y="100748"/>
                  <a:pt x="76610" y="100748"/>
                </a:cubicBezTo>
                <a:cubicBezTo>
                  <a:pt x="119774" y="53689"/>
                  <a:pt x="119774" y="53689"/>
                  <a:pt x="119774" y="53689"/>
                </a:cubicBezTo>
                <a:cubicBezTo>
                  <a:pt x="119774" y="53689"/>
                  <a:pt x="119774" y="53689"/>
                  <a:pt x="119774" y="50481"/>
                </a:cubicBezTo>
                <a:cubicBezTo>
                  <a:pt x="119774" y="50481"/>
                  <a:pt x="119774" y="50481"/>
                  <a:pt x="119774" y="47272"/>
                </a:cubicBezTo>
                <a:close/>
                <a:moveTo>
                  <a:pt x="76610" y="88342"/>
                </a:moveTo>
                <a:lnTo>
                  <a:pt x="76610" y="88342"/>
                </a:lnTo>
                <a:cubicBezTo>
                  <a:pt x="76610" y="63101"/>
                  <a:pt x="76610" y="63101"/>
                  <a:pt x="76610" y="63101"/>
                </a:cubicBezTo>
                <a:cubicBezTo>
                  <a:pt x="76610" y="63101"/>
                  <a:pt x="66666" y="63101"/>
                  <a:pt x="63276" y="63101"/>
                </a:cubicBezTo>
                <a:cubicBezTo>
                  <a:pt x="43389" y="63101"/>
                  <a:pt x="20112" y="78930"/>
                  <a:pt x="9943" y="88342"/>
                </a:cubicBezTo>
                <a:cubicBezTo>
                  <a:pt x="9943" y="72513"/>
                  <a:pt x="33446" y="41069"/>
                  <a:pt x="63276" y="37860"/>
                </a:cubicBezTo>
                <a:cubicBezTo>
                  <a:pt x="66666" y="37860"/>
                  <a:pt x="76610" y="37860"/>
                  <a:pt x="76610" y="37860"/>
                </a:cubicBezTo>
                <a:cubicBezTo>
                  <a:pt x="76610" y="15828"/>
                  <a:pt x="76610" y="15828"/>
                  <a:pt x="76610" y="15828"/>
                </a:cubicBezTo>
                <a:cubicBezTo>
                  <a:pt x="109830" y="50481"/>
                  <a:pt x="109830" y="50481"/>
                  <a:pt x="109830" y="50481"/>
                </a:cubicBezTo>
                <a:lnTo>
                  <a:pt x="76610" y="88342"/>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2" name="Shape 4592"/>
          <p:cNvSpPr/>
          <p:nvPr/>
        </p:nvSpPr>
        <p:spPr>
          <a:xfrm>
            <a:off x="6102139" y="5033681"/>
            <a:ext cx="253982" cy="269925"/>
          </a:xfrm>
          <a:custGeom>
            <a:avLst/>
            <a:gdLst/>
            <a:ahLst/>
            <a:cxnLst/>
            <a:rect l="0" t="0" r="0" b="0"/>
            <a:pathLst>
              <a:path w="120000" h="120000" extrusionOk="0">
                <a:moveTo>
                  <a:pt x="53107" y="31657"/>
                </a:moveTo>
                <a:lnTo>
                  <a:pt x="53107" y="31657"/>
                </a:lnTo>
                <a:cubicBezTo>
                  <a:pt x="53107" y="6417"/>
                  <a:pt x="53107" y="6417"/>
                  <a:pt x="53107" y="6417"/>
                </a:cubicBezTo>
                <a:cubicBezTo>
                  <a:pt x="53107" y="3208"/>
                  <a:pt x="53107" y="3208"/>
                  <a:pt x="49943" y="3208"/>
                </a:cubicBezTo>
                <a:cubicBezTo>
                  <a:pt x="49943" y="0"/>
                  <a:pt x="46553" y="0"/>
                  <a:pt x="43163" y="3208"/>
                </a:cubicBezTo>
                <a:cubicBezTo>
                  <a:pt x="0" y="47272"/>
                  <a:pt x="0" y="47272"/>
                  <a:pt x="0" y="47272"/>
                </a:cubicBezTo>
                <a:cubicBezTo>
                  <a:pt x="0" y="50481"/>
                  <a:pt x="0" y="50481"/>
                  <a:pt x="0" y="50481"/>
                </a:cubicBezTo>
                <a:cubicBezTo>
                  <a:pt x="0" y="53689"/>
                  <a:pt x="0" y="53689"/>
                  <a:pt x="0" y="53689"/>
                </a:cubicBezTo>
                <a:cubicBezTo>
                  <a:pt x="43163" y="100748"/>
                  <a:pt x="43163" y="100748"/>
                  <a:pt x="43163" y="100748"/>
                </a:cubicBezTo>
                <a:cubicBezTo>
                  <a:pt x="46553" y="100748"/>
                  <a:pt x="46553" y="100748"/>
                  <a:pt x="46553" y="100748"/>
                </a:cubicBezTo>
                <a:cubicBezTo>
                  <a:pt x="49943" y="100748"/>
                  <a:pt x="49943" y="100748"/>
                  <a:pt x="49943" y="100748"/>
                </a:cubicBezTo>
                <a:lnTo>
                  <a:pt x="49943" y="100748"/>
                </a:lnTo>
                <a:cubicBezTo>
                  <a:pt x="53107" y="100748"/>
                  <a:pt x="53107" y="97754"/>
                  <a:pt x="53107" y="97754"/>
                </a:cubicBezTo>
                <a:lnTo>
                  <a:pt x="53107" y="72513"/>
                </a:lnTo>
                <a:cubicBezTo>
                  <a:pt x="79774" y="72513"/>
                  <a:pt x="106440" y="91550"/>
                  <a:pt x="112994" y="119786"/>
                </a:cubicBezTo>
                <a:cubicBezTo>
                  <a:pt x="116384" y="110374"/>
                  <a:pt x="119774" y="104171"/>
                  <a:pt x="119774" y="94545"/>
                </a:cubicBezTo>
                <a:cubicBezTo>
                  <a:pt x="119774" y="59893"/>
                  <a:pt x="89717" y="31657"/>
                  <a:pt x="53107" y="31657"/>
                </a:cubicBezTo>
                <a:close/>
                <a:moveTo>
                  <a:pt x="56497" y="63101"/>
                </a:moveTo>
                <a:lnTo>
                  <a:pt x="56497" y="63101"/>
                </a:lnTo>
                <a:cubicBezTo>
                  <a:pt x="53107" y="63101"/>
                  <a:pt x="43163" y="63101"/>
                  <a:pt x="43163" y="63101"/>
                </a:cubicBezTo>
                <a:cubicBezTo>
                  <a:pt x="43163" y="88342"/>
                  <a:pt x="43163" y="88342"/>
                  <a:pt x="43163" y="88342"/>
                </a:cubicBezTo>
                <a:cubicBezTo>
                  <a:pt x="9943" y="50481"/>
                  <a:pt x="9943" y="50481"/>
                  <a:pt x="9943" y="50481"/>
                </a:cubicBezTo>
                <a:cubicBezTo>
                  <a:pt x="43163" y="15828"/>
                  <a:pt x="43163" y="15828"/>
                  <a:pt x="43163" y="15828"/>
                </a:cubicBezTo>
                <a:cubicBezTo>
                  <a:pt x="43163" y="37860"/>
                  <a:pt x="43163" y="37860"/>
                  <a:pt x="43163" y="37860"/>
                </a:cubicBezTo>
                <a:cubicBezTo>
                  <a:pt x="43163" y="37860"/>
                  <a:pt x="53107" y="37860"/>
                  <a:pt x="56497" y="37860"/>
                </a:cubicBezTo>
                <a:cubicBezTo>
                  <a:pt x="86327" y="41069"/>
                  <a:pt x="109830" y="72513"/>
                  <a:pt x="109830" y="88342"/>
                </a:cubicBezTo>
                <a:cubicBezTo>
                  <a:pt x="99661" y="78930"/>
                  <a:pt x="76610" y="63101"/>
                  <a:pt x="56497" y="63101"/>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3" name="Shape 4593"/>
          <p:cNvSpPr/>
          <p:nvPr/>
        </p:nvSpPr>
        <p:spPr>
          <a:xfrm>
            <a:off x="10516831" y="4573219"/>
            <a:ext cx="296312" cy="206415"/>
          </a:xfrm>
          <a:custGeom>
            <a:avLst/>
            <a:gdLst/>
            <a:ahLst/>
            <a:cxnLst/>
            <a:rect l="0" t="0" r="0" b="0"/>
            <a:pathLst>
              <a:path w="120000" h="120000" extrusionOk="0">
                <a:moveTo>
                  <a:pt x="105654" y="0"/>
                </a:moveTo>
                <a:lnTo>
                  <a:pt x="105654" y="0"/>
                </a:lnTo>
                <a:cubicBezTo>
                  <a:pt x="37027" y="0"/>
                  <a:pt x="37027" y="0"/>
                  <a:pt x="37027" y="0"/>
                </a:cubicBezTo>
                <a:lnTo>
                  <a:pt x="34313" y="0"/>
                </a:lnTo>
                <a:cubicBezTo>
                  <a:pt x="0" y="57892"/>
                  <a:pt x="0" y="57892"/>
                  <a:pt x="0" y="57892"/>
                </a:cubicBezTo>
                <a:cubicBezTo>
                  <a:pt x="0" y="57892"/>
                  <a:pt x="0" y="57892"/>
                  <a:pt x="0" y="62107"/>
                </a:cubicBezTo>
                <a:cubicBezTo>
                  <a:pt x="0" y="62107"/>
                  <a:pt x="0" y="62107"/>
                  <a:pt x="0" y="66042"/>
                </a:cubicBezTo>
                <a:cubicBezTo>
                  <a:pt x="34313" y="119718"/>
                  <a:pt x="34313" y="119718"/>
                  <a:pt x="34313" y="119718"/>
                </a:cubicBezTo>
                <a:lnTo>
                  <a:pt x="37027" y="119718"/>
                </a:lnTo>
                <a:lnTo>
                  <a:pt x="37027" y="119718"/>
                </a:lnTo>
                <a:cubicBezTo>
                  <a:pt x="105654" y="119718"/>
                  <a:pt x="105654" y="119718"/>
                  <a:pt x="105654" y="119718"/>
                </a:cubicBezTo>
                <a:cubicBezTo>
                  <a:pt x="114184" y="119718"/>
                  <a:pt x="119806" y="111569"/>
                  <a:pt x="119806" y="99203"/>
                </a:cubicBezTo>
                <a:cubicBezTo>
                  <a:pt x="119806" y="20515"/>
                  <a:pt x="119806" y="20515"/>
                  <a:pt x="119806" y="20515"/>
                </a:cubicBezTo>
                <a:cubicBezTo>
                  <a:pt x="119806" y="8149"/>
                  <a:pt x="114184" y="0"/>
                  <a:pt x="105654" y="0"/>
                </a:cubicBezTo>
                <a:close/>
                <a:moveTo>
                  <a:pt x="114184" y="99203"/>
                </a:moveTo>
                <a:lnTo>
                  <a:pt x="114184" y="99203"/>
                </a:lnTo>
                <a:cubicBezTo>
                  <a:pt x="114184" y="103419"/>
                  <a:pt x="108368" y="111569"/>
                  <a:pt x="105654" y="111569"/>
                </a:cubicBezTo>
                <a:cubicBezTo>
                  <a:pt x="39935" y="111569"/>
                  <a:pt x="39935" y="111569"/>
                  <a:pt x="39935" y="111569"/>
                </a:cubicBezTo>
                <a:cubicBezTo>
                  <a:pt x="8529" y="62107"/>
                  <a:pt x="8529" y="62107"/>
                  <a:pt x="8529" y="62107"/>
                </a:cubicBezTo>
                <a:cubicBezTo>
                  <a:pt x="39935" y="12365"/>
                  <a:pt x="39935" y="12365"/>
                  <a:pt x="39935" y="12365"/>
                </a:cubicBezTo>
                <a:cubicBezTo>
                  <a:pt x="105654" y="12365"/>
                  <a:pt x="105654" y="12365"/>
                  <a:pt x="105654" y="12365"/>
                </a:cubicBezTo>
                <a:cubicBezTo>
                  <a:pt x="108368" y="12365"/>
                  <a:pt x="114184" y="16299"/>
                  <a:pt x="114184" y="20515"/>
                </a:cubicBezTo>
                <a:lnTo>
                  <a:pt x="114184" y="9920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4" name="Shape 4594"/>
          <p:cNvSpPr/>
          <p:nvPr/>
        </p:nvSpPr>
        <p:spPr>
          <a:xfrm>
            <a:off x="10022979" y="4573219"/>
            <a:ext cx="305131" cy="206415"/>
          </a:xfrm>
          <a:custGeom>
            <a:avLst/>
            <a:gdLst/>
            <a:ahLst/>
            <a:cxnLst/>
            <a:rect l="0" t="0" r="0" b="0"/>
            <a:pathLst>
              <a:path w="120000" h="120000" extrusionOk="0">
                <a:moveTo>
                  <a:pt x="105993" y="0"/>
                </a:moveTo>
                <a:lnTo>
                  <a:pt x="105993" y="0"/>
                </a:lnTo>
                <a:cubicBezTo>
                  <a:pt x="39179" y="0"/>
                  <a:pt x="39179" y="0"/>
                  <a:pt x="39179" y="0"/>
                </a:cubicBezTo>
                <a:cubicBezTo>
                  <a:pt x="36340" y="0"/>
                  <a:pt x="36340" y="0"/>
                  <a:pt x="36340" y="0"/>
                </a:cubicBezTo>
                <a:cubicBezTo>
                  <a:pt x="2839" y="57892"/>
                  <a:pt x="2839" y="57892"/>
                  <a:pt x="2839" y="57892"/>
                </a:cubicBezTo>
                <a:cubicBezTo>
                  <a:pt x="0" y="57892"/>
                  <a:pt x="0" y="57892"/>
                  <a:pt x="0" y="62107"/>
                </a:cubicBezTo>
                <a:cubicBezTo>
                  <a:pt x="0" y="62107"/>
                  <a:pt x="0" y="62107"/>
                  <a:pt x="2839" y="66042"/>
                </a:cubicBezTo>
                <a:cubicBezTo>
                  <a:pt x="36340" y="119718"/>
                  <a:pt x="36340" y="119718"/>
                  <a:pt x="36340" y="119718"/>
                </a:cubicBezTo>
                <a:cubicBezTo>
                  <a:pt x="36340" y="119718"/>
                  <a:pt x="36340" y="119718"/>
                  <a:pt x="39179" y="119718"/>
                </a:cubicBezTo>
                <a:lnTo>
                  <a:pt x="39179" y="119718"/>
                </a:lnTo>
                <a:cubicBezTo>
                  <a:pt x="105993" y="119718"/>
                  <a:pt x="105993" y="119718"/>
                  <a:pt x="105993" y="119718"/>
                </a:cubicBezTo>
                <a:cubicBezTo>
                  <a:pt x="114321" y="119718"/>
                  <a:pt x="119810" y="111569"/>
                  <a:pt x="119810" y="99203"/>
                </a:cubicBezTo>
                <a:cubicBezTo>
                  <a:pt x="119810" y="20515"/>
                  <a:pt x="119810" y="20515"/>
                  <a:pt x="119810" y="20515"/>
                </a:cubicBezTo>
                <a:cubicBezTo>
                  <a:pt x="119810" y="8149"/>
                  <a:pt x="114321" y="0"/>
                  <a:pt x="105993" y="0"/>
                </a:cubicBezTo>
                <a:close/>
                <a:moveTo>
                  <a:pt x="111482" y="99203"/>
                </a:moveTo>
                <a:lnTo>
                  <a:pt x="111482" y="99203"/>
                </a:lnTo>
                <a:cubicBezTo>
                  <a:pt x="111482" y="103419"/>
                  <a:pt x="108832" y="111569"/>
                  <a:pt x="105993" y="111569"/>
                </a:cubicBezTo>
                <a:cubicBezTo>
                  <a:pt x="39179" y="111569"/>
                  <a:pt x="39179" y="111569"/>
                  <a:pt x="39179" y="111569"/>
                </a:cubicBezTo>
                <a:cubicBezTo>
                  <a:pt x="8517" y="62107"/>
                  <a:pt x="8517" y="62107"/>
                  <a:pt x="8517" y="62107"/>
                </a:cubicBezTo>
                <a:cubicBezTo>
                  <a:pt x="39179" y="12365"/>
                  <a:pt x="39179" y="12365"/>
                  <a:pt x="39179" y="12365"/>
                </a:cubicBezTo>
                <a:cubicBezTo>
                  <a:pt x="105993" y="12365"/>
                  <a:pt x="105993" y="12365"/>
                  <a:pt x="105993" y="12365"/>
                </a:cubicBezTo>
                <a:cubicBezTo>
                  <a:pt x="108832" y="12365"/>
                  <a:pt x="111482" y="16299"/>
                  <a:pt x="111482" y="20515"/>
                </a:cubicBezTo>
                <a:lnTo>
                  <a:pt x="111482" y="99203"/>
                </a:lnTo>
                <a:close/>
                <a:moveTo>
                  <a:pt x="86498" y="41311"/>
                </a:moveTo>
                <a:lnTo>
                  <a:pt x="86498" y="41311"/>
                </a:lnTo>
                <a:cubicBezTo>
                  <a:pt x="83659" y="37096"/>
                  <a:pt x="81009" y="37096"/>
                  <a:pt x="81009" y="41311"/>
                </a:cubicBezTo>
                <a:cubicBezTo>
                  <a:pt x="72492" y="53676"/>
                  <a:pt x="72492" y="53676"/>
                  <a:pt x="72492" y="53676"/>
                </a:cubicBezTo>
                <a:cubicBezTo>
                  <a:pt x="64164" y="41311"/>
                  <a:pt x="64164" y="41311"/>
                  <a:pt x="64164" y="41311"/>
                </a:cubicBezTo>
                <a:cubicBezTo>
                  <a:pt x="61324" y="37096"/>
                  <a:pt x="58675" y="37096"/>
                  <a:pt x="58675" y="41311"/>
                </a:cubicBezTo>
                <a:cubicBezTo>
                  <a:pt x="55835" y="41311"/>
                  <a:pt x="55835" y="45526"/>
                  <a:pt x="58675" y="49461"/>
                </a:cubicBezTo>
                <a:cubicBezTo>
                  <a:pt x="67003" y="62107"/>
                  <a:pt x="67003" y="62107"/>
                  <a:pt x="67003" y="62107"/>
                </a:cubicBezTo>
                <a:cubicBezTo>
                  <a:pt x="58675" y="74473"/>
                  <a:pt x="58675" y="74473"/>
                  <a:pt x="58675" y="74473"/>
                </a:cubicBezTo>
                <a:cubicBezTo>
                  <a:pt x="55835" y="74473"/>
                  <a:pt x="55835" y="78407"/>
                  <a:pt x="58675" y="82622"/>
                </a:cubicBezTo>
                <a:cubicBezTo>
                  <a:pt x="58675" y="82622"/>
                  <a:pt x="61324" y="82622"/>
                  <a:pt x="64164" y="82622"/>
                </a:cubicBezTo>
                <a:cubicBezTo>
                  <a:pt x="72492" y="70257"/>
                  <a:pt x="72492" y="70257"/>
                  <a:pt x="72492" y="70257"/>
                </a:cubicBezTo>
                <a:cubicBezTo>
                  <a:pt x="81009" y="82622"/>
                  <a:pt x="81009" y="82622"/>
                  <a:pt x="81009" y="82622"/>
                </a:cubicBezTo>
                <a:cubicBezTo>
                  <a:pt x="81009" y="82622"/>
                  <a:pt x="83659" y="82622"/>
                  <a:pt x="86498" y="82622"/>
                </a:cubicBezTo>
                <a:cubicBezTo>
                  <a:pt x="86498" y="78407"/>
                  <a:pt x="86498" y="74473"/>
                  <a:pt x="86498" y="74473"/>
                </a:cubicBezTo>
                <a:cubicBezTo>
                  <a:pt x="77981" y="62107"/>
                  <a:pt x="77981" y="62107"/>
                  <a:pt x="77981" y="62107"/>
                </a:cubicBezTo>
                <a:cubicBezTo>
                  <a:pt x="86498" y="49461"/>
                  <a:pt x="86498" y="49461"/>
                  <a:pt x="86498" y="49461"/>
                </a:cubicBezTo>
                <a:cubicBezTo>
                  <a:pt x="86498" y="45526"/>
                  <a:pt x="86498" y="41311"/>
                  <a:pt x="86498" y="41311"/>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5" name="Shape 4595"/>
          <p:cNvSpPr/>
          <p:nvPr/>
        </p:nvSpPr>
        <p:spPr>
          <a:xfrm>
            <a:off x="9532654" y="4523821"/>
            <a:ext cx="305131" cy="227585"/>
          </a:xfrm>
          <a:custGeom>
            <a:avLst/>
            <a:gdLst/>
            <a:ahLst/>
            <a:cxnLst/>
            <a:rect l="0" t="0" r="0" b="0"/>
            <a:pathLst>
              <a:path w="120000" h="120000" extrusionOk="0">
                <a:moveTo>
                  <a:pt x="61324" y="33742"/>
                </a:moveTo>
                <a:lnTo>
                  <a:pt x="61324" y="33742"/>
                </a:lnTo>
                <a:cubicBezTo>
                  <a:pt x="61324" y="29936"/>
                  <a:pt x="61324" y="29936"/>
                  <a:pt x="58485" y="29936"/>
                </a:cubicBezTo>
                <a:cubicBezTo>
                  <a:pt x="58485" y="29936"/>
                  <a:pt x="58485" y="29936"/>
                  <a:pt x="55646" y="33742"/>
                </a:cubicBezTo>
                <a:cubicBezTo>
                  <a:pt x="33312" y="63678"/>
                  <a:pt x="33312" y="63678"/>
                  <a:pt x="33312" y="63678"/>
                </a:cubicBezTo>
                <a:lnTo>
                  <a:pt x="33312" y="67484"/>
                </a:lnTo>
                <a:cubicBezTo>
                  <a:pt x="36151" y="71035"/>
                  <a:pt x="38990" y="71035"/>
                  <a:pt x="38990" y="67484"/>
                </a:cubicBezTo>
                <a:cubicBezTo>
                  <a:pt x="55646" y="48710"/>
                  <a:pt x="55646" y="48710"/>
                  <a:pt x="55646" y="48710"/>
                </a:cubicBezTo>
                <a:cubicBezTo>
                  <a:pt x="55646" y="97167"/>
                  <a:pt x="55646" y="97167"/>
                  <a:pt x="55646" y="97167"/>
                </a:cubicBezTo>
                <a:lnTo>
                  <a:pt x="58485" y="100972"/>
                </a:lnTo>
                <a:cubicBezTo>
                  <a:pt x="61324" y="100972"/>
                  <a:pt x="63974" y="97167"/>
                  <a:pt x="63974" y="97167"/>
                </a:cubicBezTo>
                <a:cubicBezTo>
                  <a:pt x="63974" y="48710"/>
                  <a:pt x="63974" y="48710"/>
                  <a:pt x="63974" y="48710"/>
                </a:cubicBezTo>
                <a:cubicBezTo>
                  <a:pt x="77981" y="67484"/>
                  <a:pt x="77981" y="67484"/>
                  <a:pt x="77981" y="67484"/>
                </a:cubicBezTo>
                <a:cubicBezTo>
                  <a:pt x="80630" y="71035"/>
                  <a:pt x="83659" y="71035"/>
                  <a:pt x="83659" y="67484"/>
                </a:cubicBezTo>
                <a:cubicBezTo>
                  <a:pt x="86309" y="67484"/>
                  <a:pt x="86309" y="63678"/>
                  <a:pt x="83659" y="63678"/>
                </a:cubicBezTo>
                <a:lnTo>
                  <a:pt x="61324" y="33742"/>
                </a:lnTo>
                <a:close/>
                <a:moveTo>
                  <a:pt x="86309" y="26384"/>
                </a:moveTo>
                <a:lnTo>
                  <a:pt x="86309" y="26384"/>
                </a:lnTo>
                <a:cubicBezTo>
                  <a:pt x="80630" y="11416"/>
                  <a:pt x="69652" y="0"/>
                  <a:pt x="55646" y="0"/>
                </a:cubicBezTo>
                <a:cubicBezTo>
                  <a:pt x="38990" y="0"/>
                  <a:pt x="22145" y="18773"/>
                  <a:pt x="22145" y="41099"/>
                </a:cubicBezTo>
                <a:cubicBezTo>
                  <a:pt x="8328" y="48710"/>
                  <a:pt x="0" y="63678"/>
                  <a:pt x="0" y="82452"/>
                </a:cubicBezTo>
                <a:cubicBezTo>
                  <a:pt x="0" y="100972"/>
                  <a:pt x="13817" y="119746"/>
                  <a:pt x="30662" y="119746"/>
                </a:cubicBezTo>
                <a:cubicBezTo>
                  <a:pt x="91798" y="119746"/>
                  <a:pt x="91798" y="119746"/>
                  <a:pt x="91798" y="119746"/>
                </a:cubicBezTo>
                <a:cubicBezTo>
                  <a:pt x="105804" y="112135"/>
                  <a:pt x="119810" y="93615"/>
                  <a:pt x="119810" y="74841"/>
                </a:cubicBezTo>
                <a:cubicBezTo>
                  <a:pt x="119810" y="48710"/>
                  <a:pt x="102965" y="26384"/>
                  <a:pt x="86309" y="26384"/>
                </a:cubicBezTo>
                <a:close/>
                <a:moveTo>
                  <a:pt x="91798" y="112135"/>
                </a:moveTo>
                <a:lnTo>
                  <a:pt x="91798" y="112135"/>
                </a:lnTo>
                <a:cubicBezTo>
                  <a:pt x="30662" y="112135"/>
                  <a:pt x="30662" y="112135"/>
                  <a:pt x="30662" y="112135"/>
                </a:cubicBezTo>
                <a:cubicBezTo>
                  <a:pt x="30662" y="112135"/>
                  <a:pt x="8328" y="108583"/>
                  <a:pt x="8328" y="82452"/>
                </a:cubicBezTo>
                <a:cubicBezTo>
                  <a:pt x="8328" y="67484"/>
                  <a:pt x="16656" y="52515"/>
                  <a:pt x="30662" y="52515"/>
                </a:cubicBezTo>
                <a:cubicBezTo>
                  <a:pt x="30662" y="29936"/>
                  <a:pt x="38990" y="11416"/>
                  <a:pt x="55646" y="11416"/>
                </a:cubicBezTo>
                <a:cubicBezTo>
                  <a:pt x="69652" y="11416"/>
                  <a:pt x="77981" y="22579"/>
                  <a:pt x="80630" y="37547"/>
                </a:cubicBezTo>
                <a:cubicBezTo>
                  <a:pt x="97476" y="33742"/>
                  <a:pt x="111293" y="56067"/>
                  <a:pt x="111293" y="71035"/>
                </a:cubicBezTo>
                <a:cubicBezTo>
                  <a:pt x="111293" y="86004"/>
                  <a:pt x="102965" y="104778"/>
                  <a:pt x="91798" y="11213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6" name="Shape 4596"/>
          <p:cNvSpPr/>
          <p:nvPr/>
        </p:nvSpPr>
        <p:spPr>
          <a:xfrm>
            <a:off x="9045855" y="4523821"/>
            <a:ext cx="296312" cy="227585"/>
          </a:xfrm>
          <a:custGeom>
            <a:avLst/>
            <a:gdLst/>
            <a:ahLst/>
            <a:cxnLst/>
            <a:rect l="0" t="0" r="0" b="0"/>
            <a:pathLst>
              <a:path w="120000" h="120000" extrusionOk="0">
                <a:moveTo>
                  <a:pt x="79870" y="63678"/>
                </a:moveTo>
                <a:lnTo>
                  <a:pt x="79870" y="63678"/>
                </a:lnTo>
                <a:cubicBezTo>
                  <a:pt x="62810" y="86004"/>
                  <a:pt x="62810" y="86004"/>
                  <a:pt x="62810" y="86004"/>
                </a:cubicBezTo>
                <a:cubicBezTo>
                  <a:pt x="62810" y="37547"/>
                  <a:pt x="62810" y="37547"/>
                  <a:pt x="62810" y="37547"/>
                </a:cubicBezTo>
                <a:cubicBezTo>
                  <a:pt x="62810" y="33742"/>
                  <a:pt x="62810" y="29936"/>
                  <a:pt x="59903" y="29936"/>
                </a:cubicBezTo>
                <a:cubicBezTo>
                  <a:pt x="56995" y="29936"/>
                  <a:pt x="56995" y="33742"/>
                  <a:pt x="56995" y="37547"/>
                </a:cubicBezTo>
                <a:cubicBezTo>
                  <a:pt x="56995" y="86004"/>
                  <a:pt x="56995" y="86004"/>
                  <a:pt x="56995" y="86004"/>
                </a:cubicBezTo>
                <a:cubicBezTo>
                  <a:pt x="39935" y="63678"/>
                  <a:pt x="39935" y="63678"/>
                  <a:pt x="39935" y="63678"/>
                </a:cubicBezTo>
                <a:cubicBezTo>
                  <a:pt x="37027" y="59873"/>
                  <a:pt x="37027" y="59873"/>
                  <a:pt x="34313" y="63678"/>
                </a:cubicBezTo>
                <a:cubicBezTo>
                  <a:pt x="34313" y="63678"/>
                  <a:pt x="34313" y="67484"/>
                  <a:pt x="34313" y="71035"/>
                </a:cubicBezTo>
                <a:cubicBezTo>
                  <a:pt x="56995" y="100972"/>
                  <a:pt x="56995" y="100972"/>
                  <a:pt x="56995" y="100972"/>
                </a:cubicBezTo>
                <a:lnTo>
                  <a:pt x="59903" y="100972"/>
                </a:lnTo>
                <a:lnTo>
                  <a:pt x="62810" y="100972"/>
                </a:lnTo>
                <a:cubicBezTo>
                  <a:pt x="85492" y="71035"/>
                  <a:pt x="85492" y="71035"/>
                  <a:pt x="85492" y="71035"/>
                </a:cubicBezTo>
                <a:cubicBezTo>
                  <a:pt x="85492" y="67484"/>
                  <a:pt x="85492" y="63678"/>
                  <a:pt x="85492" y="63678"/>
                </a:cubicBezTo>
                <a:cubicBezTo>
                  <a:pt x="82778" y="59873"/>
                  <a:pt x="82778" y="59873"/>
                  <a:pt x="79870" y="63678"/>
                </a:cubicBezTo>
                <a:close/>
                <a:moveTo>
                  <a:pt x="85492" y="26384"/>
                </a:moveTo>
                <a:lnTo>
                  <a:pt x="85492" y="26384"/>
                </a:lnTo>
                <a:cubicBezTo>
                  <a:pt x="79870" y="11416"/>
                  <a:pt x="68432" y="0"/>
                  <a:pt x="56995" y="0"/>
                </a:cubicBezTo>
                <a:cubicBezTo>
                  <a:pt x="37027" y="0"/>
                  <a:pt x="22875" y="18773"/>
                  <a:pt x="22875" y="41099"/>
                </a:cubicBezTo>
                <a:cubicBezTo>
                  <a:pt x="8529" y="48710"/>
                  <a:pt x="0" y="63678"/>
                  <a:pt x="0" y="82452"/>
                </a:cubicBezTo>
                <a:cubicBezTo>
                  <a:pt x="0" y="100972"/>
                  <a:pt x="11437" y="119746"/>
                  <a:pt x="28497" y="119746"/>
                </a:cubicBezTo>
                <a:cubicBezTo>
                  <a:pt x="94216" y="119746"/>
                  <a:pt x="94216" y="119746"/>
                  <a:pt x="94216" y="119746"/>
                </a:cubicBezTo>
                <a:cubicBezTo>
                  <a:pt x="108368" y="112135"/>
                  <a:pt x="119806" y="93615"/>
                  <a:pt x="119806" y="74841"/>
                </a:cubicBezTo>
                <a:cubicBezTo>
                  <a:pt x="119806" y="48710"/>
                  <a:pt x="105654" y="26384"/>
                  <a:pt x="85492" y="26384"/>
                </a:cubicBezTo>
                <a:close/>
                <a:moveTo>
                  <a:pt x="94216" y="112135"/>
                </a:moveTo>
                <a:lnTo>
                  <a:pt x="94216" y="112135"/>
                </a:lnTo>
                <a:cubicBezTo>
                  <a:pt x="28497" y="112135"/>
                  <a:pt x="28497" y="112135"/>
                  <a:pt x="28497" y="112135"/>
                </a:cubicBezTo>
                <a:cubicBezTo>
                  <a:pt x="28497" y="112135"/>
                  <a:pt x="5621" y="108583"/>
                  <a:pt x="5621" y="82452"/>
                </a:cubicBezTo>
                <a:cubicBezTo>
                  <a:pt x="5621" y="67484"/>
                  <a:pt x="17059" y="52515"/>
                  <a:pt x="28497" y="52515"/>
                </a:cubicBezTo>
                <a:cubicBezTo>
                  <a:pt x="28497" y="29936"/>
                  <a:pt x="39935" y="11416"/>
                  <a:pt x="56995" y="11416"/>
                </a:cubicBezTo>
                <a:cubicBezTo>
                  <a:pt x="68432" y="11416"/>
                  <a:pt x="77156" y="22579"/>
                  <a:pt x="79870" y="37547"/>
                </a:cubicBezTo>
                <a:cubicBezTo>
                  <a:pt x="99838" y="33742"/>
                  <a:pt x="111276" y="56067"/>
                  <a:pt x="114184" y="71035"/>
                </a:cubicBezTo>
                <a:cubicBezTo>
                  <a:pt x="114184" y="86004"/>
                  <a:pt x="105654" y="104778"/>
                  <a:pt x="94216" y="11213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7" name="Shape 4597"/>
          <p:cNvSpPr/>
          <p:nvPr/>
        </p:nvSpPr>
        <p:spPr>
          <a:xfrm>
            <a:off x="8550238" y="4523821"/>
            <a:ext cx="305130" cy="306974"/>
          </a:xfrm>
          <a:custGeom>
            <a:avLst/>
            <a:gdLst/>
            <a:ahLst/>
            <a:cxnLst/>
            <a:rect l="0" t="0" r="0" b="0"/>
            <a:pathLst>
              <a:path w="120000" h="120000" extrusionOk="0">
                <a:moveTo>
                  <a:pt x="69842" y="47433"/>
                </a:moveTo>
                <a:lnTo>
                  <a:pt x="69842" y="47433"/>
                </a:lnTo>
                <a:cubicBezTo>
                  <a:pt x="33501" y="47433"/>
                  <a:pt x="33501" y="47433"/>
                  <a:pt x="33501" y="47433"/>
                </a:cubicBezTo>
                <a:cubicBezTo>
                  <a:pt x="30662" y="47433"/>
                  <a:pt x="30662" y="47433"/>
                  <a:pt x="30662" y="50267"/>
                </a:cubicBezTo>
                <a:cubicBezTo>
                  <a:pt x="30662" y="52913"/>
                  <a:pt x="30662" y="52913"/>
                  <a:pt x="33501" y="52913"/>
                </a:cubicBezTo>
                <a:cubicBezTo>
                  <a:pt x="69842" y="52913"/>
                  <a:pt x="69842" y="52913"/>
                  <a:pt x="69842" y="52913"/>
                </a:cubicBezTo>
                <a:cubicBezTo>
                  <a:pt x="72492" y="52913"/>
                  <a:pt x="75331" y="52913"/>
                  <a:pt x="75331" y="50267"/>
                </a:cubicBezTo>
                <a:cubicBezTo>
                  <a:pt x="75331" y="47433"/>
                  <a:pt x="72492" y="47433"/>
                  <a:pt x="69842" y="47433"/>
                </a:cubicBezTo>
                <a:close/>
                <a:moveTo>
                  <a:pt x="119810" y="114141"/>
                </a:moveTo>
                <a:lnTo>
                  <a:pt x="119810" y="114141"/>
                </a:lnTo>
                <a:cubicBezTo>
                  <a:pt x="89148" y="83527"/>
                  <a:pt x="89148" y="83527"/>
                  <a:pt x="89148" y="83527"/>
                </a:cubicBezTo>
                <a:cubicBezTo>
                  <a:pt x="94826" y="75212"/>
                  <a:pt x="100315" y="64062"/>
                  <a:pt x="100315" y="50267"/>
                </a:cubicBezTo>
                <a:cubicBezTo>
                  <a:pt x="100315" y="22299"/>
                  <a:pt x="77981" y="0"/>
                  <a:pt x="50157" y="0"/>
                </a:cubicBezTo>
                <a:cubicBezTo>
                  <a:pt x="22334" y="0"/>
                  <a:pt x="0" y="22299"/>
                  <a:pt x="0" y="50267"/>
                </a:cubicBezTo>
                <a:cubicBezTo>
                  <a:pt x="0" y="78047"/>
                  <a:pt x="22334" y="100157"/>
                  <a:pt x="50157" y="100157"/>
                </a:cubicBezTo>
                <a:cubicBezTo>
                  <a:pt x="64164" y="100157"/>
                  <a:pt x="72492" y="94677"/>
                  <a:pt x="83659" y="89196"/>
                </a:cubicBezTo>
                <a:cubicBezTo>
                  <a:pt x="114321" y="119811"/>
                  <a:pt x="114321" y="119811"/>
                  <a:pt x="114321" y="119811"/>
                </a:cubicBezTo>
                <a:cubicBezTo>
                  <a:pt x="114321" y="119811"/>
                  <a:pt x="117160" y="119811"/>
                  <a:pt x="119810" y="119811"/>
                </a:cubicBezTo>
                <a:cubicBezTo>
                  <a:pt x="119810" y="116976"/>
                  <a:pt x="119810" y="114141"/>
                  <a:pt x="119810" y="114141"/>
                </a:cubicBezTo>
                <a:close/>
                <a:moveTo>
                  <a:pt x="50157" y="92031"/>
                </a:moveTo>
                <a:lnTo>
                  <a:pt x="50157" y="92031"/>
                </a:lnTo>
                <a:cubicBezTo>
                  <a:pt x="28012" y="92031"/>
                  <a:pt x="8517" y="72377"/>
                  <a:pt x="8517" y="50267"/>
                </a:cubicBezTo>
                <a:cubicBezTo>
                  <a:pt x="8517" y="27968"/>
                  <a:pt x="28012" y="8503"/>
                  <a:pt x="50157" y="8503"/>
                </a:cubicBezTo>
                <a:cubicBezTo>
                  <a:pt x="75331" y="8503"/>
                  <a:pt x="91987" y="27968"/>
                  <a:pt x="91987" y="50267"/>
                </a:cubicBezTo>
                <a:cubicBezTo>
                  <a:pt x="91987" y="72377"/>
                  <a:pt x="75331" y="92031"/>
                  <a:pt x="50157" y="92031"/>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8" name="Shape 4598"/>
          <p:cNvSpPr/>
          <p:nvPr/>
        </p:nvSpPr>
        <p:spPr>
          <a:xfrm>
            <a:off x="8061676" y="4523821"/>
            <a:ext cx="305131" cy="306974"/>
          </a:xfrm>
          <a:custGeom>
            <a:avLst/>
            <a:gdLst/>
            <a:ahLst/>
            <a:cxnLst/>
            <a:rect l="0" t="0" r="0" b="0"/>
            <a:pathLst>
              <a:path w="120000" h="120000" extrusionOk="0">
                <a:moveTo>
                  <a:pt x="69652" y="47433"/>
                </a:moveTo>
                <a:lnTo>
                  <a:pt x="69652" y="47433"/>
                </a:lnTo>
                <a:cubicBezTo>
                  <a:pt x="52807" y="47433"/>
                  <a:pt x="52807" y="47433"/>
                  <a:pt x="52807" y="47433"/>
                </a:cubicBezTo>
                <a:cubicBezTo>
                  <a:pt x="52807" y="33448"/>
                  <a:pt x="52807" y="33448"/>
                  <a:pt x="52807" y="33448"/>
                </a:cubicBezTo>
                <a:cubicBezTo>
                  <a:pt x="52807" y="30614"/>
                  <a:pt x="52807" y="27968"/>
                  <a:pt x="50157" y="27968"/>
                </a:cubicBezTo>
                <a:cubicBezTo>
                  <a:pt x="47318" y="27968"/>
                  <a:pt x="47318" y="30614"/>
                  <a:pt x="47318" y="33448"/>
                </a:cubicBezTo>
                <a:cubicBezTo>
                  <a:pt x="47318" y="47433"/>
                  <a:pt x="47318" y="47433"/>
                  <a:pt x="47318" y="47433"/>
                </a:cubicBezTo>
                <a:cubicBezTo>
                  <a:pt x="30662" y="47433"/>
                  <a:pt x="30662" y="47433"/>
                  <a:pt x="30662" y="47433"/>
                </a:cubicBezTo>
                <a:cubicBezTo>
                  <a:pt x="30662" y="47433"/>
                  <a:pt x="27823" y="47433"/>
                  <a:pt x="27823" y="50267"/>
                </a:cubicBezTo>
                <a:cubicBezTo>
                  <a:pt x="27823" y="52913"/>
                  <a:pt x="30662" y="55748"/>
                  <a:pt x="30662" y="55748"/>
                </a:cubicBezTo>
                <a:cubicBezTo>
                  <a:pt x="47318" y="55748"/>
                  <a:pt x="47318" y="55748"/>
                  <a:pt x="47318" y="55748"/>
                </a:cubicBezTo>
                <a:cubicBezTo>
                  <a:pt x="47318" y="69732"/>
                  <a:pt x="47318" y="69732"/>
                  <a:pt x="47318" y="69732"/>
                </a:cubicBezTo>
                <a:cubicBezTo>
                  <a:pt x="47318" y="72377"/>
                  <a:pt x="47318" y="72377"/>
                  <a:pt x="50157" y="72377"/>
                </a:cubicBezTo>
                <a:cubicBezTo>
                  <a:pt x="52807" y="72377"/>
                  <a:pt x="52807" y="72377"/>
                  <a:pt x="52807" y="69732"/>
                </a:cubicBezTo>
                <a:cubicBezTo>
                  <a:pt x="52807" y="55748"/>
                  <a:pt x="52807" y="55748"/>
                  <a:pt x="52807" y="55748"/>
                </a:cubicBezTo>
                <a:cubicBezTo>
                  <a:pt x="69652" y="55748"/>
                  <a:pt x="69652" y="55748"/>
                  <a:pt x="69652" y="55748"/>
                </a:cubicBezTo>
                <a:cubicBezTo>
                  <a:pt x="69652" y="55748"/>
                  <a:pt x="72492" y="52913"/>
                  <a:pt x="72492" y="50267"/>
                </a:cubicBezTo>
                <a:cubicBezTo>
                  <a:pt x="72492" y="47433"/>
                  <a:pt x="69652" y="47433"/>
                  <a:pt x="69652" y="47433"/>
                </a:cubicBezTo>
                <a:close/>
                <a:moveTo>
                  <a:pt x="116971" y="114141"/>
                </a:moveTo>
                <a:lnTo>
                  <a:pt x="116971" y="114141"/>
                </a:lnTo>
                <a:cubicBezTo>
                  <a:pt x="86309" y="83527"/>
                  <a:pt x="86309" y="83527"/>
                  <a:pt x="86309" y="83527"/>
                </a:cubicBezTo>
                <a:cubicBezTo>
                  <a:pt x="94637" y="75212"/>
                  <a:pt x="100315" y="64062"/>
                  <a:pt x="100315" y="50267"/>
                </a:cubicBezTo>
                <a:cubicBezTo>
                  <a:pt x="100315" y="22299"/>
                  <a:pt x="77981" y="0"/>
                  <a:pt x="50157" y="0"/>
                </a:cubicBezTo>
                <a:cubicBezTo>
                  <a:pt x="22145" y="0"/>
                  <a:pt x="0" y="22299"/>
                  <a:pt x="0" y="50267"/>
                </a:cubicBezTo>
                <a:cubicBezTo>
                  <a:pt x="0" y="78047"/>
                  <a:pt x="22145" y="100157"/>
                  <a:pt x="50157" y="100157"/>
                </a:cubicBezTo>
                <a:cubicBezTo>
                  <a:pt x="61324" y="100157"/>
                  <a:pt x="72492" y="94677"/>
                  <a:pt x="80630" y="89196"/>
                </a:cubicBezTo>
                <a:cubicBezTo>
                  <a:pt x="111293" y="119811"/>
                  <a:pt x="111293" y="119811"/>
                  <a:pt x="111293" y="119811"/>
                </a:cubicBezTo>
                <a:cubicBezTo>
                  <a:pt x="114132" y="119811"/>
                  <a:pt x="116971" y="119811"/>
                  <a:pt x="116971" y="119811"/>
                </a:cubicBezTo>
                <a:cubicBezTo>
                  <a:pt x="119810" y="116976"/>
                  <a:pt x="119810" y="114141"/>
                  <a:pt x="116971" y="114141"/>
                </a:cubicBezTo>
                <a:close/>
                <a:moveTo>
                  <a:pt x="50157" y="92031"/>
                </a:moveTo>
                <a:lnTo>
                  <a:pt x="50157" y="92031"/>
                </a:lnTo>
                <a:cubicBezTo>
                  <a:pt x="27823" y="92031"/>
                  <a:pt x="8328" y="72377"/>
                  <a:pt x="8328" y="50267"/>
                </a:cubicBezTo>
                <a:cubicBezTo>
                  <a:pt x="8328" y="27968"/>
                  <a:pt x="27823" y="8503"/>
                  <a:pt x="50157" y="8503"/>
                </a:cubicBezTo>
                <a:cubicBezTo>
                  <a:pt x="72492" y="8503"/>
                  <a:pt x="91798" y="27968"/>
                  <a:pt x="91798" y="50267"/>
                </a:cubicBezTo>
                <a:cubicBezTo>
                  <a:pt x="91798" y="72377"/>
                  <a:pt x="72492" y="92031"/>
                  <a:pt x="50157" y="92031"/>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599" name="Shape 4599"/>
          <p:cNvSpPr/>
          <p:nvPr/>
        </p:nvSpPr>
        <p:spPr>
          <a:xfrm>
            <a:off x="7574879" y="4523821"/>
            <a:ext cx="296312" cy="306974"/>
          </a:xfrm>
          <a:custGeom>
            <a:avLst/>
            <a:gdLst/>
            <a:ahLst/>
            <a:cxnLst/>
            <a:rect l="0" t="0" r="0" b="0"/>
            <a:pathLst>
              <a:path w="120000" h="120000" extrusionOk="0">
                <a:moveTo>
                  <a:pt x="119806" y="114141"/>
                </a:moveTo>
                <a:lnTo>
                  <a:pt x="119806" y="114141"/>
                </a:lnTo>
                <a:cubicBezTo>
                  <a:pt x="88400" y="83527"/>
                  <a:pt x="88400" y="83527"/>
                  <a:pt x="88400" y="83527"/>
                </a:cubicBezTo>
                <a:cubicBezTo>
                  <a:pt x="96930" y="75212"/>
                  <a:pt x="102746" y="64062"/>
                  <a:pt x="102746" y="50267"/>
                </a:cubicBezTo>
                <a:cubicBezTo>
                  <a:pt x="102746" y="22299"/>
                  <a:pt x="79870" y="0"/>
                  <a:pt x="51373" y="0"/>
                </a:cubicBezTo>
                <a:cubicBezTo>
                  <a:pt x="22875" y="0"/>
                  <a:pt x="0" y="22299"/>
                  <a:pt x="0" y="50267"/>
                </a:cubicBezTo>
                <a:cubicBezTo>
                  <a:pt x="0" y="78047"/>
                  <a:pt x="22875" y="100157"/>
                  <a:pt x="51373" y="100157"/>
                </a:cubicBezTo>
                <a:cubicBezTo>
                  <a:pt x="62810" y="100157"/>
                  <a:pt x="74054" y="94677"/>
                  <a:pt x="82778" y="89196"/>
                </a:cubicBezTo>
                <a:cubicBezTo>
                  <a:pt x="114184" y="119811"/>
                  <a:pt x="114184" y="119811"/>
                  <a:pt x="114184" y="119811"/>
                </a:cubicBezTo>
                <a:cubicBezTo>
                  <a:pt x="116898" y="119811"/>
                  <a:pt x="116898" y="119811"/>
                  <a:pt x="119806" y="119811"/>
                </a:cubicBezTo>
                <a:cubicBezTo>
                  <a:pt x="119806" y="116976"/>
                  <a:pt x="119806" y="114141"/>
                  <a:pt x="119806" y="114141"/>
                </a:cubicBezTo>
                <a:close/>
                <a:moveTo>
                  <a:pt x="51373" y="92031"/>
                </a:moveTo>
                <a:lnTo>
                  <a:pt x="51373" y="92031"/>
                </a:lnTo>
                <a:cubicBezTo>
                  <a:pt x="25589" y="92031"/>
                  <a:pt x="5621" y="72377"/>
                  <a:pt x="5621" y="50267"/>
                </a:cubicBezTo>
                <a:cubicBezTo>
                  <a:pt x="5621" y="27968"/>
                  <a:pt x="25589" y="8503"/>
                  <a:pt x="51373" y="8503"/>
                </a:cubicBezTo>
                <a:cubicBezTo>
                  <a:pt x="74054" y="8503"/>
                  <a:pt x="94216" y="27968"/>
                  <a:pt x="94216" y="50267"/>
                </a:cubicBezTo>
                <a:cubicBezTo>
                  <a:pt x="94216" y="72377"/>
                  <a:pt x="74054" y="92031"/>
                  <a:pt x="51373" y="92031"/>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0" name="Shape 4600"/>
          <p:cNvSpPr/>
          <p:nvPr/>
        </p:nvSpPr>
        <p:spPr>
          <a:xfrm>
            <a:off x="7079262" y="4523821"/>
            <a:ext cx="305130" cy="306974"/>
          </a:xfrm>
          <a:custGeom>
            <a:avLst/>
            <a:gdLst/>
            <a:ahLst/>
            <a:cxnLst/>
            <a:rect l="0" t="0" r="0" b="0"/>
            <a:pathLst>
              <a:path w="120000" h="120000" extrusionOk="0">
                <a:moveTo>
                  <a:pt x="5678" y="44598"/>
                </a:moveTo>
                <a:lnTo>
                  <a:pt x="5678" y="44598"/>
                </a:lnTo>
                <a:cubicBezTo>
                  <a:pt x="41829" y="44598"/>
                  <a:pt x="41829" y="44598"/>
                  <a:pt x="41829" y="44598"/>
                </a:cubicBezTo>
                <a:cubicBezTo>
                  <a:pt x="44668" y="44598"/>
                  <a:pt x="44668" y="44598"/>
                  <a:pt x="44668" y="41763"/>
                </a:cubicBezTo>
                <a:cubicBezTo>
                  <a:pt x="44668" y="39118"/>
                  <a:pt x="44668" y="39118"/>
                  <a:pt x="41829" y="39118"/>
                </a:cubicBezTo>
                <a:cubicBezTo>
                  <a:pt x="14006" y="39118"/>
                  <a:pt x="14006" y="39118"/>
                  <a:pt x="14006" y="39118"/>
                </a:cubicBezTo>
                <a:cubicBezTo>
                  <a:pt x="22334" y="19653"/>
                  <a:pt x="39179" y="8503"/>
                  <a:pt x="61324" y="8503"/>
                </a:cubicBezTo>
                <a:cubicBezTo>
                  <a:pt x="86498" y="8503"/>
                  <a:pt x="108643" y="27968"/>
                  <a:pt x="111482" y="52913"/>
                </a:cubicBezTo>
                <a:cubicBezTo>
                  <a:pt x="119810" y="52913"/>
                  <a:pt x="119810" y="52913"/>
                  <a:pt x="119810" y="52913"/>
                </a:cubicBezTo>
                <a:cubicBezTo>
                  <a:pt x="117160" y="22299"/>
                  <a:pt x="91987" y="0"/>
                  <a:pt x="61324" y="0"/>
                </a:cubicBezTo>
                <a:cubicBezTo>
                  <a:pt x="39179" y="0"/>
                  <a:pt x="19495" y="13984"/>
                  <a:pt x="8328" y="30614"/>
                </a:cubicBezTo>
                <a:cubicBezTo>
                  <a:pt x="8328" y="5669"/>
                  <a:pt x="8328" y="5669"/>
                  <a:pt x="8328" y="5669"/>
                </a:cubicBezTo>
                <a:cubicBezTo>
                  <a:pt x="8328" y="2834"/>
                  <a:pt x="5678" y="0"/>
                  <a:pt x="5678" y="0"/>
                </a:cubicBezTo>
                <a:cubicBezTo>
                  <a:pt x="2839" y="0"/>
                  <a:pt x="0" y="2834"/>
                  <a:pt x="0" y="5669"/>
                </a:cubicBezTo>
                <a:cubicBezTo>
                  <a:pt x="0" y="41763"/>
                  <a:pt x="0" y="41763"/>
                  <a:pt x="0" y="41763"/>
                </a:cubicBezTo>
                <a:cubicBezTo>
                  <a:pt x="0" y="44598"/>
                  <a:pt x="5678" y="44598"/>
                  <a:pt x="5678" y="44598"/>
                </a:cubicBezTo>
                <a:close/>
                <a:moveTo>
                  <a:pt x="117160" y="75212"/>
                </a:moveTo>
                <a:lnTo>
                  <a:pt x="117160" y="75212"/>
                </a:lnTo>
                <a:cubicBezTo>
                  <a:pt x="77981" y="75212"/>
                  <a:pt x="77981" y="75212"/>
                  <a:pt x="77981" y="75212"/>
                </a:cubicBezTo>
                <a:lnTo>
                  <a:pt x="75331" y="78047"/>
                </a:lnTo>
                <a:cubicBezTo>
                  <a:pt x="75331" y="80881"/>
                  <a:pt x="77981" y="83527"/>
                  <a:pt x="77981" y="83527"/>
                </a:cubicBezTo>
                <a:cubicBezTo>
                  <a:pt x="108643" y="83527"/>
                  <a:pt x="108643" y="83527"/>
                  <a:pt x="108643" y="83527"/>
                </a:cubicBezTo>
                <a:cubicBezTo>
                  <a:pt x="100315" y="100157"/>
                  <a:pt x="80820" y="111307"/>
                  <a:pt x="61324" y="111307"/>
                </a:cubicBezTo>
                <a:cubicBezTo>
                  <a:pt x="33501" y="111307"/>
                  <a:pt x="14006" y="92031"/>
                  <a:pt x="8328" y="66897"/>
                </a:cubicBezTo>
                <a:cubicBezTo>
                  <a:pt x="2839" y="66897"/>
                  <a:pt x="2839" y="66897"/>
                  <a:pt x="2839" y="66897"/>
                </a:cubicBezTo>
                <a:cubicBezTo>
                  <a:pt x="5678" y="97511"/>
                  <a:pt x="30662" y="119811"/>
                  <a:pt x="61324" y="119811"/>
                </a:cubicBezTo>
                <a:cubicBezTo>
                  <a:pt x="83659" y="119811"/>
                  <a:pt x="103154" y="108661"/>
                  <a:pt x="111482" y="89196"/>
                </a:cubicBezTo>
                <a:cubicBezTo>
                  <a:pt x="111482" y="116976"/>
                  <a:pt x="111482" y="116976"/>
                  <a:pt x="111482" y="116976"/>
                </a:cubicBezTo>
                <a:cubicBezTo>
                  <a:pt x="111482" y="116976"/>
                  <a:pt x="114321" y="119811"/>
                  <a:pt x="117160" y="119811"/>
                </a:cubicBezTo>
                <a:lnTo>
                  <a:pt x="119810" y="116976"/>
                </a:lnTo>
                <a:cubicBezTo>
                  <a:pt x="119810" y="78047"/>
                  <a:pt x="119810" y="78047"/>
                  <a:pt x="119810" y="78047"/>
                </a:cubicBezTo>
                <a:cubicBezTo>
                  <a:pt x="119810" y="75212"/>
                  <a:pt x="117160" y="75212"/>
                  <a:pt x="117160" y="7521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1" name="Shape 4601"/>
          <p:cNvSpPr/>
          <p:nvPr/>
        </p:nvSpPr>
        <p:spPr>
          <a:xfrm>
            <a:off x="6592464" y="4523821"/>
            <a:ext cx="305130" cy="306974"/>
          </a:xfrm>
          <a:custGeom>
            <a:avLst/>
            <a:gdLst/>
            <a:ahLst/>
            <a:cxnLst/>
            <a:rect l="0" t="0" r="0" b="0"/>
            <a:pathLst>
              <a:path w="120000" h="120000" extrusionOk="0">
                <a:moveTo>
                  <a:pt x="89148" y="8503"/>
                </a:moveTo>
                <a:lnTo>
                  <a:pt x="89148" y="8503"/>
                </a:lnTo>
                <a:cubicBezTo>
                  <a:pt x="114132" y="8503"/>
                  <a:pt x="114132" y="8503"/>
                  <a:pt x="114132" y="8503"/>
                </a:cubicBezTo>
                <a:cubicBezTo>
                  <a:pt x="116971" y="8503"/>
                  <a:pt x="119810" y="5669"/>
                  <a:pt x="119810" y="5669"/>
                </a:cubicBezTo>
                <a:cubicBezTo>
                  <a:pt x="119810" y="2834"/>
                  <a:pt x="116971" y="0"/>
                  <a:pt x="114132" y="0"/>
                </a:cubicBezTo>
                <a:cubicBezTo>
                  <a:pt x="77981" y="0"/>
                  <a:pt x="77981" y="0"/>
                  <a:pt x="77981" y="0"/>
                </a:cubicBezTo>
                <a:cubicBezTo>
                  <a:pt x="77981" y="0"/>
                  <a:pt x="75141" y="0"/>
                  <a:pt x="75141" y="5669"/>
                </a:cubicBezTo>
                <a:cubicBezTo>
                  <a:pt x="75141" y="41763"/>
                  <a:pt x="75141" y="41763"/>
                  <a:pt x="75141" y="41763"/>
                </a:cubicBezTo>
                <a:cubicBezTo>
                  <a:pt x="75141" y="44598"/>
                  <a:pt x="75141" y="44598"/>
                  <a:pt x="77981" y="44598"/>
                </a:cubicBezTo>
                <a:cubicBezTo>
                  <a:pt x="80630" y="44598"/>
                  <a:pt x="80630" y="44598"/>
                  <a:pt x="80630" y="41763"/>
                </a:cubicBezTo>
                <a:cubicBezTo>
                  <a:pt x="80630" y="13984"/>
                  <a:pt x="80630" y="13984"/>
                  <a:pt x="80630" y="13984"/>
                </a:cubicBezTo>
                <a:cubicBezTo>
                  <a:pt x="100315" y="22299"/>
                  <a:pt x="111293" y="39118"/>
                  <a:pt x="111293" y="61417"/>
                </a:cubicBezTo>
                <a:cubicBezTo>
                  <a:pt x="111293" y="89196"/>
                  <a:pt x="89148" y="111307"/>
                  <a:pt x="58485" y="111307"/>
                </a:cubicBezTo>
                <a:cubicBezTo>
                  <a:pt x="30662" y="111307"/>
                  <a:pt x="8328" y="89196"/>
                  <a:pt x="8328" y="61417"/>
                </a:cubicBezTo>
                <a:cubicBezTo>
                  <a:pt x="8328" y="33448"/>
                  <a:pt x="27823" y="13984"/>
                  <a:pt x="52807" y="8503"/>
                </a:cubicBezTo>
                <a:cubicBezTo>
                  <a:pt x="52807" y="2834"/>
                  <a:pt x="52807" y="2834"/>
                  <a:pt x="52807" y="2834"/>
                </a:cubicBezTo>
                <a:cubicBezTo>
                  <a:pt x="22145" y="5669"/>
                  <a:pt x="0" y="30614"/>
                  <a:pt x="0" y="61417"/>
                </a:cubicBezTo>
                <a:cubicBezTo>
                  <a:pt x="0" y="92031"/>
                  <a:pt x="27823" y="119811"/>
                  <a:pt x="58485" y="119811"/>
                </a:cubicBezTo>
                <a:cubicBezTo>
                  <a:pt x="91798" y="119811"/>
                  <a:pt x="119810" y="92031"/>
                  <a:pt x="119810" y="61417"/>
                </a:cubicBezTo>
                <a:cubicBezTo>
                  <a:pt x="119810" y="39118"/>
                  <a:pt x="105804" y="19653"/>
                  <a:pt x="89148" y="8503"/>
                </a:cubicBezTo>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2" name="Shape 4602"/>
          <p:cNvSpPr/>
          <p:nvPr/>
        </p:nvSpPr>
        <p:spPr>
          <a:xfrm>
            <a:off x="6102139" y="4523821"/>
            <a:ext cx="296312" cy="306974"/>
          </a:xfrm>
          <a:custGeom>
            <a:avLst/>
            <a:gdLst/>
            <a:ahLst/>
            <a:cxnLst/>
            <a:rect l="0" t="0" r="0" b="0"/>
            <a:pathLst>
              <a:path w="120000" h="120000" extrusionOk="0">
                <a:moveTo>
                  <a:pt x="59903" y="0"/>
                </a:moveTo>
                <a:lnTo>
                  <a:pt x="59903" y="0"/>
                </a:lnTo>
                <a:cubicBezTo>
                  <a:pt x="25589" y="0"/>
                  <a:pt x="0" y="27968"/>
                  <a:pt x="0" y="61417"/>
                </a:cubicBezTo>
                <a:cubicBezTo>
                  <a:pt x="0" y="92031"/>
                  <a:pt x="25589" y="119811"/>
                  <a:pt x="59903" y="119811"/>
                </a:cubicBezTo>
                <a:cubicBezTo>
                  <a:pt x="94216" y="119811"/>
                  <a:pt x="119806" y="92031"/>
                  <a:pt x="119806" y="61417"/>
                </a:cubicBezTo>
                <a:cubicBezTo>
                  <a:pt x="119806" y="27968"/>
                  <a:pt x="94216" y="0"/>
                  <a:pt x="59903" y="0"/>
                </a:cubicBezTo>
                <a:close/>
                <a:moveTo>
                  <a:pt x="59903" y="111307"/>
                </a:moveTo>
                <a:lnTo>
                  <a:pt x="59903" y="111307"/>
                </a:lnTo>
                <a:cubicBezTo>
                  <a:pt x="31405" y="111307"/>
                  <a:pt x="5621" y="89196"/>
                  <a:pt x="5621" y="61417"/>
                </a:cubicBezTo>
                <a:cubicBezTo>
                  <a:pt x="5621" y="30614"/>
                  <a:pt x="31405" y="8503"/>
                  <a:pt x="59903" y="8503"/>
                </a:cubicBezTo>
                <a:cubicBezTo>
                  <a:pt x="88400" y="8503"/>
                  <a:pt x="114184" y="30614"/>
                  <a:pt x="114184" y="61417"/>
                </a:cubicBezTo>
                <a:cubicBezTo>
                  <a:pt x="114184" y="89196"/>
                  <a:pt x="88400" y="111307"/>
                  <a:pt x="59903" y="111307"/>
                </a:cubicBezTo>
                <a:close/>
                <a:moveTo>
                  <a:pt x="82778" y="33448"/>
                </a:moveTo>
                <a:lnTo>
                  <a:pt x="82778" y="33448"/>
                </a:lnTo>
                <a:cubicBezTo>
                  <a:pt x="79870" y="33448"/>
                  <a:pt x="79870" y="33448"/>
                  <a:pt x="76962" y="36283"/>
                </a:cubicBezTo>
                <a:cubicBezTo>
                  <a:pt x="54281" y="78047"/>
                  <a:pt x="54281" y="78047"/>
                  <a:pt x="54281" y="78047"/>
                </a:cubicBezTo>
                <a:cubicBezTo>
                  <a:pt x="39935" y="64062"/>
                  <a:pt x="39935" y="64062"/>
                  <a:pt x="39935" y="64062"/>
                </a:cubicBezTo>
                <a:cubicBezTo>
                  <a:pt x="37027" y="64062"/>
                  <a:pt x="37027" y="64062"/>
                  <a:pt x="34313" y="64062"/>
                </a:cubicBezTo>
                <a:cubicBezTo>
                  <a:pt x="31405" y="66897"/>
                  <a:pt x="31405" y="69732"/>
                  <a:pt x="34313" y="69732"/>
                </a:cubicBezTo>
                <a:cubicBezTo>
                  <a:pt x="51373" y="86362"/>
                  <a:pt x="51373" y="86362"/>
                  <a:pt x="51373" y="86362"/>
                </a:cubicBezTo>
                <a:cubicBezTo>
                  <a:pt x="54281" y="86362"/>
                  <a:pt x="54281" y="86362"/>
                  <a:pt x="56995" y="86362"/>
                </a:cubicBezTo>
                <a:lnTo>
                  <a:pt x="85492" y="39118"/>
                </a:lnTo>
                <a:cubicBezTo>
                  <a:pt x="85492" y="39118"/>
                  <a:pt x="85492" y="36283"/>
                  <a:pt x="82778" y="33448"/>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3" name="Shape 4603"/>
          <p:cNvSpPr/>
          <p:nvPr/>
        </p:nvSpPr>
        <p:spPr>
          <a:xfrm>
            <a:off x="10516831" y="4036896"/>
            <a:ext cx="296312" cy="305211"/>
          </a:xfrm>
          <a:custGeom>
            <a:avLst/>
            <a:gdLst/>
            <a:ahLst/>
            <a:cxnLst/>
            <a:rect l="0" t="0" r="0" b="0"/>
            <a:pathLst>
              <a:path w="120000" h="120000" extrusionOk="0">
                <a:moveTo>
                  <a:pt x="82778" y="38990"/>
                </a:moveTo>
                <a:lnTo>
                  <a:pt x="82778" y="38990"/>
                </a:lnTo>
                <a:cubicBezTo>
                  <a:pt x="79870" y="36151"/>
                  <a:pt x="77156" y="36151"/>
                  <a:pt x="77156" y="38990"/>
                </a:cubicBezTo>
                <a:cubicBezTo>
                  <a:pt x="59903" y="52996"/>
                  <a:pt x="59903" y="52996"/>
                  <a:pt x="59903" y="52996"/>
                </a:cubicBezTo>
                <a:cubicBezTo>
                  <a:pt x="42843" y="38990"/>
                  <a:pt x="42843" y="38990"/>
                  <a:pt x="42843" y="38990"/>
                </a:cubicBezTo>
                <a:cubicBezTo>
                  <a:pt x="42843" y="36151"/>
                  <a:pt x="39935" y="36151"/>
                  <a:pt x="37027" y="38990"/>
                </a:cubicBezTo>
                <a:cubicBezTo>
                  <a:pt x="37027" y="38990"/>
                  <a:pt x="37027" y="41829"/>
                  <a:pt x="37027" y="44479"/>
                </a:cubicBezTo>
                <a:cubicBezTo>
                  <a:pt x="54281" y="58485"/>
                  <a:pt x="54281" y="58485"/>
                  <a:pt x="54281" y="58485"/>
                </a:cubicBezTo>
                <a:cubicBezTo>
                  <a:pt x="37027" y="75141"/>
                  <a:pt x="37027" y="75141"/>
                  <a:pt x="37027" y="75141"/>
                </a:cubicBezTo>
                <a:cubicBezTo>
                  <a:pt x="37027" y="77981"/>
                  <a:pt x="37027" y="77981"/>
                  <a:pt x="37027" y="80820"/>
                </a:cubicBezTo>
                <a:cubicBezTo>
                  <a:pt x="39935" y="80820"/>
                  <a:pt x="42843" y="80820"/>
                  <a:pt x="42843" y="80820"/>
                </a:cubicBezTo>
                <a:cubicBezTo>
                  <a:pt x="59903" y="63974"/>
                  <a:pt x="59903" y="63974"/>
                  <a:pt x="59903" y="63974"/>
                </a:cubicBezTo>
                <a:cubicBezTo>
                  <a:pt x="77156" y="80820"/>
                  <a:pt x="77156" y="80820"/>
                  <a:pt x="77156" y="80820"/>
                </a:cubicBezTo>
                <a:cubicBezTo>
                  <a:pt x="77156" y="80820"/>
                  <a:pt x="79870" y="80820"/>
                  <a:pt x="82778" y="80820"/>
                </a:cubicBezTo>
                <a:cubicBezTo>
                  <a:pt x="82778" y="77981"/>
                  <a:pt x="82778" y="77981"/>
                  <a:pt x="82778" y="75141"/>
                </a:cubicBezTo>
                <a:cubicBezTo>
                  <a:pt x="65718" y="58485"/>
                  <a:pt x="65718" y="58485"/>
                  <a:pt x="65718" y="58485"/>
                </a:cubicBezTo>
                <a:cubicBezTo>
                  <a:pt x="82778" y="44479"/>
                  <a:pt x="82778" y="44479"/>
                  <a:pt x="82778" y="44479"/>
                </a:cubicBezTo>
                <a:cubicBezTo>
                  <a:pt x="82778" y="41829"/>
                  <a:pt x="82778" y="38990"/>
                  <a:pt x="82778" y="38990"/>
                </a:cubicBezTo>
                <a:close/>
                <a:moveTo>
                  <a:pt x="59903" y="0"/>
                </a:moveTo>
                <a:lnTo>
                  <a:pt x="59903" y="0"/>
                </a:lnTo>
                <a:cubicBezTo>
                  <a:pt x="25589" y="0"/>
                  <a:pt x="0" y="27823"/>
                  <a:pt x="0" y="58485"/>
                </a:cubicBezTo>
                <a:cubicBezTo>
                  <a:pt x="0" y="91798"/>
                  <a:pt x="25589" y="119810"/>
                  <a:pt x="59903" y="119810"/>
                </a:cubicBezTo>
                <a:cubicBezTo>
                  <a:pt x="94216" y="119810"/>
                  <a:pt x="119806" y="91798"/>
                  <a:pt x="119806" y="58485"/>
                </a:cubicBezTo>
                <a:cubicBezTo>
                  <a:pt x="119806" y="27823"/>
                  <a:pt x="94216" y="0"/>
                  <a:pt x="59903" y="0"/>
                </a:cubicBezTo>
                <a:close/>
                <a:moveTo>
                  <a:pt x="59903" y="111482"/>
                </a:moveTo>
                <a:lnTo>
                  <a:pt x="59903" y="111482"/>
                </a:lnTo>
                <a:cubicBezTo>
                  <a:pt x="31405" y="111482"/>
                  <a:pt x="5621" y="89148"/>
                  <a:pt x="5621" y="58485"/>
                </a:cubicBezTo>
                <a:cubicBezTo>
                  <a:pt x="5621" y="30662"/>
                  <a:pt x="31405" y="8328"/>
                  <a:pt x="59903" y="8328"/>
                </a:cubicBezTo>
                <a:cubicBezTo>
                  <a:pt x="88594" y="8328"/>
                  <a:pt x="114184" y="30662"/>
                  <a:pt x="114184" y="58485"/>
                </a:cubicBezTo>
                <a:cubicBezTo>
                  <a:pt x="114184" y="89148"/>
                  <a:pt x="88594" y="111482"/>
                  <a:pt x="59903"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4" name="Shape 4604"/>
          <p:cNvSpPr/>
          <p:nvPr/>
        </p:nvSpPr>
        <p:spPr>
          <a:xfrm>
            <a:off x="10022979" y="4036896"/>
            <a:ext cx="305131" cy="305211"/>
          </a:xfrm>
          <a:custGeom>
            <a:avLst/>
            <a:gdLst/>
            <a:ahLst/>
            <a:cxnLst/>
            <a:rect l="0" t="0" r="0" b="0"/>
            <a:pathLst>
              <a:path w="120000" h="120000" extrusionOk="0">
                <a:moveTo>
                  <a:pt x="83659" y="55646"/>
                </a:moveTo>
                <a:lnTo>
                  <a:pt x="83659" y="55646"/>
                </a:lnTo>
                <a:cubicBezTo>
                  <a:pt x="39179" y="55646"/>
                  <a:pt x="39179" y="55646"/>
                  <a:pt x="39179" y="55646"/>
                </a:cubicBezTo>
                <a:cubicBezTo>
                  <a:pt x="36340" y="55646"/>
                  <a:pt x="33501" y="58485"/>
                  <a:pt x="33501" y="58485"/>
                </a:cubicBezTo>
                <a:cubicBezTo>
                  <a:pt x="33501" y="61324"/>
                  <a:pt x="36340" y="63974"/>
                  <a:pt x="39179" y="63974"/>
                </a:cubicBezTo>
                <a:cubicBezTo>
                  <a:pt x="83659" y="63974"/>
                  <a:pt x="83659" y="63974"/>
                  <a:pt x="83659" y="63974"/>
                </a:cubicBezTo>
                <a:cubicBezTo>
                  <a:pt x="83659" y="63974"/>
                  <a:pt x="86498" y="61324"/>
                  <a:pt x="86498" y="58485"/>
                </a:cubicBezTo>
                <a:lnTo>
                  <a:pt x="83659" y="55646"/>
                </a:lnTo>
                <a:close/>
                <a:moveTo>
                  <a:pt x="61324" y="0"/>
                </a:moveTo>
                <a:lnTo>
                  <a:pt x="61324" y="0"/>
                </a:lnTo>
                <a:cubicBezTo>
                  <a:pt x="28012" y="0"/>
                  <a:pt x="0" y="27823"/>
                  <a:pt x="0" y="58485"/>
                </a:cubicBezTo>
                <a:cubicBezTo>
                  <a:pt x="0" y="91798"/>
                  <a:pt x="28012" y="119810"/>
                  <a:pt x="61324" y="119810"/>
                </a:cubicBezTo>
                <a:cubicBezTo>
                  <a:pt x="91987" y="119810"/>
                  <a:pt x="119810" y="91798"/>
                  <a:pt x="119810" y="58485"/>
                </a:cubicBezTo>
                <a:cubicBezTo>
                  <a:pt x="119810" y="27823"/>
                  <a:pt x="91987" y="0"/>
                  <a:pt x="61324" y="0"/>
                </a:cubicBezTo>
                <a:close/>
                <a:moveTo>
                  <a:pt x="61324" y="111482"/>
                </a:moveTo>
                <a:lnTo>
                  <a:pt x="61324" y="111482"/>
                </a:lnTo>
                <a:cubicBezTo>
                  <a:pt x="30662" y="111482"/>
                  <a:pt x="8517" y="89148"/>
                  <a:pt x="8517" y="58485"/>
                </a:cubicBezTo>
                <a:cubicBezTo>
                  <a:pt x="8517" y="30662"/>
                  <a:pt x="30662" y="8328"/>
                  <a:pt x="61324" y="8328"/>
                </a:cubicBezTo>
                <a:cubicBezTo>
                  <a:pt x="89148" y="8328"/>
                  <a:pt x="111482" y="30662"/>
                  <a:pt x="111482" y="58485"/>
                </a:cubicBezTo>
                <a:cubicBezTo>
                  <a:pt x="111482" y="89148"/>
                  <a:pt x="89148" y="111482"/>
                  <a:pt x="61324"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5" name="Shape 4605"/>
          <p:cNvSpPr/>
          <p:nvPr/>
        </p:nvSpPr>
        <p:spPr>
          <a:xfrm>
            <a:off x="9532654" y="4036896"/>
            <a:ext cx="305131" cy="305211"/>
          </a:xfrm>
          <a:custGeom>
            <a:avLst/>
            <a:gdLst/>
            <a:ahLst/>
            <a:cxnLst/>
            <a:rect l="0" t="0" r="0" b="0"/>
            <a:pathLst>
              <a:path w="120000" h="120000" extrusionOk="0">
                <a:moveTo>
                  <a:pt x="80630" y="55646"/>
                </a:moveTo>
                <a:lnTo>
                  <a:pt x="80630" y="55646"/>
                </a:lnTo>
                <a:cubicBezTo>
                  <a:pt x="63974" y="55646"/>
                  <a:pt x="63974" y="55646"/>
                  <a:pt x="63974" y="55646"/>
                </a:cubicBezTo>
                <a:cubicBezTo>
                  <a:pt x="63974" y="36151"/>
                  <a:pt x="63974" y="36151"/>
                  <a:pt x="63974" y="36151"/>
                </a:cubicBezTo>
                <a:cubicBezTo>
                  <a:pt x="63974" y="36151"/>
                  <a:pt x="61324" y="33312"/>
                  <a:pt x="58485" y="33312"/>
                </a:cubicBezTo>
                <a:lnTo>
                  <a:pt x="55646" y="36151"/>
                </a:lnTo>
                <a:cubicBezTo>
                  <a:pt x="55646" y="55646"/>
                  <a:pt x="55646" y="55646"/>
                  <a:pt x="55646" y="55646"/>
                </a:cubicBezTo>
                <a:cubicBezTo>
                  <a:pt x="36151" y="55646"/>
                  <a:pt x="36151" y="55646"/>
                  <a:pt x="36151" y="55646"/>
                </a:cubicBezTo>
                <a:lnTo>
                  <a:pt x="33312" y="58485"/>
                </a:lnTo>
                <a:cubicBezTo>
                  <a:pt x="33312" y="61324"/>
                  <a:pt x="36151" y="63974"/>
                  <a:pt x="36151" y="63974"/>
                </a:cubicBezTo>
                <a:cubicBezTo>
                  <a:pt x="55646" y="63974"/>
                  <a:pt x="55646" y="63974"/>
                  <a:pt x="55646" y="63974"/>
                </a:cubicBezTo>
                <a:cubicBezTo>
                  <a:pt x="55646" y="80820"/>
                  <a:pt x="55646" y="80820"/>
                  <a:pt x="55646" y="80820"/>
                </a:cubicBezTo>
                <a:cubicBezTo>
                  <a:pt x="55646" y="83659"/>
                  <a:pt x="58485" y="86309"/>
                  <a:pt x="58485" y="86309"/>
                </a:cubicBezTo>
                <a:cubicBezTo>
                  <a:pt x="61324" y="86309"/>
                  <a:pt x="63974" y="83659"/>
                  <a:pt x="63974" y="80820"/>
                </a:cubicBezTo>
                <a:cubicBezTo>
                  <a:pt x="63974" y="63974"/>
                  <a:pt x="63974" y="63974"/>
                  <a:pt x="63974" y="63974"/>
                </a:cubicBezTo>
                <a:cubicBezTo>
                  <a:pt x="80630" y="63974"/>
                  <a:pt x="80630" y="63974"/>
                  <a:pt x="80630" y="63974"/>
                </a:cubicBezTo>
                <a:cubicBezTo>
                  <a:pt x="83659" y="63974"/>
                  <a:pt x="86309" y="61324"/>
                  <a:pt x="86309" y="58485"/>
                </a:cubicBezTo>
                <a:cubicBezTo>
                  <a:pt x="86309" y="58485"/>
                  <a:pt x="83659" y="55646"/>
                  <a:pt x="80630" y="55646"/>
                </a:cubicBezTo>
                <a:close/>
                <a:moveTo>
                  <a:pt x="58485" y="0"/>
                </a:moveTo>
                <a:lnTo>
                  <a:pt x="58485" y="0"/>
                </a:lnTo>
                <a:cubicBezTo>
                  <a:pt x="27823" y="0"/>
                  <a:pt x="0" y="27823"/>
                  <a:pt x="0" y="58485"/>
                </a:cubicBezTo>
                <a:cubicBezTo>
                  <a:pt x="0" y="91798"/>
                  <a:pt x="27823" y="119810"/>
                  <a:pt x="58485" y="119810"/>
                </a:cubicBezTo>
                <a:cubicBezTo>
                  <a:pt x="91798" y="119810"/>
                  <a:pt x="119810" y="91798"/>
                  <a:pt x="119810" y="58485"/>
                </a:cubicBezTo>
                <a:cubicBezTo>
                  <a:pt x="119810" y="27823"/>
                  <a:pt x="91798" y="0"/>
                  <a:pt x="58485" y="0"/>
                </a:cubicBezTo>
                <a:close/>
                <a:moveTo>
                  <a:pt x="58485" y="111482"/>
                </a:moveTo>
                <a:lnTo>
                  <a:pt x="58485" y="111482"/>
                </a:lnTo>
                <a:cubicBezTo>
                  <a:pt x="30662" y="111482"/>
                  <a:pt x="8328" y="89148"/>
                  <a:pt x="8328" y="58485"/>
                </a:cubicBezTo>
                <a:cubicBezTo>
                  <a:pt x="8328" y="30662"/>
                  <a:pt x="30662" y="8328"/>
                  <a:pt x="58485" y="8328"/>
                </a:cubicBezTo>
                <a:cubicBezTo>
                  <a:pt x="89148" y="8328"/>
                  <a:pt x="111293" y="30662"/>
                  <a:pt x="111293" y="58485"/>
                </a:cubicBezTo>
                <a:cubicBezTo>
                  <a:pt x="111293" y="89148"/>
                  <a:pt x="89148" y="111482"/>
                  <a:pt x="58485"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6" name="Shape 4606"/>
          <p:cNvSpPr/>
          <p:nvPr/>
        </p:nvSpPr>
        <p:spPr>
          <a:xfrm>
            <a:off x="9045855" y="4036896"/>
            <a:ext cx="296312" cy="305211"/>
          </a:xfrm>
          <a:custGeom>
            <a:avLst/>
            <a:gdLst/>
            <a:ahLst/>
            <a:cxnLst/>
            <a:rect l="0" t="0" r="0" b="0"/>
            <a:pathLst>
              <a:path w="120000" h="120000" extrusionOk="0">
                <a:moveTo>
                  <a:pt x="79870" y="58485"/>
                </a:moveTo>
                <a:lnTo>
                  <a:pt x="79870" y="58485"/>
                </a:lnTo>
                <a:cubicBezTo>
                  <a:pt x="62810" y="72492"/>
                  <a:pt x="62810" y="72492"/>
                  <a:pt x="62810" y="72492"/>
                </a:cubicBezTo>
                <a:cubicBezTo>
                  <a:pt x="62810" y="33312"/>
                  <a:pt x="62810" y="33312"/>
                  <a:pt x="62810" y="33312"/>
                </a:cubicBezTo>
                <a:cubicBezTo>
                  <a:pt x="62810" y="30662"/>
                  <a:pt x="62810" y="30662"/>
                  <a:pt x="59903" y="30662"/>
                </a:cubicBezTo>
                <a:cubicBezTo>
                  <a:pt x="56995" y="30662"/>
                  <a:pt x="56995" y="30662"/>
                  <a:pt x="56995" y="33312"/>
                </a:cubicBezTo>
                <a:cubicBezTo>
                  <a:pt x="56995" y="72492"/>
                  <a:pt x="56995" y="72492"/>
                  <a:pt x="56995" y="72492"/>
                </a:cubicBezTo>
                <a:cubicBezTo>
                  <a:pt x="39935" y="58485"/>
                  <a:pt x="39935" y="58485"/>
                  <a:pt x="39935" y="58485"/>
                </a:cubicBezTo>
                <a:cubicBezTo>
                  <a:pt x="39935" y="55646"/>
                  <a:pt x="37027" y="55646"/>
                  <a:pt x="34313" y="58485"/>
                </a:cubicBezTo>
                <a:cubicBezTo>
                  <a:pt x="34313" y="58485"/>
                  <a:pt x="34313" y="61324"/>
                  <a:pt x="34313" y="63974"/>
                </a:cubicBezTo>
                <a:cubicBezTo>
                  <a:pt x="56995" y="83659"/>
                  <a:pt x="56995" y="83659"/>
                  <a:pt x="56995" y="83659"/>
                </a:cubicBezTo>
                <a:lnTo>
                  <a:pt x="59903" y="83659"/>
                </a:lnTo>
                <a:lnTo>
                  <a:pt x="62810" y="83659"/>
                </a:lnTo>
                <a:cubicBezTo>
                  <a:pt x="85492" y="63974"/>
                  <a:pt x="85492" y="63974"/>
                  <a:pt x="85492" y="63974"/>
                </a:cubicBezTo>
                <a:cubicBezTo>
                  <a:pt x="85492" y="61324"/>
                  <a:pt x="85492" y="58485"/>
                  <a:pt x="85492" y="58485"/>
                </a:cubicBezTo>
                <a:cubicBezTo>
                  <a:pt x="82778" y="55646"/>
                  <a:pt x="79870" y="55646"/>
                  <a:pt x="79870" y="58485"/>
                </a:cubicBezTo>
                <a:close/>
                <a:moveTo>
                  <a:pt x="59903" y="0"/>
                </a:moveTo>
                <a:lnTo>
                  <a:pt x="59903" y="0"/>
                </a:lnTo>
                <a:cubicBezTo>
                  <a:pt x="25589" y="0"/>
                  <a:pt x="0" y="27823"/>
                  <a:pt x="0" y="58485"/>
                </a:cubicBezTo>
                <a:cubicBezTo>
                  <a:pt x="0" y="91798"/>
                  <a:pt x="25589" y="119810"/>
                  <a:pt x="59903" y="119810"/>
                </a:cubicBezTo>
                <a:cubicBezTo>
                  <a:pt x="94216" y="119810"/>
                  <a:pt x="119806" y="91798"/>
                  <a:pt x="119806" y="58485"/>
                </a:cubicBezTo>
                <a:cubicBezTo>
                  <a:pt x="119806" y="27823"/>
                  <a:pt x="94216" y="0"/>
                  <a:pt x="59903" y="0"/>
                </a:cubicBezTo>
                <a:close/>
                <a:moveTo>
                  <a:pt x="59903" y="111482"/>
                </a:moveTo>
                <a:lnTo>
                  <a:pt x="59903" y="111482"/>
                </a:lnTo>
                <a:cubicBezTo>
                  <a:pt x="31405" y="111482"/>
                  <a:pt x="5621" y="89148"/>
                  <a:pt x="5621" y="58485"/>
                </a:cubicBezTo>
                <a:cubicBezTo>
                  <a:pt x="5621" y="30662"/>
                  <a:pt x="31405" y="8328"/>
                  <a:pt x="59903" y="8328"/>
                </a:cubicBezTo>
                <a:cubicBezTo>
                  <a:pt x="88400" y="8328"/>
                  <a:pt x="114184" y="30662"/>
                  <a:pt x="114184" y="58485"/>
                </a:cubicBezTo>
                <a:cubicBezTo>
                  <a:pt x="114184" y="89148"/>
                  <a:pt x="88400" y="111482"/>
                  <a:pt x="59903"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7" name="Shape 4607"/>
          <p:cNvSpPr/>
          <p:nvPr/>
        </p:nvSpPr>
        <p:spPr>
          <a:xfrm>
            <a:off x="8550238" y="4036896"/>
            <a:ext cx="305130" cy="305211"/>
          </a:xfrm>
          <a:custGeom>
            <a:avLst/>
            <a:gdLst/>
            <a:ahLst/>
            <a:cxnLst/>
            <a:rect l="0" t="0" r="0" b="0"/>
            <a:pathLst>
              <a:path w="120000" h="120000" extrusionOk="0">
                <a:moveTo>
                  <a:pt x="64164" y="36151"/>
                </a:moveTo>
                <a:lnTo>
                  <a:pt x="64164" y="36151"/>
                </a:lnTo>
                <a:cubicBezTo>
                  <a:pt x="64164" y="33312"/>
                  <a:pt x="61324" y="33312"/>
                  <a:pt x="61324" y="33312"/>
                </a:cubicBezTo>
                <a:cubicBezTo>
                  <a:pt x="58675" y="33312"/>
                  <a:pt x="58675" y="33312"/>
                  <a:pt x="55835" y="36151"/>
                </a:cubicBezTo>
                <a:cubicBezTo>
                  <a:pt x="36340" y="55646"/>
                  <a:pt x="36340" y="55646"/>
                  <a:pt x="36340" y="55646"/>
                </a:cubicBezTo>
                <a:cubicBezTo>
                  <a:pt x="33501" y="58485"/>
                  <a:pt x="33501" y="61324"/>
                  <a:pt x="36340" y="61324"/>
                </a:cubicBezTo>
                <a:cubicBezTo>
                  <a:pt x="36340" y="63974"/>
                  <a:pt x="39179" y="63974"/>
                  <a:pt x="41829" y="61324"/>
                </a:cubicBezTo>
                <a:cubicBezTo>
                  <a:pt x="55835" y="47318"/>
                  <a:pt x="55835" y="47318"/>
                  <a:pt x="55835" y="47318"/>
                </a:cubicBezTo>
                <a:cubicBezTo>
                  <a:pt x="55835" y="86309"/>
                  <a:pt x="55835" y="86309"/>
                  <a:pt x="55835" y="86309"/>
                </a:cubicBezTo>
                <a:cubicBezTo>
                  <a:pt x="55835" y="86309"/>
                  <a:pt x="58675" y="89148"/>
                  <a:pt x="61324" y="89148"/>
                </a:cubicBezTo>
                <a:lnTo>
                  <a:pt x="64164" y="86309"/>
                </a:lnTo>
                <a:cubicBezTo>
                  <a:pt x="64164" y="47318"/>
                  <a:pt x="64164" y="47318"/>
                  <a:pt x="64164" y="47318"/>
                </a:cubicBezTo>
                <a:cubicBezTo>
                  <a:pt x="77981" y="61324"/>
                  <a:pt x="77981" y="61324"/>
                  <a:pt x="77981" y="61324"/>
                </a:cubicBezTo>
                <a:cubicBezTo>
                  <a:pt x="81009" y="63974"/>
                  <a:pt x="83659" y="63974"/>
                  <a:pt x="83659" y="61324"/>
                </a:cubicBezTo>
                <a:cubicBezTo>
                  <a:pt x="86498" y="61324"/>
                  <a:pt x="86498" y="58485"/>
                  <a:pt x="83659" y="55646"/>
                </a:cubicBezTo>
                <a:lnTo>
                  <a:pt x="64164" y="36151"/>
                </a:lnTo>
                <a:close/>
                <a:moveTo>
                  <a:pt x="61324" y="0"/>
                </a:moveTo>
                <a:lnTo>
                  <a:pt x="61324" y="0"/>
                </a:lnTo>
                <a:cubicBezTo>
                  <a:pt x="28012" y="0"/>
                  <a:pt x="0" y="27823"/>
                  <a:pt x="0" y="58485"/>
                </a:cubicBezTo>
                <a:cubicBezTo>
                  <a:pt x="0" y="91798"/>
                  <a:pt x="28012" y="119810"/>
                  <a:pt x="61324" y="119810"/>
                </a:cubicBezTo>
                <a:cubicBezTo>
                  <a:pt x="91987" y="119810"/>
                  <a:pt x="119810" y="91798"/>
                  <a:pt x="119810" y="58485"/>
                </a:cubicBezTo>
                <a:cubicBezTo>
                  <a:pt x="119810" y="27823"/>
                  <a:pt x="91987" y="0"/>
                  <a:pt x="61324" y="0"/>
                </a:cubicBezTo>
                <a:close/>
                <a:moveTo>
                  <a:pt x="61324" y="111482"/>
                </a:moveTo>
                <a:lnTo>
                  <a:pt x="61324" y="111482"/>
                </a:lnTo>
                <a:cubicBezTo>
                  <a:pt x="30662" y="111482"/>
                  <a:pt x="8517" y="89148"/>
                  <a:pt x="8517" y="58485"/>
                </a:cubicBezTo>
                <a:cubicBezTo>
                  <a:pt x="8517" y="30662"/>
                  <a:pt x="30662" y="8328"/>
                  <a:pt x="61324" y="8328"/>
                </a:cubicBezTo>
                <a:cubicBezTo>
                  <a:pt x="89148" y="8328"/>
                  <a:pt x="111482" y="30662"/>
                  <a:pt x="111482" y="58485"/>
                </a:cubicBezTo>
                <a:cubicBezTo>
                  <a:pt x="111482" y="89148"/>
                  <a:pt x="89148" y="111482"/>
                  <a:pt x="61324"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8" name="Shape 4608"/>
          <p:cNvSpPr/>
          <p:nvPr/>
        </p:nvSpPr>
        <p:spPr>
          <a:xfrm>
            <a:off x="8061676" y="4036896"/>
            <a:ext cx="305131" cy="305211"/>
          </a:xfrm>
          <a:custGeom>
            <a:avLst/>
            <a:gdLst/>
            <a:ahLst/>
            <a:cxnLst/>
            <a:rect l="0" t="0" r="0" b="0"/>
            <a:pathLst>
              <a:path w="120000" h="120000" extrusionOk="0">
                <a:moveTo>
                  <a:pt x="83470" y="55646"/>
                </a:moveTo>
                <a:lnTo>
                  <a:pt x="83470" y="55646"/>
                </a:lnTo>
                <a:cubicBezTo>
                  <a:pt x="63974" y="36151"/>
                  <a:pt x="63974" y="36151"/>
                  <a:pt x="63974" y="36151"/>
                </a:cubicBezTo>
                <a:cubicBezTo>
                  <a:pt x="61324" y="33312"/>
                  <a:pt x="58485" y="33312"/>
                  <a:pt x="58485" y="36151"/>
                </a:cubicBezTo>
                <a:cubicBezTo>
                  <a:pt x="55646" y="36151"/>
                  <a:pt x="55646" y="38990"/>
                  <a:pt x="58485" y="41829"/>
                </a:cubicBezTo>
                <a:cubicBezTo>
                  <a:pt x="72492" y="55646"/>
                  <a:pt x="72492" y="55646"/>
                  <a:pt x="72492" y="55646"/>
                </a:cubicBezTo>
                <a:cubicBezTo>
                  <a:pt x="33312" y="55646"/>
                  <a:pt x="33312" y="55646"/>
                  <a:pt x="33312" y="55646"/>
                </a:cubicBezTo>
                <a:cubicBezTo>
                  <a:pt x="30662" y="55646"/>
                  <a:pt x="30662" y="58485"/>
                  <a:pt x="30662" y="58485"/>
                </a:cubicBezTo>
                <a:cubicBezTo>
                  <a:pt x="30662" y="61324"/>
                  <a:pt x="30662" y="63974"/>
                  <a:pt x="33312" y="63974"/>
                </a:cubicBezTo>
                <a:cubicBezTo>
                  <a:pt x="72492" y="63974"/>
                  <a:pt x="72492" y="63974"/>
                  <a:pt x="72492" y="63974"/>
                </a:cubicBezTo>
                <a:cubicBezTo>
                  <a:pt x="58485" y="77981"/>
                  <a:pt x="58485" y="77981"/>
                  <a:pt x="58485" y="77981"/>
                </a:cubicBezTo>
                <a:cubicBezTo>
                  <a:pt x="55646" y="80820"/>
                  <a:pt x="55646" y="83659"/>
                  <a:pt x="58485" y="83659"/>
                </a:cubicBezTo>
                <a:cubicBezTo>
                  <a:pt x="58485" y="86309"/>
                  <a:pt x="61324" y="86309"/>
                  <a:pt x="63974" y="83659"/>
                </a:cubicBezTo>
                <a:cubicBezTo>
                  <a:pt x="83470" y="63974"/>
                  <a:pt x="83470" y="63974"/>
                  <a:pt x="83470" y="63974"/>
                </a:cubicBezTo>
                <a:cubicBezTo>
                  <a:pt x="83470" y="61324"/>
                  <a:pt x="83470" y="61324"/>
                  <a:pt x="83470" y="58485"/>
                </a:cubicBezTo>
                <a:lnTo>
                  <a:pt x="83470" y="55646"/>
                </a:lnTo>
                <a:close/>
                <a:moveTo>
                  <a:pt x="58485" y="0"/>
                </a:moveTo>
                <a:lnTo>
                  <a:pt x="58485" y="0"/>
                </a:lnTo>
                <a:cubicBezTo>
                  <a:pt x="27823" y="0"/>
                  <a:pt x="0" y="27823"/>
                  <a:pt x="0" y="58485"/>
                </a:cubicBezTo>
                <a:cubicBezTo>
                  <a:pt x="0" y="91798"/>
                  <a:pt x="27823" y="119810"/>
                  <a:pt x="58485" y="119810"/>
                </a:cubicBezTo>
                <a:cubicBezTo>
                  <a:pt x="91798" y="119810"/>
                  <a:pt x="119810" y="91798"/>
                  <a:pt x="119810" y="58485"/>
                </a:cubicBezTo>
                <a:cubicBezTo>
                  <a:pt x="119810" y="27823"/>
                  <a:pt x="91798" y="0"/>
                  <a:pt x="58485" y="0"/>
                </a:cubicBezTo>
                <a:close/>
                <a:moveTo>
                  <a:pt x="58485" y="111482"/>
                </a:moveTo>
                <a:lnTo>
                  <a:pt x="58485" y="111482"/>
                </a:lnTo>
                <a:cubicBezTo>
                  <a:pt x="30662" y="111482"/>
                  <a:pt x="8328" y="89148"/>
                  <a:pt x="8328" y="58485"/>
                </a:cubicBezTo>
                <a:cubicBezTo>
                  <a:pt x="8328" y="30662"/>
                  <a:pt x="30662" y="8328"/>
                  <a:pt x="58485" y="8328"/>
                </a:cubicBezTo>
                <a:cubicBezTo>
                  <a:pt x="89148" y="8328"/>
                  <a:pt x="111293" y="30662"/>
                  <a:pt x="111293" y="58485"/>
                </a:cubicBezTo>
                <a:cubicBezTo>
                  <a:pt x="111293" y="89148"/>
                  <a:pt x="89148" y="111482"/>
                  <a:pt x="58485"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09" name="Shape 4609"/>
          <p:cNvSpPr/>
          <p:nvPr/>
        </p:nvSpPr>
        <p:spPr>
          <a:xfrm>
            <a:off x="7574879" y="4036896"/>
            <a:ext cx="296312" cy="305211"/>
          </a:xfrm>
          <a:custGeom>
            <a:avLst/>
            <a:gdLst/>
            <a:ahLst/>
            <a:cxnLst/>
            <a:rect l="0" t="0" r="0" b="0"/>
            <a:pathLst>
              <a:path w="120000" h="120000" extrusionOk="0">
                <a:moveTo>
                  <a:pt x="59903" y="0"/>
                </a:moveTo>
                <a:lnTo>
                  <a:pt x="59903" y="0"/>
                </a:lnTo>
                <a:cubicBezTo>
                  <a:pt x="25589" y="0"/>
                  <a:pt x="0" y="27823"/>
                  <a:pt x="0" y="58485"/>
                </a:cubicBezTo>
                <a:cubicBezTo>
                  <a:pt x="0" y="91798"/>
                  <a:pt x="25589" y="119810"/>
                  <a:pt x="59903" y="119810"/>
                </a:cubicBezTo>
                <a:cubicBezTo>
                  <a:pt x="94216" y="119810"/>
                  <a:pt x="119806" y="91798"/>
                  <a:pt x="119806" y="58485"/>
                </a:cubicBezTo>
                <a:cubicBezTo>
                  <a:pt x="119806" y="27823"/>
                  <a:pt x="94216" y="0"/>
                  <a:pt x="59903" y="0"/>
                </a:cubicBezTo>
                <a:close/>
                <a:moveTo>
                  <a:pt x="59903" y="111482"/>
                </a:moveTo>
                <a:lnTo>
                  <a:pt x="59903" y="111482"/>
                </a:lnTo>
                <a:cubicBezTo>
                  <a:pt x="31405" y="111482"/>
                  <a:pt x="5621" y="89148"/>
                  <a:pt x="5621" y="58485"/>
                </a:cubicBezTo>
                <a:cubicBezTo>
                  <a:pt x="5621" y="30662"/>
                  <a:pt x="31405" y="8328"/>
                  <a:pt x="59903" y="8328"/>
                </a:cubicBezTo>
                <a:cubicBezTo>
                  <a:pt x="88400" y="8328"/>
                  <a:pt x="114184" y="30662"/>
                  <a:pt x="114184" y="58485"/>
                </a:cubicBezTo>
                <a:cubicBezTo>
                  <a:pt x="114184" y="89148"/>
                  <a:pt x="88400" y="111482"/>
                  <a:pt x="59903" y="111482"/>
                </a:cubicBezTo>
                <a:close/>
                <a:moveTo>
                  <a:pt x="85492" y="55646"/>
                </a:moveTo>
                <a:lnTo>
                  <a:pt x="85492" y="55646"/>
                </a:lnTo>
                <a:cubicBezTo>
                  <a:pt x="45557" y="55646"/>
                  <a:pt x="45557" y="55646"/>
                  <a:pt x="45557" y="55646"/>
                </a:cubicBezTo>
                <a:cubicBezTo>
                  <a:pt x="62810" y="41829"/>
                  <a:pt x="62810" y="41829"/>
                  <a:pt x="62810" y="41829"/>
                </a:cubicBezTo>
                <a:cubicBezTo>
                  <a:pt x="62810" y="38990"/>
                  <a:pt x="62810" y="36151"/>
                  <a:pt x="62810" y="36151"/>
                </a:cubicBezTo>
                <a:cubicBezTo>
                  <a:pt x="59903" y="33312"/>
                  <a:pt x="56995" y="33312"/>
                  <a:pt x="56995" y="36151"/>
                </a:cubicBezTo>
                <a:cubicBezTo>
                  <a:pt x="34313" y="55646"/>
                  <a:pt x="34313" y="55646"/>
                  <a:pt x="34313" y="55646"/>
                </a:cubicBezTo>
                <a:lnTo>
                  <a:pt x="34313" y="58485"/>
                </a:lnTo>
                <a:cubicBezTo>
                  <a:pt x="34313" y="61324"/>
                  <a:pt x="34313" y="61324"/>
                  <a:pt x="34313" y="63974"/>
                </a:cubicBezTo>
                <a:cubicBezTo>
                  <a:pt x="56995" y="83659"/>
                  <a:pt x="56995" y="83659"/>
                  <a:pt x="56995" y="83659"/>
                </a:cubicBezTo>
                <a:cubicBezTo>
                  <a:pt x="56995" y="86309"/>
                  <a:pt x="59903" y="86309"/>
                  <a:pt x="62810" y="83659"/>
                </a:cubicBezTo>
                <a:cubicBezTo>
                  <a:pt x="62810" y="83659"/>
                  <a:pt x="62810" y="80820"/>
                  <a:pt x="62810" y="77981"/>
                </a:cubicBezTo>
                <a:cubicBezTo>
                  <a:pt x="45557" y="63974"/>
                  <a:pt x="45557" y="63974"/>
                  <a:pt x="45557" y="63974"/>
                </a:cubicBezTo>
                <a:cubicBezTo>
                  <a:pt x="85492" y="63974"/>
                  <a:pt x="85492" y="63974"/>
                  <a:pt x="85492" y="63974"/>
                </a:cubicBezTo>
                <a:cubicBezTo>
                  <a:pt x="88400" y="63974"/>
                  <a:pt x="91308" y="61324"/>
                  <a:pt x="91308" y="58485"/>
                </a:cubicBezTo>
                <a:cubicBezTo>
                  <a:pt x="91308" y="58485"/>
                  <a:pt x="88400" y="55646"/>
                  <a:pt x="85492" y="5564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0" name="Shape 4610"/>
          <p:cNvSpPr/>
          <p:nvPr/>
        </p:nvSpPr>
        <p:spPr>
          <a:xfrm>
            <a:off x="7079262" y="4036896"/>
            <a:ext cx="305130" cy="305211"/>
          </a:xfrm>
          <a:custGeom>
            <a:avLst/>
            <a:gdLst/>
            <a:ahLst/>
            <a:cxnLst/>
            <a:rect l="0" t="0" r="0" b="0"/>
            <a:pathLst>
              <a:path w="120000" h="120000" extrusionOk="0">
                <a:moveTo>
                  <a:pt x="61324" y="0"/>
                </a:moveTo>
                <a:lnTo>
                  <a:pt x="61324" y="0"/>
                </a:lnTo>
                <a:cubicBezTo>
                  <a:pt x="28012" y="0"/>
                  <a:pt x="0" y="27823"/>
                  <a:pt x="0" y="58485"/>
                </a:cubicBezTo>
                <a:cubicBezTo>
                  <a:pt x="0" y="91798"/>
                  <a:pt x="28012" y="119810"/>
                  <a:pt x="61324" y="119810"/>
                </a:cubicBezTo>
                <a:cubicBezTo>
                  <a:pt x="91987" y="119810"/>
                  <a:pt x="119810" y="91798"/>
                  <a:pt x="119810" y="58485"/>
                </a:cubicBezTo>
                <a:cubicBezTo>
                  <a:pt x="119810" y="27823"/>
                  <a:pt x="91987" y="0"/>
                  <a:pt x="61324" y="0"/>
                </a:cubicBezTo>
                <a:close/>
                <a:moveTo>
                  <a:pt x="61324" y="111482"/>
                </a:moveTo>
                <a:lnTo>
                  <a:pt x="61324" y="111482"/>
                </a:lnTo>
                <a:cubicBezTo>
                  <a:pt x="30662" y="111482"/>
                  <a:pt x="8328" y="89148"/>
                  <a:pt x="8328" y="58485"/>
                </a:cubicBezTo>
                <a:cubicBezTo>
                  <a:pt x="8328" y="30662"/>
                  <a:pt x="30662" y="8328"/>
                  <a:pt x="61324" y="8328"/>
                </a:cubicBezTo>
                <a:cubicBezTo>
                  <a:pt x="89148" y="8328"/>
                  <a:pt x="111482" y="30662"/>
                  <a:pt x="111482" y="58485"/>
                </a:cubicBezTo>
                <a:cubicBezTo>
                  <a:pt x="111482" y="89148"/>
                  <a:pt x="89148" y="111482"/>
                  <a:pt x="61324" y="111482"/>
                </a:cubicBezTo>
                <a:close/>
                <a:moveTo>
                  <a:pt x="86498" y="41829"/>
                </a:moveTo>
                <a:lnTo>
                  <a:pt x="86498" y="41829"/>
                </a:lnTo>
                <a:cubicBezTo>
                  <a:pt x="61324" y="69652"/>
                  <a:pt x="61324" y="69652"/>
                  <a:pt x="61324" y="69652"/>
                </a:cubicBezTo>
                <a:cubicBezTo>
                  <a:pt x="33501" y="41829"/>
                  <a:pt x="33501" y="41829"/>
                  <a:pt x="33501" y="41829"/>
                </a:cubicBezTo>
                <a:cubicBezTo>
                  <a:pt x="33501" y="41829"/>
                  <a:pt x="30662" y="41829"/>
                  <a:pt x="28012" y="41829"/>
                </a:cubicBezTo>
                <a:cubicBezTo>
                  <a:pt x="28012" y="44479"/>
                  <a:pt x="28012" y="47318"/>
                  <a:pt x="28012" y="47318"/>
                </a:cubicBezTo>
                <a:cubicBezTo>
                  <a:pt x="55835" y="75141"/>
                  <a:pt x="55835" y="75141"/>
                  <a:pt x="55835" y="75141"/>
                </a:cubicBezTo>
                <a:cubicBezTo>
                  <a:pt x="58675" y="77981"/>
                  <a:pt x="58675" y="77981"/>
                  <a:pt x="61324" y="77981"/>
                </a:cubicBezTo>
                <a:cubicBezTo>
                  <a:pt x="61324" y="77981"/>
                  <a:pt x="64164" y="77981"/>
                  <a:pt x="64164" y="75141"/>
                </a:cubicBezTo>
                <a:cubicBezTo>
                  <a:pt x="91987" y="47318"/>
                  <a:pt x="91987" y="47318"/>
                  <a:pt x="91987" y="47318"/>
                </a:cubicBezTo>
                <a:cubicBezTo>
                  <a:pt x="94826" y="47318"/>
                  <a:pt x="94826" y="44479"/>
                  <a:pt x="91987" y="41829"/>
                </a:cubicBezTo>
                <a:cubicBezTo>
                  <a:pt x="91987" y="41829"/>
                  <a:pt x="89148" y="41829"/>
                  <a:pt x="86498" y="4182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1" name="Shape 4611"/>
          <p:cNvSpPr/>
          <p:nvPr/>
        </p:nvSpPr>
        <p:spPr>
          <a:xfrm>
            <a:off x="6592464" y="4036896"/>
            <a:ext cx="305130" cy="305211"/>
          </a:xfrm>
          <a:custGeom>
            <a:avLst/>
            <a:gdLst/>
            <a:ahLst/>
            <a:cxnLst/>
            <a:rect l="0" t="0" r="0" b="0"/>
            <a:pathLst>
              <a:path w="120000" h="120000" extrusionOk="0">
                <a:moveTo>
                  <a:pt x="63974" y="41829"/>
                </a:moveTo>
                <a:lnTo>
                  <a:pt x="63974" y="41829"/>
                </a:lnTo>
                <a:cubicBezTo>
                  <a:pt x="61324" y="41829"/>
                  <a:pt x="61324" y="41829"/>
                  <a:pt x="58485" y="41829"/>
                </a:cubicBezTo>
                <a:lnTo>
                  <a:pt x="55646" y="41829"/>
                </a:lnTo>
                <a:cubicBezTo>
                  <a:pt x="27823" y="69652"/>
                  <a:pt x="27823" y="69652"/>
                  <a:pt x="27823" y="69652"/>
                </a:cubicBezTo>
                <a:cubicBezTo>
                  <a:pt x="24984" y="72492"/>
                  <a:pt x="24984" y="75141"/>
                  <a:pt x="27823" y="75141"/>
                </a:cubicBezTo>
                <a:cubicBezTo>
                  <a:pt x="27823" y="77981"/>
                  <a:pt x="30662" y="77981"/>
                  <a:pt x="33312" y="75141"/>
                </a:cubicBezTo>
                <a:cubicBezTo>
                  <a:pt x="58485" y="50157"/>
                  <a:pt x="58485" y="50157"/>
                  <a:pt x="58485" y="50157"/>
                </a:cubicBezTo>
                <a:cubicBezTo>
                  <a:pt x="86309" y="75141"/>
                  <a:pt x="86309" y="75141"/>
                  <a:pt x="86309" y="75141"/>
                </a:cubicBezTo>
                <a:cubicBezTo>
                  <a:pt x="86309" y="77981"/>
                  <a:pt x="89148" y="77981"/>
                  <a:pt x="91798" y="75141"/>
                </a:cubicBezTo>
                <a:cubicBezTo>
                  <a:pt x="91798" y="75141"/>
                  <a:pt x="91798" y="72492"/>
                  <a:pt x="91798" y="69652"/>
                </a:cubicBezTo>
                <a:lnTo>
                  <a:pt x="63974" y="41829"/>
                </a:lnTo>
                <a:close/>
                <a:moveTo>
                  <a:pt x="58485" y="0"/>
                </a:moveTo>
                <a:lnTo>
                  <a:pt x="58485" y="0"/>
                </a:lnTo>
                <a:cubicBezTo>
                  <a:pt x="27823" y="0"/>
                  <a:pt x="0" y="27823"/>
                  <a:pt x="0" y="58485"/>
                </a:cubicBezTo>
                <a:cubicBezTo>
                  <a:pt x="0" y="91798"/>
                  <a:pt x="27823" y="119810"/>
                  <a:pt x="58485" y="119810"/>
                </a:cubicBezTo>
                <a:cubicBezTo>
                  <a:pt x="91798" y="119810"/>
                  <a:pt x="119810" y="91798"/>
                  <a:pt x="119810" y="58485"/>
                </a:cubicBezTo>
                <a:cubicBezTo>
                  <a:pt x="119810" y="27823"/>
                  <a:pt x="91798" y="0"/>
                  <a:pt x="58485" y="0"/>
                </a:cubicBezTo>
                <a:close/>
                <a:moveTo>
                  <a:pt x="58485" y="111482"/>
                </a:moveTo>
                <a:lnTo>
                  <a:pt x="58485" y="111482"/>
                </a:lnTo>
                <a:cubicBezTo>
                  <a:pt x="30662" y="111482"/>
                  <a:pt x="8328" y="89148"/>
                  <a:pt x="8328" y="58485"/>
                </a:cubicBezTo>
                <a:cubicBezTo>
                  <a:pt x="8328" y="30662"/>
                  <a:pt x="30662" y="8328"/>
                  <a:pt x="58485" y="8328"/>
                </a:cubicBezTo>
                <a:cubicBezTo>
                  <a:pt x="89148" y="8328"/>
                  <a:pt x="111293" y="30662"/>
                  <a:pt x="111293" y="58485"/>
                </a:cubicBezTo>
                <a:cubicBezTo>
                  <a:pt x="111293" y="89148"/>
                  <a:pt x="89148" y="111482"/>
                  <a:pt x="58485"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2" name="Shape 4612"/>
          <p:cNvSpPr/>
          <p:nvPr/>
        </p:nvSpPr>
        <p:spPr>
          <a:xfrm>
            <a:off x="6102139" y="4036896"/>
            <a:ext cx="296312" cy="305211"/>
          </a:xfrm>
          <a:custGeom>
            <a:avLst/>
            <a:gdLst/>
            <a:ahLst/>
            <a:cxnLst/>
            <a:rect l="0" t="0" r="0" b="0"/>
            <a:pathLst>
              <a:path w="120000" h="120000" extrusionOk="0">
                <a:moveTo>
                  <a:pt x="76962" y="55646"/>
                </a:moveTo>
                <a:lnTo>
                  <a:pt x="76962" y="55646"/>
                </a:lnTo>
                <a:cubicBezTo>
                  <a:pt x="48465" y="27823"/>
                  <a:pt x="48465" y="27823"/>
                  <a:pt x="48465" y="27823"/>
                </a:cubicBezTo>
                <a:cubicBezTo>
                  <a:pt x="45557" y="24984"/>
                  <a:pt x="42843" y="24984"/>
                  <a:pt x="42843" y="27823"/>
                </a:cubicBezTo>
                <a:cubicBezTo>
                  <a:pt x="39935" y="27823"/>
                  <a:pt x="39935" y="30662"/>
                  <a:pt x="42843" y="33312"/>
                </a:cubicBezTo>
                <a:cubicBezTo>
                  <a:pt x="68432" y="58485"/>
                  <a:pt x="68432" y="58485"/>
                  <a:pt x="68432" y="58485"/>
                </a:cubicBezTo>
                <a:cubicBezTo>
                  <a:pt x="42843" y="86309"/>
                  <a:pt x="42843" y="86309"/>
                  <a:pt x="42843" y="86309"/>
                </a:cubicBezTo>
                <a:cubicBezTo>
                  <a:pt x="39935" y="86309"/>
                  <a:pt x="39935" y="89148"/>
                  <a:pt x="42843" y="91798"/>
                </a:cubicBezTo>
                <a:cubicBezTo>
                  <a:pt x="42843" y="91798"/>
                  <a:pt x="45557" y="91798"/>
                  <a:pt x="48465" y="91798"/>
                </a:cubicBezTo>
                <a:cubicBezTo>
                  <a:pt x="76962" y="63974"/>
                  <a:pt x="76962" y="63974"/>
                  <a:pt x="76962" y="63974"/>
                </a:cubicBezTo>
                <a:cubicBezTo>
                  <a:pt x="76962" y="61324"/>
                  <a:pt x="76962" y="61324"/>
                  <a:pt x="76962" y="58485"/>
                </a:cubicBezTo>
                <a:lnTo>
                  <a:pt x="76962" y="55646"/>
                </a:lnTo>
                <a:close/>
                <a:moveTo>
                  <a:pt x="59903" y="0"/>
                </a:moveTo>
                <a:lnTo>
                  <a:pt x="59903" y="0"/>
                </a:lnTo>
                <a:cubicBezTo>
                  <a:pt x="25589" y="0"/>
                  <a:pt x="0" y="27823"/>
                  <a:pt x="0" y="58485"/>
                </a:cubicBezTo>
                <a:cubicBezTo>
                  <a:pt x="0" y="91798"/>
                  <a:pt x="25589" y="119810"/>
                  <a:pt x="59903" y="119810"/>
                </a:cubicBezTo>
                <a:cubicBezTo>
                  <a:pt x="94216" y="119810"/>
                  <a:pt x="119806" y="91798"/>
                  <a:pt x="119806" y="58485"/>
                </a:cubicBezTo>
                <a:cubicBezTo>
                  <a:pt x="119806" y="27823"/>
                  <a:pt x="94216" y="0"/>
                  <a:pt x="59903" y="0"/>
                </a:cubicBezTo>
                <a:close/>
                <a:moveTo>
                  <a:pt x="59903" y="111482"/>
                </a:moveTo>
                <a:lnTo>
                  <a:pt x="59903" y="111482"/>
                </a:lnTo>
                <a:cubicBezTo>
                  <a:pt x="31405" y="111482"/>
                  <a:pt x="5621" y="89148"/>
                  <a:pt x="5621" y="58485"/>
                </a:cubicBezTo>
                <a:cubicBezTo>
                  <a:pt x="5621" y="30662"/>
                  <a:pt x="31405" y="8328"/>
                  <a:pt x="59903" y="8328"/>
                </a:cubicBezTo>
                <a:cubicBezTo>
                  <a:pt x="88400" y="8328"/>
                  <a:pt x="114184" y="30662"/>
                  <a:pt x="114184" y="58485"/>
                </a:cubicBezTo>
                <a:cubicBezTo>
                  <a:pt x="114184" y="89148"/>
                  <a:pt x="88400" y="111482"/>
                  <a:pt x="59903"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3" name="Shape 4613"/>
          <p:cNvSpPr/>
          <p:nvPr/>
        </p:nvSpPr>
        <p:spPr>
          <a:xfrm>
            <a:off x="10516831" y="3546442"/>
            <a:ext cx="296312" cy="298154"/>
          </a:xfrm>
          <a:custGeom>
            <a:avLst/>
            <a:gdLst/>
            <a:ahLst/>
            <a:cxnLst/>
            <a:rect l="0" t="0" r="0" b="0"/>
            <a:pathLst>
              <a:path w="120000" h="120000" extrusionOk="0">
                <a:moveTo>
                  <a:pt x="77156" y="28497"/>
                </a:moveTo>
                <a:lnTo>
                  <a:pt x="77156" y="28497"/>
                </a:lnTo>
                <a:cubicBezTo>
                  <a:pt x="77156" y="25589"/>
                  <a:pt x="74248" y="25589"/>
                  <a:pt x="71340" y="28497"/>
                </a:cubicBezTo>
                <a:cubicBezTo>
                  <a:pt x="42843" y="56995"/>
                  <a:pt x="42843" y="56995"/>
                  <a:pt x="42843" y="56995"/>
                </a:cubicBezTo>
                <a:lnTo>
                  <a:pt x="42843" y="59903"/>
                </a:lnTo>
                <a:lnTo>
                  <a:pt x="42843" y="62810"/>
                </a:lnTo>
                <a:cubicBezTo>
                  <a:pt x="71340" y="91308"/>
                  <a:pt x="71340" y="91308"/>
                  <a:pt x="71340" y="91308"/>
                </a:cubicBezTo>
                <a:cubicBezTo>
                  <a:pt x="74248" y="94216"/>
                  <a:pt x="77156" y="94216"/>
                  <a:pt x="77156" y="91308"/>
                </a:cubicBezTo>
                <a:cubicBezTo>
                  <a:pt x="79870" y="91308"/>
                  <a:pt x="79870" y="88594"/>
                  <a:pt x="77156" y="85492"/>
                </a:cubicBezTo>
                <a:cubicBezTo>
                  <a:pt x="51373" y="59903"/>
                  <a:pt x="51373" y="59903"/>
                  <a:pt x="51373" y="59903"/>
                </a:cubicBezTo>
                <a:cubicBezTo>
                  <a:pt x="77156" y="34313"/>
                  <a:pt x="77156" y="34313"/>
                  <a:pt x="77156" y="34313"/>
                </a:cubicBezTo>
                <a:cubicBezTo>
                  <a:pt x="79870" y="31405"/>
                  <a:pt x="79870" y="28497"/>
                  <a:pt x="77156" y="28497"/>
                </a:cubicBezTo>
                <a:close/>
                <a:moveTo>
                  <a:pt x="59903" y="0"/>
                </a:moveTo>
                <a:lnTo>
                  <a:pt x="59903" y="0"/>
                </a:lnTo>
                <a:cubicBezTo>
                  <a:pt x="25589" y="0"/>
                  <a:pt x="0" y="25589"/>
                  <a:pt x="0" y="59903"/>
                </a:cubicBezTo>
                <a:cubicBezTo>
                  <a:pt x="0" y="94216"/>
                  <a:pt x="25589" y="119806"/>
                  <a:pt x="59903" y="119806"/>
                </a:cubicBezTo>
                <a:cubicBezTo>
                  <a:pt x="94216" y="119806"/>
                  <a:pt x="119806" y="94216"/>
                  <a:pt x="119806" y="59903"/>
                </a:cubicBezTo>
                <a:cubicBezTo>
                  <a:pt x="119806" y="25589"/>
                  <a:pt x="94216" y="0"/>
                  <a:pt x="59903" y="0"/>
                </a:cubicBezTo>
                <a:close/>
                <a:moveTo>
                  <a:pt x="59903" y="114184"/>
                </a:moveTo>
                <a:lnTo>
                  <a:pt x="59903" y="114184"/>
                </a:lnTo>
                <a:cubicBezTo>
                  <a:pt x="31405" y="114184"/>
                  <a:pt x="5621" y="88594"/>
                  <a:pt x="5621" y="59903"/>
                </a:cubicBezTo>
                <a:cubicBezTo>
                  <a:pt x="5621" y="31405"/>
                  <a:pt x="31405" y="5621"/>
                  <a:pt x="59903" y="5621"/>
                </a:cubicBezTo>
                <a:cubicBezTo>
                  <a:pt x="88594" y="5621"/>
                  <a:pt x="114184" y="31405"/>
                  <a:pt x="114184" y="59903"/>
                </a:cubicBezTo>
                <a:cubicBezTo>
                  <a:pt x="114184" y="88594"/>
                  <a:pt x="88594" y="114184"/>
                  <a:pt x="59903" y="11418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4" name="Shape 4614"/>
          <p:cNvSpPr/>
          <p:nvPr/>
        </p:nvSpPr>
        <p:spPr>
          <a:xfrm>
            <a:off x="10022979" y="3562321"/>
            <a:ext cx="310423" cy="254048"/>
          </a:xfrm>
          <a:custGeom>
            <a:avLst/>
            <a:gdLst/>
            <a:ahLst/>
            <a:cxnLst/>
            <a:rect l="0" t="0" r="0" b="0"/>
            <a:pathLst>
              <a:path w="120000" h="120000" extrusionOk="0">
                <a:moveTo>
                  <a:pt x="111679" y="6779"/>
                </a:moveTo>
                <a:lnTo>
                  <a:pt x="111679" y="6779"/>
                </a:lnTo>
                <a:cubicBezTo>
                  <a:pt x="106317" y="0"/>
                  <a:pt x="97996" y="0"/>
                  <a:pt x="92634" y="6779"/>
                </a:cubicBezTo>
                <a:cubicBezTo>
                  <a:pt x="38274" y="73220"/>
                  <a:pt x="38274" y="73220"/>
                  <a:pt x="38274" y="73220"/>
                </a:cubicBezTo>
                <a:cubicBezTo>
                  <a:pt x="27365" y="56723"/>
                  <a:pt x="27365" y="56723"/>
                  <a:pt x="27365" y="56723"/>
                </a:cubicBezTo>
                <a:cubicBezTo>
                  <a:pt x="19044" y="46779"/>
                  <a:pt x="10909" y="46779"/>
                  <a:pt x="5546" y="56723"/>
                </a:cubicBezTo>
                <a:cubicBezTo>
                  <a:pt x="0" y="63276"/>
                  <a:pt x="0" y="73220"/>
                  <a:pt x="5546" y="83389"/>
                </a:cubicBezTo>
                <a:cubicBezTo>
                  <a:pt x="29953" y="109830"/>
                  <a:pt x="29953" y="109830"/>
                  <a:pt x="29953" y="109830"/>
                </a:cubicBezTo>
                <a:cubicBezTo>
                  <a:pt x="35500" y="119774"/>
                  <a:pt x="43636" y="119774"/>
                  <a:pt x="49183" y="109830"/>
                </a:cubicBezTo>
                <a:cubicBezTo>
                  <a:pt x="111679" y="33446"/>
                  <a:pt x="111679" y="33446"/>
                  <a:pt x="111679" y="33446"/>
                </a:cubicBezTo>
                <a:cubicBezTo>
                  <a:pt x="119815" y="26666"/>
                  <a:pt x="119815" y="13333"/>
                  <a:pt x="111679" y="6779"/>
                </a:cubicBezTo>
                <a:close/>
                <a:moveTo>
                  <a:pt x="106317" y="26666"/>
                </a:moveTo>
                <a:lnTo>
                  <a:pt x="106317" y="26666"/>
                </a:lnTo>
                <a:cubicBezTo>
                  <a:pt x="106317" y="26666"/>
                  <a:pt x="46409" y="103276"/>
                  <a:pt x="43636" y="103276"/>
                </a:cubicBezTo>
                <a:cubicBezTo>
                  <a:pt x="40862" y="106440"/>
                  <a:pt x="38274" y="106440"/>
                  <a:pt x="35500" y="103276"/>
                </a:cubicBezTo>
                <a:lnTo>
                  <a:pt x="10909" y="73220"/>
                </a:lnTo>
                <a:cubicBezTo>
                  <a:pt x="8320" y="70056"/>
                  <a:pt x="8320" y="66666"/>
                  <a:pt x="10909" y="63276"/>
                </a:cubicBezTo>
                <a:cubicBezTo>
                  <a:pt x="13682" y="59887"/>
                  <a:pt x="19044" y="59887"/>
                  <a:pt x="21818" y="63276"/>
                </a:cubicBezTo>
                <a:cubicBezTo>
                  <a:pt x="38274" y="83389"/>
                  <a:pt x="38274" y="83389"/>
                  <a:pt x="38274" y="83389"/>
                </a:cubicBezTo>
                <a:cubicBezTo>
                  <a:pt x="97996" y="13333"/>
                  <a:pt x="97996" y="13333"/>
                  <a:pt x="97996" y="13333"/>
                </a:cubicBezTo>
                <a:cubicBezTo>
                  <a:pt x="100770" y="10169"/>
                  <a:pt x="103543" y="10169"/>
                  <a:pt x="106317" y="13333"/>
                </a:cubicBezTo>
                <a:cubicBezTo>
                  <a:pt x="111679" y="16723"/>
                  <a:pt x="111679" y="23276"/>
                  <a:pt x="106317" y="2666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5" name="Shape 4615"/>
          <p:cNvSpPr/>
          <p:nvPr/>
        </p:nvSpPr>
        <p:spPr>
          <a:xfrm>
            <a:off x="9553818" y="3576434"/>
            <a:ext cx="248691" cy="248755"/>
          </a:xfrm>
          <a:custGeom>
            <a:avLst/>
            <a:gdLst/>
            <a:ahLst/>
            <a:cxnLst/>
            <a:rect l="0" t="0" r="0" b="0"/>
            <a:pathLst>
              <a:path w="120000" h="120000" extrusionOk="0">
                <a:moveTo>
                  <a:pt x="85581" y="61627"/>
                </a:moveTo>
                <a:lnTo>
                  <a:pt x="85581" y="61627"/>
                </a:lnTo>
                <a:cubicBezTo>
                  <a:pt x="113023" y="34186"/>
                  <a:pt x="113023" y="34186"/>
                  <a:pt x="113023" y="34186"/>
                </a:cubicBezTo>
                <a:cubicBezTo>
                  <a:pt x="119767" y="27441"/>
                  <a:pt x="119767" y="16976"/>
                  <a:pt x="113023" y="10232"/>
                </a:cubicBezTo>
                <a:cubicBezTo>
                  <a:pt x="106046" y="0"/>
                  <a:pt x="92558" y="0"/>
                  <a:pt x="85581" y="10232"/>
                </a:cubicBezTo>
                <a:cubicBezTo>
                  <a:pt x="61627" y="34186"/>
                  <a:pt x="61627" y="34186"/>
                  <a:pt x="61627" y="34186"/>
                </a:cubicBezTo>
                <a:cubicBezTo>
                  <a:pt x="34186" y="10232"/>
                  <a:pt x="34186" y="10232"/>
                  <a:pt x="34186" y="10232"/>
                </a:cubicBezTo>
                <a:cubicBezTo>
                  <a:pt x="27441" y="0"/>
                  <a:pt x="16976" y="0"/>
                  <a:pt x="10232" y="10232"/>
                </a:cubicBezTo>
                <a:cubicBezTo>
                  <a:pt x="0" y="16976"/>
                  <a:pt x="0" y="27441"/>
                  <a:pt x="10232" y="34186"/>
                </a:cubicBezTo>
                <a:cubicBezTo>
                  <a:pt x="34186" y="61627"/>
                  <a:pt x="34186" y="61627"/>
                  <a:pt x="34186" y="61627"/>
                </a:cubicBezTo>
                <a:cubicBezTo>
                  <a:pt x="10232" y="85581"/>
                  <a:pt x="10232" y="85581"/>
                  <a:pt x="10232" y="85581"/>
                </a:cubicBezTo>
                <a:cubicBezTo>
                  <a:pt x="0" y="92558"/>
                  <a:pt x="0" y="106046"/>
                  <a:pt x="10232" y="113023"/>
                </a:cubicBezTo>
                <a:cubicBezTo>
                  <a:pt x="16976" y="119767"/>
                  <a:pt x="27441" y="119767"/>
                  <a:pt x="34186" y="113023"/>
                </a:cubicBezTo>
                <a:cubicBezTo>
                  <a:pt x="61627" y="85581"/>
                  <a:pt x="61627" y="85581"/>
                  <a:pt x="61627" y="85581"/>
                </a:cubicBezTo>
                <a:cubicBezTo>
                  <a:pt x="85581" y="113023"/>
                  <a:pt x="85581" y="113023"/>
                  <a:pt x="85581" y="113023"/>
                </a:cubicBezTo>
                <a:cubicBezTo>
                  <a:pt x="92558" y="119767"/>
                  <a:pt x="106046" y="119767"/>
                  <a:pt x="113023" y="113023"/>
                </a:cubicBezTo>
                <a:cubicBezTo>
                  <a:pt x="119767" y="106046"/>
                  <a:pt x="119767" y="92558"/>
                  <a:pt x="113023" y="85581"/>
                </a:cubicBezTo>
                <a:lnTo>
                  <a:pt x="85581" y="61627"/>
                </a:lnTo>
                <a:close/>
                <a:moveTo>
                  <a:pt x="106046" y="106046"/>
                </a:moveTo>
                <a:lnTo>
                  <a:pt x="106046" y="106046"/>
                </a:lnTo>
                <a:cubicBezTo>
                  <a:pt x="102558" y="109534"/>
                  <a:pt x="95813" y="109534"/>
                  <a:pt x="92558" y="106046"/>
                </a:cubicBezTo>
                <a:cubicBezTo>
                  <a:pt x="61627" y="71860"/>
                  <a:pt x="61627" y="71860"/>
                  <a:pt x="61627" y="71860"/>
                </a:cubicBezTo>
                <a:cubicBezTo>
                  <a:pt x="27441" y="106046"/>
                  <a:pt x="27441" y="106046"/>
                  <a:pt x="27441" y="106046"/>
                </a:cubicBezTo>
                <a:cubicBezTo>
                  <a:pt x="23953" y="109534"/>
                  <a:pt x="16976" y="109534"/>
                  <a:pt x="13720" y="106046"/>
                </a:cubicBezTo>
                <a:cubicBezTo>
                  <a:pt x="10232" y="102558"/>
                  <a:pt x="10232" y="95813"/>
                  <a:pt x="13720" y="92558"/>
                </a:cubicBezTo>
                <a:cubicBezTo>
                  <a:pt x="47906" y="61627"/>
                  <a:pt x="47906" y="61627"/>
                  <a:pt x="47906" y="61627"/>
                </a:cubicBezTo>
                <a:cubicBezTo>
                  <a:pt x="13720" y="27441"/>
                  <a:pt x="13720" y="27441"/>
                  <a:pt x="13720" y="27441"/>
                </a:cubicBezTo>
                <a:cubicBezTo>
                  <a:pt x="10232" y="23953"/>
                  <a:pt x="10232" y="16976"/>
                  <a:pt x="13720" y="13720"/>
                </a:cubicBezTo>
                <a:cubicBezTo>
                  <a:pt x="16976" y="10232"/>
                  <a:pt x="23953" y="10232"/>
                  <a:pt x="27441" y="13720"/>
                </a:cubicBezTo>
                <a:cubicBezTo>
                  <a:pt x="61627" y="47906"/>
                  <a:pt x="61627" y="47906"/>
                  <a:pt x="61627" y="47906"/>
                </a:cubicBezTo>
                <a:cubicBezTo>
                  <a:pt x="92558" y="13720"/>
                  <a:pt x="92558" y="13720"/>
                  <a:pt x="92558" y="13720"/>
                </a:cubicBezTo>
                <a:cubicBezTo>
                  <a:pt x="95813" y="10232"/>
                  <a:pt x="102558" y="10232"/>
                  <a:pt x="106046" y="13720"/>
                </a:cubicBezTo>
                <a:cubicBezTo>
                  <a:pt x="109534" y="16976"/>
                  <a:pt x="109534" y="23953"/>
                  <a:pt x="106046" y="27441"/>
                </a:cubicBezTo>
                <a:cubicBezTo>
                  <a:pt x="71860" y="61627"/>
                  <a:pt x="71860" y="61627"/>
                  <a:pt x="71860" y="61627"/>
                </a:cubicBezTo>
                <a:cubicBezTo>
                  <a:pt x="106046" y="92558"/>
                  <a:pt x="106046" y="92558"/>
                  <a:pt x="106046" y="92558"/>
                </a:cubicBezTo>
                <a:cubicBezTo>
                  <a:pt x="109534" y="95813"/>
                  <a:pt x="109534" y="102558"/>
                  <a:pt x="106046" y="10604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6" name="Shape 4616"/>
          <p:cNvSpPr/>
          <p:nvPr/>
        </p:nvSpPr>
        <p:spPr>
          <a:xfrm>
            <a:off x="9045855" y="3661118"/>
            <a:ext cx="296312" cy="72333"/>
          </a:xfrm>
          <a:custGeom>
            <a:avLst/>
            <a:gdLst/>
            <a:ahLst/>
            <a:cxnLst/>
            <a:rect l="0" t="0" r="0" b="0"/>
            <a:pathLst>
              <a:path w="120000" h="120000" extrusionOk="0">
                <a:moveTo>
                  <a:pt x="105654" y="0"/>
                </a:moveTo>
                <a:lnTo>
                  <a:pt x="105654" y="0"/>
                </a:lnTo>
                <a:cubicBezTo>
                  <a:pt x="14151" y="0"/>
                  <a:pt x="14151" y="0"/>
                  <a:pt x="14151" y="0"/>
                </a:cubicBezTo>
                <a:cubicBezTo>
                  <a:pt x="5621" y="0"/>
                  <a:pt x="0" y="23513"/>
                  <a:pt x="0" y="59189"/>
                </a:cubicBezTo>
                <a:cubicBezTo>
                  <a:pt x="0" y="94864"/>
                  <a:pt x="5621" y="119189"/>
                  <a:pt x="14151" y="119189"/>
                </a:cubicBezTo>
                <a:cubicBezTo>
                  <a:pt x="105654" y="119189"/>
                  <a:pt x="105654" y="119189"/>
                  <a:pt x="105654" y="119189"/>
                </a:cubicBezTo>
                <a:cubicBezTo>
                  <a:pt x="114184" y="119189"/>
                  <a:pt x="119806" y="94864"/>
                  <a:pt x="119806" y="59189"/>
                </a:cubicBezTo>
                <a:cubicBezTo>
                  <a:pt x="119806" y="23513"/>
                  <a:pt x="114184" y="0"/>
                  <a:pt x="105654" y="0"/>
                </a:cubicBezTo>
                <a:close/>
                <a:moveTo>
                  <a:pt x="105654" y="94864"/>
                </a:moveTo>
                <a:lnTo>
                  <a:pt x="105654" y="94864"/>
                </a:lnTo>
                <a:cubicBezTo>
                  <a:pt x="14151" y="94864"/>
                  <a:pt x="14151" y="94864"/>
                  <a:pt x="14151" y="94864"/>
                </a:cubicBezTo>
                <a:cubicBezTo>
                  <a:pt x="11437" y="94864"/>
                  <a:pt x="5621" y="71351"/>
                  <a:pt x="5621" y="59189"/>
                </a:cubicBezTo>
                <a:cubicBezTo>
                  <a:pt x="5621" y="47027"/>
                  <a:pt x="11437" y="23513"/>
                  <a:pt x="14151" y="23513"/>
                </a:cubicBezTo>
                <a:cubicBezTo>
                  <a:pt x="105654" y="23513"/>
                  <a:pt x="105654" y="23513"/>
                  <a:pt x="105654" y="23513"/>
                </a:cubicBezTo>
                <a:cubicBezTo>
                  <a:pt x="108368" y="23513"/>
                  <a:pt x="114184" y="47027"/>
                  <a:pt x="114184" y="59189"/>
                </a:cubicBezTo>
                <a:cubicBezTo>
                  <a:pt x="114184" y="71351"/>
                  <a:pt x="108368" y="94864"/>
                  <a:pt x="105654" y="9486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7" name="Shape 4617"/>
          <p:cNvSpPr/>
          <p:nvPr/>
        </p:nvSpPr>
        <p:spPr>
          <a:xfrm>
            <a:off x="8550238" y="3546442"/>
            <a:ext cx="305130" cy="298154"/>
          </a:xfrm>
          <a:custGeom>
            <a:avLst/>
            <a:gdLst/>
            <a:ahLst/>
            <a:cxnLst/>
            <a:rect l="0" t="0" r="0" b="0"/>
            <a:pathLst>
              <a:path w="120000" h="120000" extrusionOk="0">
                <a:moveTo>
                  <a:pt x="105993" y="45751"/>
                </a:moveTo>
                <a:lnTo>
                  <a:pt x="105993" y="45751"/>
                </a:lnTo>
                <a:cubicBezTo>
                  <a:pt x="75331" y="45751"/>
                  <a:pt x="75331" y="45751"/>
                  <a:pt x="75331" y="45751"/>
                </a:cubicBezTo>
                <a:cubicBezTo>
                  <a:pt x="75331" y="14345"/>
                  <a:pt x="75331" y="14345"/>
                  <a:pt x="75331" y="14345"/>
                </a:cubicBezTo>
                <a:cubicBezTo>
                  <a:pt x="75331" y="5621"/>
                  <a:pt x="69842" y="0"/>
                  <a:pt x="61324" y="0"/>
                </a:cubicBezTo>
                <a:cubicBezTo>
                  <a:pt x="52996" y="0"/>
                  <a:pt x="44668" y="5621"/>
                  <a:pt x="44668" y="14345"/>
                </a:cubicBezTo>
                <a:cubicBezTo>
                  <a:pt x="44668" y="45751"/>
                  <a:pt x="44668" y="45751"/>
                  <a:pt x="44668" y="45751"/>
                </a:cubicBezTo>
                <a:cubicBezTo>
                  <a:pt x="16845" y="45751"/>
                  <a:pt x="16845" y="45751"/>
                  <a:pt x="16845" y="45751"/>
                </a:cubicBezTo>
                <a:cubicBezTo>
                  <a:pt x="8517" y="45751"/>
                  <a:pt x="0" y="51373"/>
                  <a:pt x="0" y="59903"/>
                </a:cubicBezTo>
                <a:cubicBezTo>
                  <a:pt x="0" y="68432"/>
                  <a:pt x="8517" y="74248"/>
                  <a:pt x="16845" y="74248"/>
                </a:cubicBezTo>
                <a:cubicBezTo>
                  <a:pt x="44668" y="74248"/>
                  <a:pt x="44668" y="74248"/>
                  <a:pt x="44668" y="74248"/>
                </a:cubicBezTo>
                <a:cubicBezTo>
                  <a:pt x="44668" y="105654"/>
                  <a:pt x="44668" y="105654"/>
                  <a:pt x="44668" y="105654"/>
                </a:cubicBezTo>
                <a:cubicBezTo>
                  <a:pt x="44668" y="114184"/>
                  <a:pt x="52996" y="119806"/>
                  <a:pt x="61324" y="119806"/>
                </a:cubicBezTo>
                <a:cubicBezTo>
                  <a:pt x="69842" y="119806"/>
                  <a:pt x="75331" y="114184"/>
                  <a:pt x="75331" y="105654"/>
                </a:cubicBezTo>
                <a:cubicBezTo>
                  <a:pt x="75331" y="74248"/>
                  <a:pt x="75331" y="74248"/>
                  <a:pt x="75331" y="74248"/>
                </a:cubicBezTo>
                <a:cubicBezTo>
                  <a:pt x="105993" y="74248"/>
                  <a:pt x="105993" y="74248"/>
                  <a:pt x="105993" y="74248"/>
                </a:cubicBezTo>
                <a:cubicBezTo>
                  <a:pt x="114321" y="74248"/>
                  <a:pt x="119810" y="68432"/>
                  <a:pt x="119810" y="59903"/>
                </a:cubicBezTo>
                <a:cubicBezTo>
                  <a:pt x="119810" y="51373"/>
                  <a:pt x="114321" y="45751"/>
                  <a:pt x="105993" y="45751"/>
                </a:cubicBezTo>
                <a:close/>
                <a:moveTo>
                  <a:pt x="105993" y="68432"/>
                </a:moveTo>
                <a:lnTo>
                  <a:pt x="105993" y="68432"/>
                </a:lnTo>
                <a:cubicBezTo>
                  <a:pt x="67003" y="68432"/>
                  <a:pt x="67003" y="68432"/>
                  <a:pt x="67003" y="68432"/>
                </a:cubicBezTo>
                <a:cubicBezTo>
                  <a:pt x="67003" y="105654"/>
                  <a:pt x="67003" y="105654"/>
                  <a:pt x="67003" y="105654"/>
                </a:cubicBezTo>
                <a:cubicBezTo>
                  <a:pt x="67003" y="108368"/>
                  <a:pt x="64164" y="114184"/>
                  <a:pt x="61324" y="114184"/>
                </a:cubicBezTo>
                <a:cubicBezTo>
                  <a:pt x="55835" y="114184"/>
                  <a:pt x="52996" y="108368"/>
                  <a:pt x="52996" y="105654"/>
                </a:cubicBezTo>
                <a:cubicBezTo>
                  <a:pt x="52996" y="68432"/>
                  <a:pt x="52996" y="68432"/>
                  <a:pt x="52996" y="68432"/>
                </a:cubicBezTo>
                <a:cubicBezTo>
                  <a:pt x="16845" y="68432"/>
                  <a:pt x="16845" y="68432"/>
                  <a:pt x="16845" y="68432"/>
                </a:cubicBezTo>
                <a:cubicBezTo>
                  <a:pt x="11167" y="68432"/>
                  <a:pt x="8517" y="62810"/>
                  <a:pt x="8517" y="59903"/>
                </a:cubicBezTo>
                <a:cubicBezTo>
                  <a:pt x="8517" y="56995"/>
                  <a:pt x="11167" y="51373"/>
                  <a:pt x="16845" y="51373"/>
                </a:cubicBezTo>
                <a:cubicBezTo>
                  <a:pt x="52996" y="51373"/>
                  <a:pt x="52996" y="51373"/>
                  <a:pt x="52996" y="51373"/>
                </a:cubicBezTo>
                <a:cubicBezTo>
                  <a:pt x="52996" y="14345"/>
                  <a:pt x="52996" y="14345"/>
                  <a:pt x="52996" y="14345"/>
                </a:cubicBezTo>
                <a:cubicBezTo>
                  <a:pt x="52996" y="11437"/>
                  <a:pt x="55835" y="5621"/>
                  <a:pt x="61324" y="5621"/>
                </a:cubicBezTo>
                <a:cubicBezTo>
                  <a:pt x="64164" y="5621"/>
                  <a:pt x="67003" y="11437"/>
                  <a:pt x="67003" y="14345"/>
                </a:cubicBezTo>
                <a:cubicBezTo>
                  <a:pt x="67003" y="51373"/>
                  <a:pt x="67003" y="51373"/>
                  <a:pt x="67003" y="51373"/>
                </a:cubicBezTo>
                <a:cubicBezTo>
                  <a:pt x="105993" y="51373"/>
                  <a:pt x="105993" y="51373"/>
                  <a:pt x="105993" y="51373"/>
                </a:cubicBezTo>
                <a:cubicBezTo>
                  <a:pt x="108832" y="51373"/>
                  <a:pt x="111482" y="56995"/>
                  <a:pt x="111482" y="59903"/>
                </a:cubicBezTo>
                <a:cubicBezTo>
                  <a:pt x="111482" y="62810"/>
                  <a:pt x="108832" y="68432"/>
                  <a:pt x="105993" y="6843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8" name="Shape 4618"/>
          <p:cNvSpPr/>
          <p:nvPr/>
        </p:nvSpPr>
        <p:spPr>
          <a:xfrm>
            <a:off x="8061676" y="3562321"/>
            <a:ext cx="305131" cy="268161"/>
          </a:xfrm>
          <a:custGeom>
            <a:avLst/>
            <a:gdLst/>
            <a:ahLst/>
            <a:cxnLst/>
            <a:rect l="0" t="0" r="0" b="0"/>
            <a:pathLst>
              <a:path w="120000" h="120000" extrusionOk="0">
                <a:moveTo>
                  <a:pt x="13817" y="34652"/>
                </a:moveTo>
                <a:lnTo>
                  <a:pt x="13817" y="34652"/>
                </a:lnTo>
                <a:cubicBezTo>
                  <a:pt x="102965" y="34652"/>
                  <a:pt x="102965" y="34652"/>
                  <a:pt x="102965" y="34652"/>
                </a:cubicBezTo>
                <a:cubicBezTo>
                  <a:pt x="111293" y="34652"/>
                  <a:pt x="119810" y="28449"/>
                  <a:pt x="119810" y="19037"/>
                </a:cubicBezTo>
                <a:cubicBezTo>
                  <a:pt x="119810" y="9625"/>
                  <a:pt x="111293" y="0"/>
                  <a:pt x="102965" y="0"/>
                </a:cubicBezTo>
                <a:cubicBezTo>
                  <a:pt x="13817" y="0"/>
                  <a:pt x="13817" y="0"/>
                  <a:pt x="13817" y="0"/>
                </a:cubicBezTo>
                <a:cubicBezTo>
                  <a:pt x="5488" y="0"/>
                  <a:pt x="0" y="9625"/>
                  <a:pt x="0" y="19037"/>
                </a:cubicBezTo>
                <a:cubicBezTo>
                  <a:pt x="0" y="28449"/>
                  <a:pt x="5488" y="34652"/>
                  <a:pt x="13817" y="34652"/>
                </a:cubicBezTo>
                <a:close/>
                <a:moveTo>
                  <a:pt x="13817" y="9625"/>
                </a:moveTo>
                <a:lnTo>
                  <a:pt x="13817" y="9625"/>
                </a:lnTo>
                <a:cubicBezTo>
                  <a:pt x="102965" y="9625"/>
                  <a:pt x="102965" y="9625"/>
                  <a:pt x="102965" y="9625"/>
                </a:cubicBezTo>
                <a:cubicBezTo>
                  <a:pt x="108643" y="9625"/>
                  <a:pt x="111293" y="12620"/>
                  <a:pt x="111293" y="19037"/>
                </a:cubicBezTo>
                <a:cubicBezTo>
                  <a:pt x="111293" y="22032"/>
                  <a:pt x="108643" y="25240"/>
                  <a:pt x="102965" y="25240"/>
                </a:cubicBezTo>
                <a:cubicBezTo>
                  <a:pt x="13817" y="25240"/>
                  <a:pt x="13817" y="25240"/>
                  <a:pt x="13817" y="25240"/>
                </a:cubicBezTo>
                <a:cubicBezTo>
                  <a:pt x="10977" y="25240"/>
                  <a:pt x="8328" y="22032"/>
                  <a:pt x="8328" y="19037"/>
                </a:cubicBezTo>
                <a:cubicBezTo>
                  <a:pt x="8328" y="12620"/>
                  <a:pt x="10977" y="9625"/>
                  <a:pt x="13817" y="9625"/>
                </a:cubicBezTo>
                <a:close/>
                <a:moveTo>
                  <a:pt x="102965" y="44278"/>
                </a:moveTo>
                <a:lnTo>
                  <a:pt x="102965" y="44278"/>
                </a:lnTo>
                <a:cubicBezTo>
                  <a:pt x="13817" y="44278"/>
                  <a:pt x="13817" y="44278"/>
                  <a:pt x="13817" y="44278"/>
                </a:cubicBezTo>
                <a:cubicBezTo>
                  <a:pt x="5488" y="44278"/>
                  <a:pt x="0" y="50481"/>
                  <a:pt x="0" y="59893"/>
                </a:cubicBezTo>
                <a:cubicBezTo>
                  <a:pt x="0" y="69304"/>
                  <a:pt x="5488" y="75721"/>
                  <a:pt x="13817" y="75721"/>
                </a:cubicBezTo>
                <a:cubicBezTo>
                  <a:pt x="102965" y="75721"/>
                  <a:pt x="102965" y="75721"/>
                  <a:pt x="102965" y="75721"/>
                </a:cubicBezTo>
                <a:cubicBezTo>
                  <a:pt x="111293" y="75721"/>
                  <a:pt x="119810" y="69304"/>
                  <a:pt x="119810" y="59893"/>
                </a:cubicBezTo>
                <a:cubicBezTo>
                  <a:pt x="119810" y="50481"/>
                  <a:pt x="111293" y="44278"/>
                  <a:pt x="102965" y="44278"/>
                </a:cubicBezTo>
                <a:close/>
                <a:moveTo>
                  <a:pt x="102965" y="69304"/>
                </a:moveTo>
                <a:lnTo>
                  <a:pt x="102965" y="69304"/>
                </a:lnTo>
                <a:cubicBezTo>
                  <a:pt x="13817" y="69304"/>
                  <a:pt x="13817" y="69304"/>
                  <a:pt x="13817" y="69304"/>
                </a:cubicBezTo>
                <a:cubicBezTo>
                  <a:pt x="10977" y="69304"/>
                  <a:pt x="8328" y="63101"/>
                  <a:pt x="8328" y="59893"/>
                </a:cubicBezTo>
                <a:cubicBezTo>
                  <a:pt x="8328" y="56684"/>
                  <a:pt x="10977" y="50481"/>
                  <a:pt x="13817" y="50481"/>
                </a:cubicBezTo>
                <a:cubicBezTo>
                  <a:pt x="102965" y="50481"/>
                  <a:pt x="102965" y="50481"/>
                  <a:pt x="102965" y="50481"/>
                </a:cubicBezTo>
                <a:cubicBezTo>
                  <a:pt x="108643" y="50481"/>
                  <a:pt x="111293" y="56684"/>
                  <a:pt x="111293" y="59893"/>
                </a:cubicBezTo>
                <a:cubicBezTo>
                  <a:pt x="111293" y="63101"/>
                  <a:pt x="108643" y="69304"/>
                  <a:pt x="102965" y="69304"/>
                </a:cubicBezTo>
                <a:close/>
                <a:moveTo>
                  <a:pt x="102965" y="85133"/>
                </a:moveTo>
                <a:lnTo>
                  <a:pt x="102965" y="85133"/>
                </a:lnTo>
                <a:cubicBezTo>
                  <a:pt x="13817" y="85133"/>
                  <a:pt x="13817" y="85133"/>
                  <a:pt x="13817" y="85133"/>
                </a:cubicBezTo>
                <a:cubicBezTo>
                  <a:pt x="5488" y="85133"/>
                  <a:pt x="0" y="91550"/>
                  <a:pt x="0" y="100748"/>
                </a:cubicBezTo>
                <a:cubicBezTo>
                  <a:pt x="0" y="110374"/>
                  <a:pt x="5488" y="119786"/>
                  <a:pt x="13817" y="119786"/>
                </a:cubicBezTo>
                <a:cubicBezTo>
                  <a:pt x="102965" y="119786"/>
                  <a:pt x="102965" y="119786"/>
                  <a:pt x="102965" y="119786"/>
                </a:cubicBezTo>
                <a:cubicBezTo>
                  <a:pt x="111293" y="119786"/>
                  <a:pt x="119810" y="110374"/>
                  <a:pt x="119810" y="100748"/>
                </a:cubicBezTo>
                <a:cubicBezTo>
                  <a:pt x="119810" y="91550"/>
                  <a:pt x="111293" y="85133"/>
                  <a:pt x="102965" y="85133"/>
                </a:cubicBezTo>
                <a:close/>
                <a:moveTo>
                  <a:pt x="102965" y="110374"/>
                </a:moveTo>
                <a:lnTo>
                  <a:pt x="102965" y="110374"/>
                </a:lnTo>
                <a:cubicBezTo>
                  <a:pt x="13817" y="110374"/>
                  <a:pt x="13817" y="110374"/>
                  <a:pt x="13817" y="110374"/>
                </a:cubicBezTo>
                <a:cubicBezTo>
                  <a:pt x="10977" y="110374"/>
                  <a:pt x="8328" y="107165"/>
                  <a:pt x="8328" y="100748"/>
                </a:cubicBezTo>
                <a:cubicBezTo>
                  <a:pt x="8328" y="97754"/>
                  <a:pt x="10977" y="94545"/>
                  <a:pt x="13817" y="94545"/>
                </a:cubicBezTo>
                <a:cubicBezTo>
                  <a:pt x="102965" y="94545"/>
                  <a:pt x="102965" y="94545"/>
                  <a:pt x="102965" y="94545"/>
                </a:cubicBezTo>
                <a:cubicBezTo>
                  <a:pt x="108643" y="94545"/>
                  <a:pt x="111293" y="97754"/>
                  <a:pt x="111293" y="100748"/>
                </a:cubicBezTo>
                <a:cubicBezTo>
                  <a:pt x="111293" y="107165"/>
                  <a:pt x="108643" y="110374"/>
                  <a:pt x="102965" y="11037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19" name="Shape 4619"/>
          <p:cNvSpPr/>
          <p:nvPr/>
        </p:nvSpPr>
        <p:spPr>
          <a:xfrm>
            <a:off x="7574879" y="3546442"/>
            <a:ext cx="296312" cy="298154"/>
          </a:xfrm>
          <a:custGeom>
            <a:avLst/>
            <a:gdLst/>
            <a:ahLst/>
            <a:cxnLst/>
            <a:rect l="0" t="0" r="0" b="0"/>
            <a:pathLst>
              <a:path w="120000" h="120000" extrusionOk="0">
                <a:moveTo>
                  <a:pt x="82778" y="34313"/>
                </a:moveTo>
                <a:lnTo>
                  <a:pt x="82778" y="34313"/>
                </a:lnTo>
                <a:cubicBezTo>
                  <a:pt x="79870" y="31405"/>
                  <a:pt x="79870" y="34313"/>
                  <a:pt x="77156" y="34313"/>
                </a:cubicBezTo>
                <a:cubicBezTo>
                  <a:pt x="54281" y="77156"/>
                  <a:pt x="54281" y="77156"/>
                  <a:pt x="54281" y="77156"/>
                </a:cubicBezTo>
                <a:cubicBezTo>
                  <a:pt x="39935" y="65718"/>
                  <a:pt x="39935" y="65718"/>
                  <a:pt x="39935" y="65718"/>
                </a:cubicBezTo>
                <a:cubicBezTo>
                  <a:pt x="37027" y="62810"/>
                  <a:pt x="37027" y="62810"/>
                  <a:pt x="34313" y="65718"/>
                </a:cubicBezTo>
                <a:cubicBezTo>
                  <a:pt x="31405" y="65718"/>
                  <a:pt x="31405" y="68432"/>
                  <a:pt x="34313" y="68432"/>
                </a:cubicBezTo>
                <a:cubicBezTo>
                  <a:pt x="51373" y="85492"/>
                  <a:pt x="51373" y="85492"/>
                  <a:pt x="51373" y="85492"/>
                </a:cubicBezTo>
                <a:cubicBezTo>
                  <a:pt x="54281" y="88594"/>
                  <a:pt x="54281" y="88594"/>
                  <a:pt x="56995" y="85492"/>
                </a:cubicBezTo>
                <a:lnTo>
                  <a:pt x="85492" y="39935"/>
                </a:lnTo>
                <a:cubicBezTo>
                  <a:pt x="85492" y="37027"/>
                  <a:pt x="85492" y="34313"/>
                  <a:pt x="82778" y="34313"/>
                </a:cubicBezTo>
                <a:close/>
                <a:moveTo>
                  <a:pt x="105654" y="0"/>
                </a:moveTo>
                <a:lnTo>
                  <a:pt x="105654" y="0"/>
                </a:lnTo>
                <a:cubicBezTo>
                  <a:pt x="14151" y="0"/>
                  <a:pt x="14151" y="0"/>
                  <a:pt x="14151" y="0"/>
                </a:cubicBezTo>
                <a:cubicBezTo>
                  <a:pt x="5621" y="0"/>
                  <a:pt x="0" y="5621"/>
                  <a:pt x="0" y="14345"/>
                </a:cubicBezTo>
                <a:cubicBezTo>
                  <a:pt x="0" y="105654"/>
                  <a:pt x="0" y="105654"/>
                  <a:pt x="0" y="105654"/>
                </a:cubicBezTo>
                <a:cubicBezTo>
                  <a:pt x="0" y="114184"/>
                  <a:pt x="5621" y="119806"/>
                  <a:pt x="14151" y="119806"/>
                </a:cubicBezTo>
                <a:cubicBezTo>
                  <a:pt x="105654" y="119806"/>
                  <a:pt x="105654" y="119806"/>
                  <a:pt x="105654" y="119806"/>
                </a:cubicBezTo>
                <a:cubicBezTo>
                  <a:pt x="114184" y="119806"/>
                  <a:pt x="119806" y="114184"/>
                  <a:pt x="119806" y="105654"/>
                </a:cubicBezTo>
                <a:cubicBezTo>
                  <a:pt x="119806" y="14345"/>
                  <a:pt x="119806" y="14345"/>
                  <a:pt x="119806" y="14345"/>
                </a:cubicBezTo>
                <a:cubicBezTo>
                  <a:pt x="119806" y="5621"/>
                  <a:pt x="114184" y="0"/>
                  <a:pt x="105654" y="0"/>
                </a:cubicBezTo>
                <a:close/>
                <a:moveTo>
                  <a:pt x="114184" y="105654"/>
                </a:moveTo>
                <a:lnTo>
                  <a:pt x="114184" y="105654"/>
                </a:lnTo>
                <a:cubicBezTo>
                  <a:pt x="114184" y="108368"/>
                  <a:pt x="108368" y="114184"/>
                  <a:pt x="105654" y="114184"/>
                </a:cubicBezTo>
                <a:cubicBezTo>
                  <a:pt x="14151" y="114184"/>
                  <a:pt x="14151" y="114184"/>
                  <a:pt x="14151" y="114184"/>
                </a:cubicBezTo>
                <a:cubicBezTo>
                  <a:pt x="11437" y="114184"/>
                  <a:pt x="5621" y="108368"/>
                  <a:pt x="5621" y="105654"/>
                </a:cubicBezTo>
                <a:cubicBezTo>
                  <a:pt x="5621" y="14345"/>
                  <a:pt x="5621" y="14345"/>
                  <a:pt x="5621" y="14345"/>
                </a:cubicBezTo>
                <a:cubicBezTo>
                  <a:pt x="5621" y="11437"/>
                  <a:pt x="11437" y="5621"/>
                  <a:pt x="14151" y="5621"/>
                </a:cubicBezTo>
                <a:cubicBezTo>
                  <a:pt x="105654" y="5621"/>
                  <a:pt x="105654" y="5621"/>
                  <a:pt x="105654" y="5621"/>
                </a:cubicBezTo>
                <a:cubicBezTo>
                  <a:pt x="108368" y="5621"/>
                  <a:pt x="114184" y="11437"/>
                  <a:pt x="114184" y="14345"/>
                </a:cubicBezTo>
                <a:lnTo>
                  <a:pt x="114184" y="105654"/>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0" name="Shape 4620"/>
          <p:cNvSpPr/>
          <p:nvPr/>
        </p:nvSpPr>
        <p:spPr>
          <a:xfrm>
            <a:off x="7079262" y="3546442"/>
            <a:ext cx="305130" cy="298154"/>
          </a:xfrm>
          <a:custGeom>
            <a:avLst/>
            <a:gdLst/>
            <a:ahLst/>
            <a:cxnLst/>
            <a:rect l="0" t="0" r="0" b="0"/>
            <a:pathLst>
              <a:path w="120000" h="120000" extrusionOk="0">
                <a:moveTo>
                  <a:pt x="105993" y="0"/>
                </a:moveTo>
                <a:lnTo>
                  <a:pt x="105993" y="0"/>
                </a:lnTo>
                <a:cubicBezTo>
                  <a:pt x="16845" y="0"/>
                  <a:pt x="16845" y="0"/>
                  <a:pt x="16845" y="0"/>
                </a:cubicBezTo>
                <a:cubicBezTo>
                  <a:pt x="8328" y="0"/>
                  <a:pt x="0" y="5621"/>
                  <a:pt x="0" y="14345"/>
                </a:cubicBezTo>
                <a:cubicBezTo>
                  <a:pt x="0" y="105654"/>
                  <a:pt x="0" y="105654"/>
                  <a:pt x="0" y="105654"/>
                </a:cubicBezTo>
                <a:cubicBezTo>
                  <a:pt x="0" y="114184"/>
                  <a:pt x="8328" y="119806"/>
                  <a:pt x="16845" y="119806"/>
                </a:cubicBezTo>
                <a:cubicBezTo>
                  <a:pt x="105993" y="119806"/>
                  <a:pt x="105993" y="119806"/>
                  <a:pt x="105993" y="119806"/>
                </a:cubicBezTo>
                <a:cubicBezTo>
                  <a:pt x="114321" y="119806"/>
                  <a:pt x="119810" y="114184"/>
                  <a:pt x="119810" y="105654"/>
                </a:cubicBezTo>
                <a:cubicBezTo>
                  <a:pt x="119810" y="14345"/>
                  <a:pt x="119810" y="14345"/>
                  <a:pt x="119810" y="14345"/>
                </a:cubicBezTo>
                <a:cubicBezTo>
                  <a:pt x="119810" y="5621"/>
                  <a:pt x="114321" y="0"/>
                  <a:pt x="105993" y="0"/>
                </a:cubicBezTo>
                <a:close/>
                <a:moveTo>
                  <a:pt x="111482" y="105654"/>
                </a:moveTo>
                <a:lnTo>
                  <a:pt x="111482" y="105654"/>
                </a:lnTo>
                <a:cubicBezTo>
                  <a:pt x="111482" y="108368"/>
                  <a:pt x="108643" y="114184"/>
                  <a:pt x="105993" y="114184"/>
                </a:cubicBezTo>
                <a:cubicBezTo>
                  <a:pt x="16845" y="114184"/>
                  <a:pt x="16845" y="114184"/>
                  <a:pt x="16845" y="114184"/>
                </a:cubicBezTo>
                <a:cubicBezTo>
                  <a:pt x="11167" y="114184"/>
                  <a:pt x="8328" y="108368"/>
                  <a:pt x="8328" y="105654"/>
                </a:cubicBezTo>
                <a:cubicBezTo>
                  <a:pt x="8328" y="14345"/>
                  <a:pt x="8328" y="14345"/>
                  <a:pt x="8328" y="14345"/>
                </a:cubicBezTo>
                <a:cubicBezTo>
                  <a:pt x="8328" y="11437"/>
                  <a:pt x="11167" y="5621"/>
                  <a:pt x="16845" y="5621"/>
                </a:cubicBezTo>
                <a:cubicBezTo>
                  <a:pt x="105993" y="5621"/>
                  <a:pt x="105993" y="5621"/>
                  <a:pt x="105993" y="5621"/>
                </a:cubicBezTo>
                <a:cubicBezTo>
                  <a:pt x="108643" y="5621"/>
                  <a:pt x="111482" y="11437"/>
                  <a:pt x="111482" y="14345"/>
                </a:cubicBezTo>
                <a:lnTo>
                  <a:pt x="111482" y="105654"/>
                </a:lnTo>
                <a:close/>
                <a:moveTo>
                  <a:pt x="77981" y="39935"/>
                </a:moveTo>
                <a:lnTo>
                  <a:pt x="77981" y="39935"/>
                </a:lnTo>
                <a:cubicBezTo>
                  <a:pt x="77981" y="39935"/>
                  <a:pt x="75331" y="39935"/>
                  <a:pt x="72492" y="39935"/>
                </a:cubicBezTo>
                <a:cubicBezTo>
                  <a:pt x="61324" y="54281"/>
                  <a:pt x="61324" y="54281"/>
                  <a:pt x="61324" y="54281"/>
                </a:cubicBezTo>
                <a:cubicBezTo>
                  <a:pt x="47507" y="39935"/>
                  <a:pt x="47507" y="39935"/>
                  <a:pt x="47507" y="39935"/>
                </a:cubicBezTo>
                <a:cubicBezTo>
                  <a:pt x="44668" y="39935"/>
                  <a:pt x="44668" y="39935"/>
                  <a:pt x="41829" y="39935"/>
                </a:cubicBezTo>
                <a:cubicBezTo>
                  <a:pt x="41829" y="42843"/>
                  <a:pt x="41829" y="45751"/>
                  <a:pt x="41829" y="45751"/>
                </a:cubicBezTo>
                <a:cubicBezTo>
                  <a:pt x="55835" y="59903"/>
                  <a:pt x="55835" y="59903"/>
                  <a:pt x="55835" y="59903"/>
                </a:cubicBezTo>
                <a:cubicBezTo>
                  <a:pt x="41829" y="74248"/>
                  <a:pt x="41829" y="74248"/>
                  <a:pt x="41829" y="74248"/>
                </a:cubicBezTo>
                <a:cubicBezTo>
                  <a:pt x="41829" y="74248"/>
                  <a:pt x="41829" y="77156"/>
                  <a:pt x="41829" y="79870"/>
                </a:cubicBezTo>
                <a:cubicBezTo>
                  <a:pt x="44668" y="79870"/>
                  <a:pt x="44668" y="79870"/>
                  <a:pt x="47507" y="79870"/>
                </a:cubicBezTo>
                <a:cubicBezTo>
                  <a:pt x="61324" y="65718"/>
                  <a:pt x="61324" y="65718"/>
                  <a:pt x="61324" y="65718"/>
                </a:cubicBezTo>
                <a:cubicBezTo>
                  <a:pt x="72492" y="79870"/>
                  <a:pt x="72492" y="79870"/>
                  <a:pt x="72492" y="79870"/>
                </a:cubicBezTo>
                <a:cubicBezTo>
                  <a:pt x="75331" y="79870"/>
                  <a:pt x="77981" y="79870"/>
                  <a:pt x="77981" y="79870"/>
                </a:cubicBezTo>
                <a:cubicBezTo>
                  <a:pt x="80820" y="77156"/>
                  <a:pt x="80820" y="74248"/>
                  <a:pt x="77981" y="74248"/>
                </a:cubicBezTo>
                <a:cubicBezTo>
                  <a:pt x="67003" y="59903"/>
                  <a:pt x="67003" y="59903"/>
                  <a:pt x="67003" y="59903"/>
                </a:cubicBezTo>
                <a:cubicBezTo>
                  <a:pt x="77981" y="45751"/>
                  <a:pt x="77981" y="45751"/>
                  <a:pt x="77981" y="45751"/>
                </a:cubicBezTo>
                <a:cubicBezTo>
                  <a:pt x="80820" y="45751"/>
                  <a:pt x="80820" y="42843"/>
                  <a:pt x="77981" y="3993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1" name="Shape 4621"/>
          <p:cNvSpPr/>
          <p:nvPr/>
        </p:nvSpPr>
        <p:spPr>
          <a:xfrm>
            <a:off x="6592464" y="3546442"/>
            <a:ext cx="305130" cy="298154"/>
          </a:xfrm>
          <a:custGeom>
            <a:avLst/>
            <a:gdLst/>
            <a:ahLst/>
            <a:cxnLst/>
            <a:rect l="0" t="0" r="0" b="0"/>
            <a:pathLst>
              <a:path w="120000" h="120000" extrusionOk="0">
                <a:moveTo>
                  <a:pt x="102965" y="0"/>
                </a:moveTo>
                <a:lnTo>
                  <a:pt x="102965" y="0"/>
                </a:lnTo>
                <a:cubicBezTo>
                  <a:pt x="13817" y="0"/>
                  <a:pt x="13817" y="0"/>
                  <a:pt x="13817" y="0"/>
                </a:cubicBezTo>
                <a:cubicBezTo>
                  <a:pt x="5488" y="0"/>
                  <a:pt x="0" y="5621"/>
                  <a:pt x="0" y="14345"/>
                </a:cubicBezTo>
                <a:cubicBezTo>
                  <a:pt x="0" y="105654"/>
                  <a:pt x="0" y="105654"/>
                  <a:pt x="0" y="105654"/>
                </a:cubicBezTo>
                <a:cubicBezTo>
                  <a:pt x="0" y="114184"/>
                  <a:pt x="5488" y="119806"/>
                  <a:pt x="13817" y="119806"/>
                </a:cubicBezTo>
                <a:cubicBezTo>
                  <a:pt x="102965" y="119806"/>
                  <a:pt x="102965" y="119806"/>
                  <a:pt x="102965" y="119806"/>
                </a:cubicBezTo>
                <a:cubicBezTo>
                  <a:pt x="111293" y="119806"/>
                  <a:pt x="119810" y="114184"/>
                  <a:pt x="119810" y="105654"/>
                </a:cubicBezTo>
                <a:cubicBezTo>
                  <a:pt x="119810" y="14345"/>
                  <a:pt x="119810" y="14345"/>
                  <a:pt x="119810" y="14345"/>
                </a:cubicBezTo>
                <a:cubicBezTo>
                  <a:pt x="119810" y="5621"/>
                  <a:pt x="111293" y="0"/>
                  <a:pt x="102965" y="0"/>
                </a:cubicBezTo>
                <a:close/>
                <a:moveTo>
                  <a:pt x="111293" y="105654"/>
                </a:moveTo>
                <a:lnTo>
                  <a:pt x="111293" y="105654"/>
                </a:lnTo>
                <a:cubicBezTo>
                  <a:pt x="111293" y="108368"/>
                  <a:pt x="108643" y="114184"/>
                  <a:pt x="102965" y="114184"/>
                </a:cubicBezTo>
                <a:cubicBezTo>
                  <a:pt x="13817" y="114184"/>
                  <a:pt x="13817" y="114184"/>
                  <a:pt x="13817" y="114184"/>
                </a:cubicBezTo>
                <a:cubicBezTo>
                  <a:pt x="10977" y="114184"/>
                  <a:pt x="8328" y="108368"/>
                  <a:pt x="8328" y="105654"/>
                </a:cubicBezTo>
                <a:cubicBezTo>
                  <a:pt x="8328" y="14345"/>
                  <a:pt x="8328" y="14345"/>
                  <a:pt x="8328" y="14345"/>
                </a:cubicBezTo>
                <a:cubicBezTo>
                  <a:pt x="8328" y="11437"/>
                  <a:pt x="10977" y="5621"/>
                  <a:pt x="13817" y="5621"/>
                </a:cubicBezTo>
                <a:cubicBezTo>
                  <a:pt x="102965" y="5621"/>
                  <a:pt x="102965" y="5621"/>
                  <a:pt x="102965" y="5621"/>
                </a:cubicBezTo>
                <a:cubicBezTo>
                  <a:pt x="108643" y="5621"/>
                  <a:pt x="111293" y="11437"/>
                  <a:pt x="111293" y="14345"/>
                </a:cubicBezTo>
                <a:lnTo>
                  <a:pt x="111293" y="105654"/>
                </a:lnTo>
                <a:close/>
                <a:moveTo>
                  <a:pt x="80630" y="56995"/>
                </a:moveTo>
                <a:lnTo>
                  <a:pt x="80630" y="56995"/>
                </a:lnTo>
                <a:cubicBezTo>
                  <a:pt x="36151" y="56995"/>
                  <a:pt x="36151" y="56995"/>
                  <a:pt x="36151" y="56995"/>
                </a:cubicBezTo>
                <a:cubicBezTo>
                  <a:pt x="36151" y="56995"/>
                  <a:pt x="33312" y="56995"/>
                  <a:pt x="33312" y="59903"/>
                </a:cubicBezTo>
                <a:cubicBezTo>
                  <a:pt x="33312" y="62810"/>
                  <a:pt x="36151" y="62810"/>
                  <a:pt x="36151" y="62810"/>
                </a:cubicBezTo>
                <a:cubicBezTo>
                  <a:pt x="80630" y="62810"/>
                  <a:pt x="80630" y="62810"/>
                  <a:pt x="80630" y="62810"/>
                </a:cubicBezTo>
                <a:cubicBezTo>
                  <a:pt x="83470" y="62810"/>
                  <a:pt x="86309" y="62810"/>
                  <a:pt x="86309" y="59903"/>
                </a:cubicBezTo>
                <a:cubicBezTo>
                  <a:pt x="86309" y="56995"/>
                  <a:pt x="83470" y="56995"/>
                  <a:pt x="80630" y="5699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2" name="Shape 4622"/>
          <p:cNvSpPr/>
          <p:nvPr/>
        </p:nvSpPr>
        <p:spPr>
          <a:xfrm>
            <a:off x="6102139" y="3546442"/>
            <a:ext cx="296312" cy="298154"/>
          </a:xfrm>
          <a:custGeom>
            <a:avLst/>
            <a:gdLst/>
            <a:ahLst/>
            <a:cxnLst/>
            <a:rect l="0" t="0" r="0" b="0"/>
            <a:pathLst>
              <a:path w="120000" h="120000" extrusionOk="0">
                <a:moveTo>
                  <a:pt x="82778" y="56995"/>
                </a:moveTo>
                <a:lnTo>
                  <a:pt x="82778" y="56995"/>
                </a:lnTo>
                <a:cubicBezTo>
                  <a:pt x="62810" y="56995"/>
                  <a:pt x="62810" y="56995"/>
                  <a:pt x="62810" y="56995"/>
                </a:cubicBezTo>
                <a:cubicBezTo>
                  <a:pt x="62810" y="37027"/>
                  <a:pt x="62810" y="37027"/>
                  <a:pt x="62810" y="37027"/>
                </a:cubicBezTo>
                <a:cubicBezTo>
                  <a:pt x="62810" y="34313"/>
                  <a:pt x="62810" y="34313"/>
                  <a:pt x="59903" y="34313"/>
                </a:cubicBezTo>
                <a:cubicBezTo>
                  <a:pt x="56995" y="34313"/>
                  <a:pt x="56995" y="34313"/>
                  <a:pt x="56995" y="37027"/>
                </a:cubicBezTo>
                <a:cubicBezTo>
                  <a:pt x="56995" y="56995"/>
                  <a:pt x="56995" y="56995"/>
                  <a:pt x="56995" y="56995"/>
                </a:cubicBezTo>
                <a:cubicBezTo>
                  <a:pt x="37027" y="56995"/>
                  <a:pt x="37027" y="56995"/>
                  <a:pt x="37027" y="56995"/>
                </a:cubicBezTo>
                <a:cubicBezTo>
                  <a:pt x="34313" y="56995"/>
                  <a:pt x="34313" y="56995"/>
                  <a:pt x="34313" y="59903"/>
                </a:cubicBezTo>
                <a:cubicBezTo>
                  <a:pt x="34313" y="62810"/>
                  <a:pt x="34313" y="62810"/>
                  <a:pt x="37027" y="62810"/>
                </a:cubicBezTo>
                <a:cubicBezTo>
                  <a:pt x="56995" y="62810"/>
                  <a:pt x="56995" y="62810"/>
                  <a:pt x="56995" y="62810"/>
                </a:cubicBezTo>
                <a:cubicBezTo>
                  <a:pt x="56995" y="82778"/>
                  <a:pt x="56995" y="82778"/>
                  <a:pt x="56995" y="82778"/>
                </a:cubicBezTo>
                <a:cubicBezTo>
                  <a:pt x="56995" y="85492"/>
                  <a:pt x="56995" y="85492"/>
                  <a:pt x="59903" y="85492"/>
                </a:cubicBezTo>
                <a:cubicBezTo>
                  <a:pt x="62810" y="85492"/>
                  <a:pt x="62810" y="85492"/>
                  <a:pt x="62810" y="82778"/>
                </a:cubicBezTo>
                <a:cubicBezTo>
                  <a:pt x="62810" y="62810"/>
                  <a:pt x="62810" y="62810"/>
                  <a:pt x="62810" y="62810"/>
                </a:cubicBezTo>
                <a:cubicBezTo>
                  <a:pt x="82778" y="62810"/>
                  <a:pt x="82778" y="62810"/>
                  <a:pt x="82778" y="62810"/>
                </a:cubicBezTo>
                <a:cubicBezTo>
                  <a:pt x="85492" y="62810"/>
                  <a:pt x="85492" y="62810"/>
                  <a:pt x="85492" y="59903"/>
                </a:cubicBezTo>
                <a:cubicBezTo>
                  <a:pt x="85492" y="56995"/>
                  <a:pt x="85492" y="56995"/>
                  <a:pt x="82778" y="56995"/>
                </a:cubicBezTo>
                <a:close/>
                <a:moveTo>
                  <a:pt x="105460" y="0"/>
                </a:moveTo>
                <a:lnTo>
                  <a:pt x="105460" y="0"/>
                </a:lnTo>
                <a:cubicBezTo>
                  <a:pt x="14151" y="0"/>
                  <a:pt x="14151" y="0"/>
                  <a:pt x="14151" y="0"/>
                </a:cubicBezTo>
                <a:cubicBezTo>
                  <a:pt x="5621" y="0"/>
                  <a:pt x="0" y="5621"/>
                  <a:pt x="0" y="14345"/>
                </a:cubicBezTo>
                <a:cubicBezTo>
                  <a:pt x="0" y="105654"/>
                  <a:pt x="0" y="105654"/>
                  <a:pt x="0" y="105654"/>
                </a:cubicBezTo>
                <a:cubicBezTo>
                  <a:pt x="0" y="114184"/>
                  <a:pt x="5621" y="119806"/>
                  <a:pt x="14151" y="119806"/>
                </a:cubicBezTo>
                <a:cubicBezTo>
                  <a:pt x="105460" y="119806"/>
                  <a:pt x="105460" y="119806"/>
                  <a:pt x="105460" y="119806"/>
                </a:cubicBezTo>
                <a:cubicBezTo>
                  <a:pt x="114184" y="119806"/>
                  <a:pt x="119806" y="114184"/>
                  <a:pt x="119806" y="105654"/>
                </a:cubicBezTo>
                <a:cubicBezTo>
                  <a:pt x="119806" y="14345"/>
                  <a:pt x="119806" y="14345"/>
                  <a:pt x="119806" y="14345"/>
                </a:cubicBezTo>
                <a:cubicBezTo>
                  <a:pt x="119806" y="5621"/>
                  <a:pt x="114184" y="0"/>
                  <a:pt x="105460" y="0"/>
                </a:cubicBezTo>
                <a:close/>
                <a:moveTo>
                  <a:pt x="114184" y="105654"/>
                </a:moveTo>
                <a:lnTo>
                  <a:pt x="114184" y="105654"/>
                </a:lnTo>
                <a:cubicBezTo>
                  <a:pt x="114184" y="108368"/>
                  <a:pt x="108368" y="114184"/>
                  <a:pt x="105460" y="114184"/>
                </a:cubicBezTo>
                <a:cubicBezTo>
                  <a:pt x="14151" y="114184"/>
                  <a:pt x="14151" y="114184"/>
                  <a:pt x="14151" y="114184"/>
                </a:cubicBezTo>
                <a:cubicBezTo>
                  <a:pt x="11437" y="114184"/>
                  <a:pt x="5621" y="108368"/>
                  <a:pt x="5621" y="105654"/>
                </a:cubicBezTo>
                <a:cubicBezTo>
                  <a:pt x="5621" y="14345"/>
                  <a:pt x="5621" y="14345"/>
                  <a:pt x="5621" y="14345"/>
                </a:cubicBezTo>
                <a:cubicBezTo>
                  <a:pt x="5621" y="11437"/>
                  <a:pt x="11437" y="5621"/>
                  <a:pt x="14151" y="5621"/>
                </a:cubicBezTo>
                <a:cubicBezTo>
                  <a:pt x="105460" y="5621"/>
                  <a:pt x="105460" y="5621"/>
                  <a:pt x="105460" y="5621"/>
                </a:cubicBezTo>
                <a:cubicBezTo>
                  <a:pt x="108368" y="5621"/>
                  <a:pt x="114184" y="11437"/>
                  <a:pt x="114184" y="14345"/>
                </a:cubicBezTo>
                <a:lnTo>
                  <a:pt x="114184" y="105654"/>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3" name="Shape 4623"/>
          <p:cNvSpPr/>
          <p:nvPr/>
        </p:nvSpPr>
        <p:spPr>
          <a:xfrm>
            <a:off x="10516831" y="3050698"/>
            <a:ext cx="296312" cy="305210"/>
          </a:xfrm>
          <a:custGeom>
            <a:avLst/>
            <a:gdLst/>
            <a:ahLst/>
            <a:cxnLst/>
            <a:rect l="0" t="0" r="0" b="0"/>
            <a:pathLst>
              <a:path w="120000" h="120000" extrusionOk="0">
                <a:moveTo>
                  <a:pt x="79870" y="61324"/>
                </a:moveTo>
                <a:lnTo>
                  <a:pt x="79870" y="61324"/>
                </a:lnTo>
                <a:cubicBezTo>
                  <a:pt x="62810" y="77981"/>
                  <a:pt x="62810" y="77981"/>
                  <a:pt x="62810" y="77981"/>
                </a:cubicBezTo>
                <a:cubicBezTo>
                  <a:pt x="62810" y="39179"/>
                  <a:pt x="62810" y="39179"/>
                  <a:pt x="62810" y="39179"/>
                </a:cubicBezTo>
                <a:cubicBezTo>
                  <a:pt x="62810" y="36340"/>
                  <a:pt x="62810" y="33501"/>
                  <a:pt x="59903" y="33501"/>
                </a:cubicBezTo>
                <a:cubicBezTo>
                  <a:pt x="56995" y="33501"/>
                  <a:pt x="56995" y="36340"/>
                  <a:pt x="56995" y="39179"/>
                </a:cubicBezTo>
                <a:cubicBezTo>
                  <a:pt x="56995" y="77981"/>
                  <a:pt x="56995" y="77981"/>
                  <a:pt x="56995" y="77981"/>
                </a:cubicBezTo>
                <a:cubicBezTo>
                  <a:pt x="39935" y="61324"/>
                  <a:pt x="39935" y="61324"/>
                  <a:pt x="39935" y="61324"/>
                </a:cubicBezTo>
                <a:cubicBezTo>
                  <a:pt x="39935" y="61324"/>
                  <a:pt x="37027" y="61324"/>
                  <a:pt x="34313" y="61324"/>
                </a:cubicBezTo>
                <a:cubicBezTo>
                  <a:pt x="34313" y="64164"/>
                  <a:pt x="34313" y="67003"/>
                  <a:pt x="34313" y="67003"/>
                </a:cubicBezTo>
                <a:cubicBezTo>
                  <a:pt x="56995" y="89148"/>
                  <a:pt x="56995" y="89148"/>
                  <a:pt x="56995" y="89148"/>
                </a:cubicBezTo>
                <a:lnTo>
                  <a:pt x="59903" y="89148"/>
                </a:lnTo>
                <a:lnTo>
                  <a:pt x="62810" y="89148"/>
                </a:lnTo>
                <a:cubicBezTo>
                  <a:pt x="85492" y="67003"/>
                  <a:pt x="85492" y="67003"/>
                  <a:pt x="85492" y="67003"/>
                </a:cubicBezTo>
                <a:cubicBezTo>
                  <a:pt x="85492" y="67003"/>
                  <a:pt x="85492" y="64164"/>
                  <a:pt x="85492" y="61324"/>
                </a:cubicBezTo>
                <a:cubicBezTo>
                  <a:pt x="82778" y="61324"/>
                  <a:pt x="79870" y="61324"/>
                  <a:pt x="79870" y="61324"/>
                </a:cubicBezTo>
                <a:close/>
                <a:moveTo>
                  <a:pt x="105654" y="0"/>
                </a:moveTo>
                <a:lnTo>
                  <a:pt x="105654" y="0"/>
                </a:lnTo>
                <a:cubicBezTo>
                  <a:pt x="14345" y="0"/>
                  <a:pt x="14345" y="0"/>
                  <a:pt x="14345" y="0"/>
                </a:cubicBezTo>
                <a:cubicBezTo>
                  <a:pt x="5621" y="0"/>
                  <a:pt x="0" y="8517"/>
                  <a:pt x="0" y="16845"/>
                </a:cubicBezTo>
                <a:cubicBezTo>
                  <a:pt x="0" y="105993"/>
                  <a:pt x="0" y="105993"/>
                  <a:pt x="0" y="105993"/>
                </a:cubicBezTo>
                <a:cubicBezTo>
                  <a:pt x="0" y="114321"/>
                  <a:pt x="5621" y="119810"/>
                  <a:pt x="14345" y="119810"/>
                </a:cubicBezTo>
                <a:cubicBezTo>
                  <a:pt x="105654" y="119810"/>
                  <a:pt x="105654" y="119810"/>
                  <a:pt x="105654" y="119810"/>
                </a:cubicBezTo>
                <a:cubicBezTo>
                  <a:pt x="114184" y="119810"/>
                  <a:pt x="119806" y="114321"/>
                  <a:pt x="119806" y="105993"/>
                </a:cubicBezTo>
                <a:cubicBezTo>
                  <a:pt x="119806" y="16845"/>
                  <a:pt x="119806" y="16845"/>
                  <a:pt x="119806" y="16845"/>
                </a:cubicBezTo>
                <a:cubicBezTo>
                  <a:pt x="119806" y="8517"/>
                  <a:pt x="114184" y="0"/>
                  <a:pt x="105654" y="0"/>
                </a:cubicBezTo>
                <a:close/>
                <a:moveTo>
                  <a:pt x="114184" y="105993"/>
                </a:moveTo>
                <a:lnTo>
                  <a:pt x="114184" y="105993"/>
                </a:lnTo>
                <a:cubicBezTo>
                  <a:pt x="114184" y="108832"/>
                  <a:pt x="108368" y="111482"/>
                  <a:pt x="105654" y="111482"/>
                </a:cubicBezTo>
                <a:cubicBezTo>
                  <a:pt x="14345" y="111482"/>
                  <a:pt x="14345" y="111482"/>
                  <a:pt x="14345" y="111482"/>
                </a:cubicBezTo>
                <a:cubicBezTo>
                  <a:pt x="11437" y="111482"/>
                  <a:pt x="5621" y="108832"/>
                  <a:pt x="5621" y="105993"/>
                </a:cubicBezTo>
                <a:cubicBezTo>
                  <a:pt x="5621" y="16845"/>
                  <a:pt x="5621" y="16845"/>
                  <a:pt x="5621" y="16845"/>
                </a:cubicBezTo>
                <a:cubicBezTo>
                  <a:pt x="5621" y="11167"/>
                  <a:pt x="11437" y="8517"/>
                  <a:pt x="14345" y="8517"/>
                </a:cubicBezTo>
                <a:cubicBezTo>
                  <a:pt x="105654" y="8517"/>
                  <a:pt x="105654" y="8517"/>
                  <a:pt x="105654" y="8517"/>
                </a:cubicBezTo>
                <a:cubicBezTo>
                  <a:pt x="108368" y="8517"/>
                  <a:pt x="114184" y="11167"/>
                  <a:pt x="114184" y="16845"/>
                </a:cubicBezTo>
                <a:lnTo>
                  <a:pt x="114184"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4" name="Shape 4624"/>
          <p:cNvSpPr/>
          <p:nvPr/>
        </p:nvSpPr>
        <p:spPr>
          <a:xfrm>
            <a:off x="10022979" y="3050698"/>
            <a:ext cx="305131" cy="305210"/>
          </a:xfrm>
          <a:custGeom>
            <a:avLst/>
            <a:gdLst/>
            <a:ahLst/>
            <a:cxnLst/>
            <a:rect l="0" t="0" r="0" b="0"/>
            <a:pathLst>
              <a:path w="120000" h="120000" extrusionOk="0">
                <a:moveTo>
                  <a:pt x="64164" y="33501"/>
                </a:moveTo>
                <a:lnTo>
                  <a:pt x="64164" y="33501"/>
                </a:lnTo>
                <a:cubicBezTo>
                  <a:pt x="64164" y="30662"/>
                  <a:pt x="61324" y="30662"/>
                  <a:pt x="61324" y="30662"/>
                </a:cubicBezTo>
                <a:cubicBezTo>
                  <a:pt x="58675" y="30662"/>
                  <a:pt x="58675" y="30662"/>
                  <a:pt x="55835" y="33501"/>
                </a:cubicBezTo>
                <a:cubicBezTo>
                  <a:pt x="36340" y="52996"/>
                  <a:pt x="36340" y="52996"/>
                  <a:pt x="36340" y="52996"/>
                </a:cubicBezTo>
                <a:cubicBezTo>
                  <a:pt x="33501" y="55835"/>
                  <a:pt x="33501" y="58675"/>
                  <a:pt x="36340" y="58675"/>
                </a:cubicBezTo>
                <a:cubicBezTo>
                  <a:pt x="36340" y="61324"/>
                  <a:pt x="39179" y="61324"/>
                  <a:pt x="41829" y="58675"/>
                </a:cubicBezTo>
                <a:cubicBezTo>
                  <a:pt x="55835" y="44668"/>
                  <a:pt x="55835" y="44668"/>
                  <a:pt x="55835" y="44668"/>
                </a:cubicBezTo>
                <a:cubicBezTo>
                  <a:pt x="55835" y="83659"/>
                  <a:pt x="55835" y="83659"/>
                  <a:pt x="55835" y="83659"/>
                </a:cubicBezTo>
                <a:cubicBezTo>
                  <a:pt x="55835" y="83659"/>
                  <a:pt x="58675" y="86498"/>
                  <a:pt x="61324" y="86498"/>
                </a:cubicBezTo>
                <a:lnTo>
                  <a:pt x="64164" y="83659"/>
                </a:lnTo>
                <a:cubicBezTo>
                  <a:pt x="64164" y="44668"/>
                  <a:pt x="64164" y="44668"/>
                  <a:pt x="64164" y="44668"/>
                </a:cubicBezTo>
                <a:cubicBezTo>
                  <a:pt x="77981" y="58675"/>
                  <a:pt x="77981" y="58675"/>
                  <a:pt x="77981" y="58675"/>
                </a:cubicBezTo>
                <a:cubicBezTo>
                  <a:pt x="81009" y="61324"/>
                  <a:pt x="83659" y="61324"/>
                  <a:pt x="83659" y="58675"/>
                </a:cubicBezTo>
                <a:cubicBezTo>
                  <a:pt x="86498" y="58675"/>
                  <a:pt x="86498" y="55835"/>
                  <a:pt x="83659" y="52996"/>
                </a:cubicBezTo>
                <a:lnTo>
                  <a:pt x="64164" y="33501"/>
                </a:lnTo>
                <a:close/>
                <a:moveTo>
                  <a:pt x="105993" y="0"/>
                </a:moveTo>
                <a:lnTo>
                  <a:pt x="105993" y="0"/>
                </a:lnTo>
                <a:cubicBezTo>
                  <a:pt x="16845" y="0"/>
                  <a:pt x="16845" y="0"/>
                  <a:pt x="16845" y="0"/>
                </a:cubicBezTo>
                <a:cubicBezTo>
                  <a:pt x="8517" y="0"/>
                  <a:pt x="0" y="8517"/>
                  <a:pt x="0" y="16845"/>
                </a:cubicBezTo>
                <a:cubicBezTo>
                  <a:pt x="0" y="105993"/>
                  <a:pt x="0" y="105993"/>
                  <a:pt x="0" y="105993"/>
                </a:cubicBezTo>
                <a:cubicBezTo>
                  <a:pt x="0" y="114321"/>
                  <a:pt x="8517" y="119810"/>
                  <a:pt x="16845" y="119810"/>
                </a:cubicBezTo>
                <a:cubicBezTo>
                  <a:pt x="105993" y="119810"/>
                  <a:pt x="105993" y="119810"/>
                  <a:pt x="105993" y="119810"/>
                </a:cubicBezTo>
                <a:cubicBezTo>
                  <a:pt x="114321" y="119810"/>
                  <a:pt x="119810" y="114321"/>
                  <a:pt x="119810" y="105993"/>
                </a:cubicBezTo>
                <a:cubicBezTo>
                  <a:pt x="119810" y="16845"/>
                  <a:pt x="119810" y="16845"/>
                  <a:pt x="119810" y="16845"/>
                </a:cubicBezTo>
                <a:cubicBezTo>
                  <a:pt x="119810" y="8517"/>
                  <a:pt x="114321" y="0"/>
                  <a:pt x="105993" y="0"/>
                </a:cubicBezTo>
                <a:close/>
                <a:moveTo>
                  <a:pt x="111482" y="105993"/>
                </a:moveTo>
                <a:lnTo>
                  <a:pt x="111482" y="105993"/>
                </a:lnTo>
                <a:cubicBezTo>
                  <a:pt x="111482" y="108832"/>
                  <a:pt x="108832" y="111482"/>
                  <a:pt x="105993" y="111482"/>
                </a:cubicBezTo>
                <a:cubicBezTo>
                  <a:pt x="16845" y="111482"/>
                  <a:pt x="16845" y="111482"/>
                  <a:pt x="16845" y="111482"/>
                </a:cubicBezTo>
                <a:cubicBezTo>
                  <a:pt x="11167" y="111482"/>
                  <a:pt x="8517" y="108832"/>
                  <a:pt x="8517" y="105993"/>
                </a:cubicBezTo>
                <a:cubicBezTo>
                  <a:pt x="8517" y="16845"/>
                  <a:pt x="8517" y="16845"/>
                  <a:pt x="8517" y="16845"/>
                </a:cubicBezTo>
                <a:cubicBezTo>
                  <a:pt x="8517" y="11167"/>
                  <a:pt x="11167" y="8517"/>
                  <a:pt x="16845" y="8517"/>
                </a:cubicBezTo>
                <a:cubicBezTo>
                  <a:pt x="105993" y="8517"/>
                  <a:pt x="105993" y="8517"/>
                  <a:pt x="105993" y="8517"/>
                </a:cubicBezTo>
                <a:cubicBezTo>
                  <a:pt x="108832" y="8517"/>
                  <a:pt x="111482" y="11167"/>
                  <a:pt x="111482" y="16845"/>
                </a:cubicBezTo>
                <a:lnTo>
                  <a:pt x="111482"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5" name="Shape 4625"/>
          <p:cNvSpPr/>
          <p:nvPr/>
        </p:nvSpPr>
        <p:spPr>
          <a:xfrm>
            <a:off x="9532654" y="3050698"/>
            <a:ext cx="305131" cy="305210"/>
          </a:xfrm>
          <a:custGeom>
            <a:avLst/>
            <a:gdLst/>
            <a:ahLst/>
            <a:cxnLst/>
            <a:rect l="0" t="0" r="0" b="0"/>
            <a:pathLst>
              <a:path w="120000" h="120000" extrusionOk="0">
                <a:moveTo>
                  <a:pt x="86309" y="55835"/>
                </a:moveTo>
                <a:lnTo>
                  <a:pt x="86309" y="55835"/>
                </a:lnTo>
                <a:cubicBezTo>
                  <a:pt x="66813" y="36340"/>
                  <a:pt x="66813" y="36340"/>
                  <a:pt x="66813" y="36340"/>
                </a:cubicBezTo>
                <a:cubicBezTo>
                  <a:pt x="63974" y="33501"/>
                  <a:pt x="61324" y="33501"/>
                  <a:pt x="61324" y="36340"/>
                </a:cubicBezTo>
                <a:cubicBezTo>
                  <a:pt x="58485" y="36340"/>
                  <a:pt x="58485" y="39179"/>
                  <a:pt x="61324" y="41829"/>
                </a:cubicBezTo>
                <a:cubicBezTo>
                  <a:pt x="75141" y="55835"/>
                  <a:pt x="75141" y="55835"/>
                  <a:pt x="75141" y="55835"/>
                </a:cubicBezTo>
                <a:cubicBezTo>
                  <a:pt x="36151" y="55835"/>
                  <a:pt x="36151" y="55835"/>
                  <a:pt x="36151" y="55835"/>
                </a:cubicBezTo>
                <a:cubicBezTo>
                  <a:pt x="36151" y="55835"/>
                  <a:pt x="33312" y="58675"/>
                  <a:pt x="33312" y="61324"/>
                </a:cubicBezTo>
                <a:lnTo>
                  <a:pt x="36151" y="64164"/>
                </a:lnTo>
                <a:cubicBezTo>
                  <a:pt x="75141" y="64164"/>
                  <a:pt x="75141" y="64164"/>
                  <a:pt x="75141" y="64164"/>
                </a:cubicBezTo>
                <a:cubicBezTo>
                  <a:pt x="61324" y="77981"/>
                  <a:pt x="61324" y="77981"/>
                  <a:pt x="61324" y="77981"/>
                </a:cubicBezTo>
                <a:cubicBezTo>
                  <a:pt x="58485" y="81009"/>
                  <a:pt x="58485" y="83659"/>
                  <a:pt x="61324" y="83659"/>
                </a:cubicBezTo>
                <a:cubicBezTo>
                  <a:pt x="61324" y="86498"/>
                  <a:pt x="63974" y="86498"/>
                  <a:pt x="66813" y="83659"/>
                </a:cubicBezTo>
                <a:cubicBezTo>
                  <a:pt x="86309" y="64164"/>
                  <a:pt x="86309" y="64164"/>
                  <a:pt x="86309" y="64164"/>
                </a:cubicBezTo>
                <a:cubicBezTo>
                  <a:pt x="89148" y="64164"/>
                  <a:pt x="89148" y="61324"/>
                  <a:pt x="89148" y="61324"/>
                </a:cubicBezTo>
                <a:cubicBezTo>
                  <a:pt x="89148" y="58675"/>
                  <a:pt x="89148" y="58675"/>
                  <a:pt x="86309" y="55835"/>
                </a:cubicBezTo>
                <a:close/>
                <a:moveTo>
                  <a:pt x="102965" y="0"/>
                </a:moveTo>
                <a:lnTo>
                  <a:pt x="102965" y="0"/>
                </a:lnTo>
                <a:cubicBezTo>
                  <a:pt x="13817" y="0"/>
                  <a:pt x="13817" y="0"/>
                  <a:pt x="13817" y="0"/>
                </a:cubicBezTo>
                <a:cubicBezTo>
                  <a:pt x="5488" y="0"/>
                  <a:pt x="0" y="8517"/>
                  <a:pt x="0" y="16845"/>
                </a:cubicBezTo>
                <a:cubicBezTo>
                  <a:pt x="0" y="105993"/>
                  <a:pt x="0" y="105993"/>
                  <a:pt x="0" y="105993"/>
                </a:cubicBezTo>
                <a:cubicBezTo>
                  <a:pt x="0" y="114321"/>
                  <a:pt x="5488" y="119810"/>
                  <a:pt x="13817" y="119810"/>
                </a:cubicBezTo>
                <a:cubicBezTo>
                  <a:pt x="102965" y="119810"/>
                  <a:pt x="102965" y="119810"/>
                  <a:pt x="102965" y="119810"/>
                </a:cubicBezTo>
                <a:cubicBezTo>
                  <a:pt x="111293" y="119810"/>
                  <a:pt x="119810" y="114321"/>
                  <a:pt x="119810" y="105993"/>
                </a:cubicBezTo>
                <a:cubicBezTo>
                  <a:pt x="119810" y="16845"/>
                  <a:pt x="119810" y="16845"/>
                  <a:pt x="119810" y="16845"/>
                </a:cubicBezTo>
                <a:cubicBezTo>
                  <a:pt x="119810" y="8517"/>
                  <a:pt x="111293" y="0"/>
                  <a:pt x="102965" y="0"/>
                </a:cubicBezTo>
                <a:close/>
                <a:moveTo>
                  <a:pt x="111293" y="105993"/>
                </a:moveTo>
                <a:lnTo>
                  <a:pt x="111293" y="105993"/>
                </a:lnTo>
                <a:cubicBezTo>
                  <a:pt x="111293" y="108832"/>
                  <a:pt x="108643" y="111482"/>
                  <a:pt x="102965" y="111482"/>
                </a:cubicBezTo>
                <a:cubicBezTo>
                  <a:pt x="13817" y="111482"/>
                  <a:pt x="13817" y="111482"/>
                  <a:pt x="13817" y="111482"/>
                </a:cubicBezTo>
                <a:cubicBezTo>
                  <a:pt x="11167" y="111482"/>
                  <a:pt x="8328" y="108832"/>
                  <a:pt x="8328" y="105993"/>
                </a:cubicBezTo>
                <a:cubicBezTo>
                  <a:pt x="8328" y="16845"/>
                  <a:pt x="8328" y="16845"/>
                  <a:pt x="8328" y="16845"/>
                </a:cubicBezTo>
                <a:cubicBezTo>
                  <a:pt x="8328" y="11167"/>
                  <a:pt x="11167" y="8517"/>
                  <a:pt x="13817" y="8517"/>
                </a:cubicBezTo>
                <a:cubicBezTo>
                  <a:pt x="102965" y="8517"/>
                  <a:pt x="102965" y="8517"/>
                  <a:pt x="102965" y="8517"/>
                </a:cubicBezTo>
                <a:cubicBezTo>
                  <a:pt x="108643" y="8517"/>
                  <a:pt x="111293" y="11167"/>
                  <a:pt x="111293" y="16845"/>
                </a:cubicBezTo>
                <a:lnTo>
                  <a:pt x="111293"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6" name="Shape 4626"/>
          <p:cNvSpPr/>
          <p:nvPr/>
        </p:nvSpPr>
        <p:spPr>
          <a:xfrm>
            <a:off x="9045855" y="3050698"/>
            <a:ext cx="296312" cy="305210"/>
          </a:xfrm>
          <a:custGeom>
            <a:avLst/>
            <a:gdLst/>
            <a:ahLst/>
            <a:cxnLst/>
            <a:rect l="0" t="0" r="0" b="0"/>
            <a:pathLst>
              <a:path w="120000" h="120000" extrusionOk="0">
                <a:moveTo>
                  <a:pt x="105654" y="0"/>
                </a:moveTo>
                <a:lnTo>
                  <a:pt x="105654" y="0"/>
                </a:lnTo>
                <a:cubicBezTo>
                  <a:pt x="14151" y="0"/>
                  <a:pt x="14151" y="0"/>
                  <a:pt x="14151" y="0"/>
                </a:cubicBezTo>
                <a:cubicBezTo>
                  <a:pt x="5621" y="0"/>
                  <a:pt x="0" y="8517"/>
                  <a:pt x="0" y="16845"/>
                </a:cubicBezTo>
                <a:cubicBezTo>
                  <a:pt x="0" y="105993"/>
                  <a:pt x="0" y="105993"/>
                  <a:pt x="0" y="105993"/>
                </a:cubicBezTo>
                <a:cubicBezTo>
                  <a:pt x="0" y="114321"/>
                  <a:pt x="5621" y="119810"/>
                  <a:pt x="14151" y="119810"/>
                </a:cubicBezTo>
                <a:cubicBezTo>
                  <a:pt x="105654" y="119810"/>
                  <a:pt x="105654" y="119810"/>
                  <a:pt x="105654" y="119810"/>
                </a:cubicBezTo>
                <a:cubicBezTo>
                  <a:pt x="114184" y="119810"/>
                  <a:pt x="119806" y="114321"/>
                  <a:pt x="119806" y="105993"/>
                </a:cubicBezTo>
                <a:cubicBezTo>
                  <a:pt x="119806" y="16845"/>
                  <a:pt x="119806" y="16845"/>
                  <a:pt x="119806" y="16845"/>
                </a:cubicBezTo>
                <a:cubicBezTo>
                  <a:pt x="119806" y="8517"/>
                  <a:pt x="114184" y="0"/>
                  <a:pt x="105654" y="0"/>
                </a:cubicBezTo>
                <a:close/>
                <a:moveTo>
                  <a:pt x="114184" y="105993"/>
                </a:moveTo>
                <a:lnTo>
                  <a:pt x="114184" y="105993"/>
                </a:lnTo>
                <a:cubicBezTo>
                  <a:pt x="114184" y="108832"/>
                  <a:pt x="108368" y="111482"/>
                  <a:pt x="105654" y="111482"/>
                </a:cubicBezTo>
                <a:cubicBezTo>
                  <a:pt x="14151" y="111482"/>
                  <a:pt x="14151" y="111482"/>
                  <a:pt x="14151" y="111482"/>
                </a:cubicBezTo>
                <a:cubicBezTo>
                  <a:pt x="11437" y="111482"/>
                  <a:pt x="5621" y="108832"/>
                  <a:pt x="5621" y="105993"/>
                </a:cubicBezTo>
                <a:cubicBezTo>
                  <a:pt x="5621" y="16845"/>
                  <a:pt x="5621" y="16845"/>
                  <a:pt x="5621" y="16845"/>
                </a:cubicBezTo>
                <a:cubicBezTo>
                  <a:pt x="5621" y="11167"/>
                  <a:pt x="11437" y="8517"/>
                  <a:pt x="14151" y="8517"/>
                </a:cubicBezTo>
                <a:cubicBezTo>
                  <a:pt x="105654" y="8517"/>
                  <a:pt x="105654" y="8517"/>
                  <a:pt x="105654" y="8517"/>
                </a:cubicBezTo>
                <a:cubicBezTo>
                  <a:pt x="108368" y="8517"/>
                  <a:pt x="114184" y="11167"/>
                  <a:pt x="114184" y="16845"/>
                </a:cubicBezTo>
                <a:lnTo>
                  <a:pt x="114184" y="105993"/>
                </a:lnTo>
                <a:close/>
                <a:moveTo>
                  <a:pt x="82778" y="55835"/>
                </a:moveTo>
                <a:lnTo>
                  <a:pt x="82778" y="55835"/>
                </a:lnTo>
                <a:cubicBezTo>
                  <a:pt x="42843" y="55835"/>
                  <a:pt x="42843" y="55835"/>
                  <a:pt x="42843" y="55835"/>
                </a:cubicBezTo>
                <a:cubicBezTo>
                  <a:pt x="56995" y="41829"/>
                  <a:pt x="56995" y="41829"/>
                  <a:pt x="56995" y="41829"/>
                </a:cubicBezTo>
                <a:cubicBezTo>
                  <a:pt x="59903" y="39179"/>
                  <a:pt x="59903" y="36340"/>
                  <a:pt x="56995" y="36340"/>
                </a:cubicBezTo>
                <a:cubicBezTo>
                  <a:pt x="56995" y="33501"/>
                  <a:pt x="54281" y="33501"/>
                  <a:pt x="51373" y="36340"/>
                </a:cubicBezTo>
                <a:cubicBezTo>
                  <a:pt x="31405" y="55835"/>
                  <a:pt x="31405" y="55835"/>
                  <a:pt x="31405" y="55835"/>
                </a:cubicBezTo>
                <a:cubicBezTo>
                  <a:pt x="31405" y="58675"/>
                  <a:pt x="31405" y="58675"/>
                  <a:pt x="31405" y="61324"/>
                </a:cubicBezTo>
                <a:lnTo>
                  <a:pt x="31405" y="64164"/>
                </a:lnTo>
                <a:cubicBezTo>
                  <a:pt x="51373" y="83659"/>
                  <a:pt x="51373" y="83659"/>
                  <a:pt x="51373" y="83659"/>
                </a:cubicBezTo>
                <a:cubicBezTo>
                  <a:pt x="54281" y="86498"/>
                  <a:pt x="56995" y="86498"/>
                  <a:pt x="56995" y="83659"/>
                </a:cubicBezTo>
                <a:cubicBezTo>
                  <a:pt x="59903" y="83659"/>
                  <a:pt x="59903" y="81009"/>
                  <a:pt x="56995" y="77981"/>
                </a:cubicBezTo>
                <a:cubicBezTo>
                  <a:pt x="42843" y="64164"/>
                  <a:pt x="42843" y="64164"/>
                  <a:pt x="42843" y="64164"/>
                </a:cubicBezTo>
                <a:cubicBezTo>
                  <a:pt x="82778" y="64164"/>
                  <a:pt x="82778" y="64164"/>
                  <a:pt x="82778" y="64164"/>
                </a:cubicBezTo>
                <a:cubicBezTo>
                  <a:pt x="85492" y="64164"/>
                  <a:pt x="85492" y="61324"/>
                  <a:pt x="85492" y="61324"/>
                </a:cubicBezTo>
                <a:cubicBezTo>
                  <a:pt x="85492" y="58675"/>
                  <a:pt x="85492" y="55835"/>
                  <a:pt x="82778" y="5583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7" name="Shape 4627"/>
          <p:cNvSpPr/>
          <p:nvPr/>
        </p:nvSpPr>
        <p:spPr>
          <a:xfrm>
            <a:off x="8550238" y="3050698"/>
            <a:ext cx="305130" cy="305210"/>
          </a:xfrm>
          <a:custGeom>
            <a:avLst/>
            <a:gdLst/>
            <a:ahLst/>
            <a:cxnLst/>
            <a:rect l="0" t="0" r="0" b="0"/>
            <a:pathLst>
              <a:path w="120000" h="120000" extrusionOk="0">
                <a:moveTo>
                  <a:pt x="91987" y="39179"/>
                </a:moveTo>
                <a:lnTo>
                  <a:pt x="91987" y="39179"/>
                </a:lnTo>
                <a:cubicBezTo>
                  <a:pt x="61324" y="69842"/>
                  <a:pt x="61324" y="69842"/>
                  <a:pt x="61324" y="69842"/>
                </a:cubicBezTo>
                <a:cubicBezTo>
                  <a:pt x="30662" y="39179"/>
                  <a:pt x="30662" y="39179"/>
                  <a:pt x="30662" y="39179"/>
                </a:cubicBezTo>
                <a:cubicBezTo>
                  <a:pt x="28012" y="39179"/>
                  <a:pt x="25173" y="39179"/>
                  <a:pt x="25173" y="39179"/>
                </a:cubicBezTo>
                <a:cubicBezTo>
                  <a:pt x="22334" y="41829"/>
                  <a:pt x="22334" y="41829"/>
                  <a:pt x="25173" y="44668"/>
                </a:cubicBezTo>
                <a:cubicBezTo>
                  <a:pt x="58675" y="77981"/>
                  <a:pt x="58675" y="77981"/>
                  <a:pt x="58675" y="77981"/>
                </a:cubicBezTo>
                <a:cubicBezTo>
                  <a:pt x="58675" y="77981"/>
                  <a:pt x="58675" y="77981"/>
                  <a:pt x="61324" y="77981"/>
                </a:cubicBezTo>
                <a:cubicBezTo>
                  <a:pt x="61324" y="77981"/>
                  <a:pt x="61324" y="77981"/>
                  <a:pt x="64164" y="77981"/>
                </a:cubicBezTo>
                <a:cubicBezTo>
                  <a:pt x="97665" y="44668"/>
                  <a:pt x="97665" y="44668"/>
                  <a:pt x="97665" y="44668"/>
                </a:cubicBezTo>
                <a:cubicBezTo>
                  <a:pt x="97665" y="41829"/>
                  <a:pt x="97665" y="41829"/>
                  <a:pt x="97665" y="39179"/>
                </a:cubicBezTo>
                <a:cubicBezTo>
                  <a:pt x="94826" y="39179"/>
                  <a:pt x="91987" y="39179"/>
                  <a:pt x="91987" y="39179"/>
                </a:cubicBezTo>
                <a:close/>
                <a:moveTo>
                  <a:pt x="105993" y="0"/>
                </a:moveTo>
                <a:lnTo>
                  <a:pt x="105993" y="0"/>
                </a:lnTo>
                <a:cubicBezTo>
                  <a:pt x="16845" y="0"/>
                  <a:pt x="16845" y="0"/>
                  <a:pt x="16845" y="0"/>
                </a:cubicBezTo>
                <a:cubicBezTo>
                  <a:pt x="8517" y="0"/>
                  <a:pt x="0" y="8517"/>
                  <a:pt x="0" y="16845"/>
                </a:cubicBezTo>
                <a:cubicBezTo>
                  <a:pt x="0" y="105993"/>
                  <a:pt x="0" y="105993"/>
                  <a:pt x="0" y="105993"/>
                </a:cubicBezTo>
                <a:cubicBezTo>
                  <a:pt x="0" y="114321"/>
                  <a:pt x="8517" y="119810"/>
                  <a:pt x="16845" y="119810"/>
                </a:cubicBezTo>
                <a:cubicBezTo>
                  <a:pt x="105993" y="119810"/>
                  <a:pt x="105993" y="119810"/>
                  <a:pt x="105993" y="119810"/>
                </a:cubicBezTo>
                <a:cubicBezTo>
                  <a:pt x="114321" y="119810"/>
                  <a:pt x="119810" y="114321"/>
                  <a:pt x="119810" y="105993"/>
                </a:cubicBezTo>
                <a:cubicBezTo>
                  <a:pt x="119810" y="16845"/>
                  <a:pt x="119810" y="16845"/>
                  <a:pt x="119810" y="16845"/>
                </a:cubicBezTo>
                <a:cubicBezTo>
                  <a:pt x="119810" y="8517"/>
                  <a:pt x="114321" y="0"/>
                  <a:pt x="105993" y="0"/>
                </a:cubicBezTo>
                <a:close/>
                <a:moveTo>
                  <a:pt x="111482" y="105993"/>
                </a:moveTo>
                <a:lnTo>
                  <a:pt x="111482" y="105993"/>
                </a:lnTo>
                <a:cubicBezTo>
                  <a:pt x="111482" y="108832"/>
                  <a:pt x="108832" y="111482"/>
                  <a:pt x="105993" y="111482"/>
                </a:cubicBezTo>
                <a:cubicBezTo>
                  <a:pt x="16845" y="111482"/>
                  <a:pt x="16845" y="111482"/>
                  <a:pt x="16845" y="111482"/>
                </a:cubicBezTo>
                <a:cubicBezTo>
                  <a:pt x="11167" y="111482"/>
                  <a:pt x="8517" y="108832"/>
                  <a:pt x="8517" y="105993"/>
                </a:cubicBezTo>
                <a:cubicBezTo>
                  <a:pt x="8517" y="16845"/>
                  <a:pt x="8517" y="16845"/>
                  <a:pt x="8517" y="16845"/>
                </a:cubicBezTo>
                <a:cubicBezTo>
                  <a:pt x="8517" y="11167"/>
                  <a:pt x="11167" y="8517"/>
                  <a:pt x="16845" y="8517"/>
                </a:cubicBezTo>
                <a:cubicBezTo>
                  <a:pt x="105993" y="8517"/>
                  <a:pt x="105993" y="8517"/>
                  <a:pt x="105993" y="8517"/>
                </a:cubicBezTo>
                <a:cubicBezTo>
                  <a:pt x="108832" y="8517"/>
                  <a:pt x="111482" y="11167"/>
                  <a:pt x="111482" y="16845"/>
                </a:cubicBezTo>
                <a:lnTo>
                  <a:pt x="111482"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8" name="Shape 4628"/>
          <p:cNvSpPr/>
          <p:nvPr/>
        </p:nvSpPr>
        <p:spPr>
          <a:xfrm>
            <a:off x="8061676" y="3050698"/>
            <a:ext cx="305131" cy="305210"/>
          </a:xfrm>
          <a:custGeom>
            <a:avLst/>
            <a:gdLst/>
            <a:ahLst/>
            <a:cxnLst/>
            <a:rect l="0" t="0" r="0" b="0"/>
            <a:pathLst>
              <a:path w="120000" h="120000" extrusionOk="0">
                <a:moveTo>
                  <a:pt x="61324" y="41829"/>
                </a:moveTo>
                <a:lnTo>
                  <a:pt x="61324" y="41829"/>
                </a:lnTo>
                <a:cubicBezTo>
                  <a:pt x="61324" y="41829"/>
                  <a:pt x="61324" y="41829"/>
                  <a:pt x="58485" y="41829"/>
                </a:cubicBezTo>
                <a:cubicBezTo>
                  <a:pt x="58485" y="41829"/>
                  <a:pt x="58485" y="41829"/>
                  <a:pt x="55646" y="41829"/>
                </a:cubicBezTo>
                <a:cubicBezTo>
                  <a:pt x="22145" y="75331"/>
                  <a:pt x="22145" y="75331"/>
                  <a:pt x="22145" y="75331"/>
                </a:cubicBezTo>
                <a:cubicBezTo>
                  <a:pt x="22145" y="77981"/>
                  <a:pt x="22145" y="81009"/>
                  <a:pt x="22145" y="81009"/>
                </a:cubicBezTo>
                <a:cubicBezTo>
                  <a:pt x="24984" y="83659"/>
                  <a:pt x="27823" y="83659"/>
                  <a:pt x="27823" y="81009"/>
                </a:cubicBezTo>
                <a:cubicBezTo>
                  <a:pt x="58485" y="50347"/>
                  <a:pt x="58485" y="50347"/>
                  <a:pt x="58485" y="50347"/>
                </a:cubicBezTo>
                <a:cubicBezTo>
                  <a:pt x="89148" y="81009"/>
                  <a:pt x="89148" y="81009"/>
                  <a:pt x="89148" y="81009"/>
                </a:cubicBezTo>
                <a:cubicBezTo>
                  <a:pt x="91798" y="83659"/>
                  <a:pt x="94637" y="83659"/>
                  <a:pt x="94637" y="81009"/>
                </a:cubicBezTo>
                <a:cubicBezTo>
                  <a:pt x="97476" y="81009"/>
                  <a:pt x="97476" y="77981"/>
                  <a:pt x="94637" y="75331"/>
                </a:cubicBezTo>
                <a:lnTo>
                  <a:pt x="61324" y="41829"/>
                </a:lnTo>
                <a:close/>
                <a:moveTo>
                  <a:pt x="102965" y="0"/>
                </a:moveTo>
                <a:lnTo>
                  <a:pt x="102965" y="0"/>
                </a:lnTo>
                <a:cubicBezTo>
                  <a:pt x="13817" y="0"/>
                  <a:pt x="13817" y="0"/>
                  <a:pt x="13817" y="0"/>
                </a:cubicBezTo>
                <a:cubicBezTo>
                  <a:pt x="5488" y="0"/>
                  <a:pt x="0" y="8517"/>
                  <a:pt x="0" y="16845"/>
                </a:cubicBezTo>
                <a:cubicBezTo>
                  <a:pt x="0" y="105993"/>
                  <a:pt x="0" y="105993"/>
                  <a:pt x="0" y="105993"/>
                </a:cubicBezTo>
                <a:cubicBezTo>
                  <a:pt x="0" y="114321"/>
                  <a:pt x="5488" y="119810"/>
                  <a:pt x="13817" y="119810"/>
                </a:cubicBezTo>
                <a:cubicBezTo>
                  <a:pt x="102965" y="119810"/>
                  <a:pt x="102965" y="119810"/>
                  <a:pt x="102965" y="119810"/>
                </a:cubicBezTo>
                <a:cubicBezTo>
                  <a:pt x="111293" y="119810"/>
                  <a:pt x="119810" y="114321"/>
                  <a:pt x="119810" y="105993"/>
                </a:cubicBezTo>
                <a:cubicBezTo>
                  <a:pt x="119810" y="16845"/>
                  <a:pt x="119810" y="16845"/>
                  <a:pt x="119810" y="16845"/>
                </a:cubicBezTo>
                <a:cubicBezTo>
                  <a:pt x="119810" y="8517"/>
                  <a:pt x="111293" y="0"/>
                  <a:pt x="102965" y="0"/>
                </a:cubicBezTo>
                <a:close/>
                <a:moveTo>
                  <a:pt x="111293" y="105993"/>
                </a:moveTo>
                <a:lnTo>
                  <a:pt x="111293" y="105993"/>
                </a:lnTo>
                <a:cubicBezTo>
                  <a:pt x="111293" y="108832"/>
                  <a:pt x="108643" y="111482"/>
                  <a:pt x="102965" y="111482"/>
                </a:cubicBezTo>
                <a:cubicBezTo>
                  <a:pt x="13817" y="111482"/>
                  <a:pt x="13817" y="111482"/>
                  <a:pt x="13817" y="111482"/>
                </a:cubicBezTo>
                <a:cubicBezTo>
                  <a:pt x="10977" y="111482"/>
                  <a:pt x="8328" y="108832"/>
                  <a:pt x="8328" y="105993"/>
                </a:cubicBezTo>
                <a:cubicBezTo>
                  <a:pt x="8328" y="16845"/>
                  <a:pt x="8328" y="16845"/>
                  <a:pt x="8328" y="16845"/>
                </a:cubicBezTo>
                <a:cubicBezTo>
                  <a:pt x="8328" y="11167"/>
                  <a:pt x="10977" y="8517"/>
                  <a:pt x="13817" y="8517"/>
                </a:cubicBezTo>
                <a:cubicBezTo>
                  <a:pt x="102965" y="8517"/>
                  <a:pt x="102965" y="8517"/>
                  <a:pt x="102965" y="8517"/>
                </a:cubicBezTo>
                <a:cubicBezTo>
                  <a:pt x="108643" y="8517"/>
                  <a:pt x="111293" y="11167"/>
                  <a:pt x="111293" y="16845"/>
                </a:cubicBezTo>
                <a:lnTo>
                  <a:pt x="111293"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29" name="Shape 4629"/>
          <p:cNvSpPr/>
          <p:nvPr/>
        </p:nvSpPr>
        <p:spPr>
          <a:xfrm>
            <a:off x="7574879" y="3050698"/>
            <a:ext cx="296312" cy="305210"/>
          </a:xfrm>
          <a:custGeom>
            <a:avLst/>
            <a:gdLst/>
            <a:ahLst/>
            <a:cxnLst/>
            <a:rect l="0" t="0" r="0" b="0"/>
            <a:pathLst>
              <a:path w="120000" h="120000" extrusionOk="0">
                <a:moveTo>
                  <a:pt x="42843" y="25173"/>
                </a:moveTo>
                <a:lnTo>
                  <a:pt x="42843" y="25173"/>
                </a:lnTo>
                <a:cubicBezTo>
                  <a:pt x="42843" y="22334"/>
                  <a:pt x="39935" y="22334"/>
                  <a:pt x="37027" y="25173"/>
                </a:cubicBezTo>
                <a:cubicBezTo>
                  <a:pt x="37027" y="25173"/>
                  <a:pt x="37027" y="28012"/>
                  <a:pt x="37027" y="30662"/>
                </a:cubicBezTo>
                <a:cubicBezTo>
                  <a:pt x="68432" y="61324"/>
                  <a:pt x="68432" y="61324"/>
                  <a:pt x="68432" y="61324"/>
                </a:cubicBezTo>
                <a:cubicBezTo>
                  <a:pt x="37027" y="91987"/>
                  <a:pt x="37027" y="91987"/>
                  <a:pt x="37027" y="91987"/>
                </a:cubicBezTo>
                <a:cubicBezTo>
                  <a:pt x="37027" y="91987"/>
                  <a:pt x="37027" y="94826"/>
                  <a:pt x="37027" y="97665"/>
                </a:cubicBezTo>
                <a:cubicBezTo>
                  <a:pt x="39935" y="97665"/>
                  <a:pt x="42843" y="97665"/>
                  <a:pt x="42843" y="97665"/>
                </a:cubicBezTo>
                <a:cubicBezTo>
                  <a:pt x="77156" y="64164"/>
                  <a:pt x="77156" y="64164"/>
                  <a:pt x="77156" y="64164"/>
                </a:cubicBezTo>
                <a:cubicBezTo>
                  <a:pt x="79870" y="61324"/>
                  <a:pt x="79870" y="61324"/>
                  <a:pt x="79870" y="61324"/>
                </a:cubicBezTo>
                <a:cubicBezTo>
                  <a:pt x="79870" y="58675"/>
                  <a:pt x="79870" y="58675"/>
                  <a:pt x="77156" y="58675"/>
                </a:cubicBezTo>
                <a:lnTo>
                  <a:pt x="42843" y="25173"/>
                </a:lnTo>
                <a:close/>
                <a:moveTo>
                  <a:pt x="105654" y="0"/>
                </a:moveTo>
                <a:lnTo>
                  <a:pt x="105654" y="0"/>
                </a:lnTo>
                <a:cubicBezTo>
                  <a:pt x="14151" y="0"/>
                  <a:pt x="14151" y="0"/>
                  <a:pt x="14151" y="0"/>
                </a:cubicBezTo>
                <a:cubicBezTo>
                  <a:pt x="5621" y="0"/>
                  <a:pt x="0" y="8517"/>
                  <a:pt x="0" y="16845"/>
                </a:cubicBezTo>
                <a:cubicBezTo>
                  <a:pt x="0" y="105993"/>
                  <a:pt x="0" y="105993"/>
                  <a:pt x="0" y="105993"/>
                </a:cubicBezTo>
                <a:cubicBezTo>
                  <a:pt x="0" y="114321"/>
                  <a:pt x="5621" y="119810"/>
                  <a:pt x="14151" y="119810"/>
                </a:cubicBezTo>
                <a:cubicBezTo>
                  <a:pt x="105654" y="119810"/>
                  <a:pt x="105654" y="119810"/>
                  <a:pt x="105654" y="119810"/>
                </a:cubicBezTo>
                <a:cubicBezTo>
                  <a:pt x="114184" y="119810"/>
                  <a:pt x="119806" y="114321"/>
                  <a:pt x="119806" y="105993"/>
                </a:cubicBezTo>
                <a:cubicBezTo>
                  <a:pt x="119806" y="16845"/>
                  <a:pt x="119806" y="16845"/>
                  <a:pt x="119806" y="16845"/>
                </a:cubicBezTo>
                <a:cubicBezTo>
                  <a:pt x="119806" y="8517"/>
                  <a:pt x="114184" y="0"/>
                  <a:pt x="105654" y="0"/>
                </a:cubicBezTo>
                <a:close/>
                <a:moveTo>
                  <a:pt x="114184" y="105993"/>
                </a:moveTo>
                <a:lnTo>
                  <a:pt x="114184" y="105993"/>
                </a:lnTo>
                <a:cubicBezTo>
                  <a:pt x="114184" y="108832"/>
                  <a:pt x="108368" y="111482"/>
                  <a:pt x="105654" y="111482"/>
                </a:cubicBezTo>
                <a:cubicBezTo>
                  <a:pt x="14151" y="111482"/>
                  <a:pt x="14151" y="111482"/>
                  <a:pt x="14151" y="111482"/>
                </a:cubicBezTo>
                <a:cubicBezTo>
                  <a:pt x="11437" y="111482"/>
                  <a:pt x="5621" y="108832"/>
                  <a:pt x="5621" y="105993"/>
                </a:cubicBezTo>
                <a:cubicBezTo>
                  <a:pt x="5621" y="16845"/>
                  <a:pt x="5621" y="16845"/>
                  <a:pt x="5621" y="16845"/>
                </a:cubicBezTo>
                <a:cubicBezTo>
                  <a:pt x="5621" y="11167"/>
                  <a:pt x="11437" y="8517"/>
                  <a:pt x="14151" y="8517"/>
                </a:cubicBezTo>
                <a:cubicBezTo>
                  <a:pt x="105654" y="8517"/>
                  <a:pt x="105654" y="8517"/>
                  <a:pt x="105654" y="8517"/>
                </a:cubicBezTo>
                <a:cubicBezTo>
                  <a:pt x="108368" y="8517"/>
                  <a:pt x="114184" y="11167"/>
                  <a:pt x="114184" y="16845"/>
                </a:cubicBezTo>
                <a:lnTo>
                  <a:pt x="114184"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0" name="Shape 4630"/>
          <p:cNvSpPr/>
          <p:nvPr/>
        </p:nvSpPr>
        <p:spPr>
          <a:xfrm>
            <a:off x="7079262" y="3050698"/>
            <a:ext cx="305130" cy="305210"/>
          </a:xfrm>
          <a:custGeom>
            <a:avLst/>
            <a:gdLst/>
            <a:ahLst/>
            <a:cxnLst/>
            <a:rect l="0" t="0" r="0" b="0"/>
            <a:pathLst>
              <a:path w="120000" h="120000" extrusionOk="0">
                <a:moveTo>
                  <a:pt x="80820" y="25173"/>
                </a:moveTo>
                <a:lnTo>
                  <a:pt x="80820" y="25173"/>
                </a:lnTo>
                <a:cubicBezTo>
                  <a:pt x="80820" y="22334"/>
                  <a:pt x="77981" y="22334"/>
                  <a:pt x="75331" y="25173"/>
                </a:cubicBezTo>
                <a:cubicBezTo>
                  <a:pt x="41829" y="58675"/>
                  <a:pt x="41829" y="58675"/>
                  <a:pt x="41829" y="58675"/>
                </a:cubicBezTo>
                <a:cubicBezTo>
                  <a:pt x="41829" y="58675"/>
                  <a:pt x="41829" y="58675"/>
                  <a:pt x="41829" y="61324"/>
                </a:cubicBezTo>
                <a:cubicBezTo>
                  <a:pt x="41829" y="61324"/>
                  <a:pt x="41829" y="61324"/>
                  <a:pt x="41829" y="64164"/>
                </a:cubicBezTo>
                <a:cubicBezTo>
                  <a:pt x="75331" y="97665"/>
                  <a:pt x="75331" y="97665"/>
                  <a:pt x="75331" y="97665"/>
                </a:cubicBezTo>
                <a:cubicBezTo>
                  <a:pt x="77981" y="97665"/>
                  <a:pt x="80820" y="97665"/>
                  <a:pt x="80820" y="97665"/>
                </a:cubicBezTo>
                <a:cubicBezTo>
                  <a:pt x="83659" y="94826"/>
                  <a:pt x="83659" y="91987"/>
                  <a:pt x="80820" y="91987"/>
                </a:cubicBezTo>
                <a:cubicBezTo>
                  <a:pt x="50157" y="61324"/>
                  <a:pt x="50157" y="61324"/>
                  <a:pt x="50157" y="61324"/>
                </a:cubicBezTo>
                <a:cubicBezTo>
                  <a:pt x="80820" y="30662"/>
                  <a:pt x="80820" y="30662"/>
                  <a:pt x="80820" y="30662"/>
                </a:cubicBezTo>
                <a:cubicBezTo>
                  <a:pt x="83659" y="28012"/>
                  <a:pt x="83659" y="25173"/>
                  <a:pt x="80820" y="25173"/>
                </a:cubicBezTo>
                <a:close/>
                <a:moveTo>
                  <a:pt x="105993" y="0"/>
                </a:moveTo>
                <a:lnTo>
                  <a:pt x="105993" y="0"/>
                </a:lnTo>
                <a:cubicBezTo>
                  <a:pt x="16845" y="0"/>
                  <a:pt x="16845" y="0"/>
                  <a:pt x="16845" y="0"/>
                </a:cubicBezTo>
                <a:cubicBezTo>
                  <a:pt x="8328" y="0"/>
                  <a:pt x="0" y="8517"/>
                  <a:pt x="0" y="16845"/>
                </a:cubicBezTo>
                <a:cubicBezTo>
                  <a:pt x="0" y="105993"/>
                  <a:pt x="0" y="105993"/>
                  <a:pt x="0" y="105993"/>
                </a:cubicBezTo>
                <a:cubicBezTo>
                  <a:pt x="0" y="114321"/>
                  <a:pt x="8328" y="119810"/>
                  <a:pt x="16845" y="119810"/>
                </a:cubicBezTo>
                <a:cubicBezTo>
                  <a:pt x="105993" y="119810"/>
                  <a:pt x="105993" y="119810"/>
                  <a:pt x="105993" y="119810"/>
                </a:cubicBezTo>
                <a:cubicBezTo>
                  <a:pt x="114321" y="119810"/>
                  <a:pt x="119810" y="114321"/>
                  <a:pt x="119810" y="105993"/>
                </a:cubicBezTo>
                <a:cubicBezTo>
                  <a:pt x="119810" y="16845"/>
                  <a:pt x="119810" y="16845"/>
                  <a:pt x="119810" y="16845"/>
                </a:cubicBezTo>
                <a:cubicBezTo>
                  <a:pt x="119810" y="8517"/>
                  <a:pt x="114321" y="0"/>
                  <a:pt x="105993" y="0"/>
                </a:cubicBezTo>
                <a:close/>
                <a:moveTo>
                  <a:pt x="111482" y="105993"/>
                </a:moveTo>
                <a:lnTo>
                  <a:pt x="111482" y="105993"/>
                </a:lnTo>
                <a:cubicBezTo>
                  <a:pt x="111482" y="108832"/>
                  <a:pt x="108643" y="111482"/>
                  <a:pt x="105993" y="111482"/>
                </a:cubicBezTo>
                <a:cubicBezTo>
                  <a:pt x="16845" y="111482"/>
                  <a:pt x="16845" y="111482"/>
                  <a:pt x="16845" y="111482"/>
                </a:cubicBezTo>
                <a:cubicBezTo>
                  <a:pt x="11167" y="111482"/>
                  <a:pt x="8328" y="108832"/>
                  <a:pt x="8328" y="105993"/>
                </a:cubicBezTo>
                <a:cubicBezTo>
                  <a:pt x="8328" y="16845"/>
                  <a:pt x="8328" y="16845"/>
                  <a:pt x="8328" y="16845"/>
                </a:cubicBezTo>
                <a:cubicBezTo>
                  <a:pt x="8328" y="11167"/>
                  <a:pt x="11167" y="8517"/>
                  <a:pt x="16845" y="8517"/>
                </a:cubicBezTo>
                <a:cubicBezTo>
                  <a:pt x="105993" y="8517"/>
                  <a:pt x="105993" y="8517"/>
                  <a:pt x="105993" y="8517"/>
                </a:cubicBezTo>
                <a:cubicBezTo>
                  <a:pt x="108643" y="8517"/>
                  <a:pt x="111482" y="11167"/>
                  <a:pt x="111482" y="16845"/>
                </a:cubicBezTo>
                <a:lnTo>
                  <a:pt x="111482"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1" name="Shape 4631"/>
          <p:cNvSpPr/>
          <p:nvPr/>
        </p:nvSpPr>
        <p:spPr>
          <a:xfrm>
            <a:off x="6592464" y="3050698"/>
            <a:ext cx="305130" cy="305210"/>
          </a:xfrm>
          <a:custGeom>
            <a:avLst/>
            <a:gdLst/>
            <a:ahLst/>
            <a:cxnLst/>
            <a:rect l="0" t="0" r="0" b="0"/>
            <a:pathLst>
              <a:path w="120000" h="120000" extrusionOk="0">
                <a:moveTo>
                  <a:pt x="44479" y="30662"/>
                </a:moveTo>
                <a:lnTo>
                  <a:pt x="44479" y="30662"/>
                </a:lnTo>
                <a:cubicBezTo>
                  <a:pt x="47318" y="30662"/>
                  <a:pt x="47318" y="28012"/>
                  <a:pt x="47318" y="28012"/>
                </a:cubicBezTo>
                <a:cubicBezTo>
                  <a:pt x="47318" y="25173"/>
                  <a:pt x="47318" y="22334"/>
                  <a:pt x="44479" y="22334"/>
                </a:cubicBezTo>
                <a:cubicBezTo>
                  <a:pt x="24984" y="22334"/>
                  <a:pt x="24984" y="22334"/>
                  <a:pt x="24984" y="22334"/>
                </a:cubicBezTo>
                <a:cubicBezTo>
                  <a:pt x="24984" y="22334"/>
                  <a:pt x="24984" y="22334"/>
                  <a:pt x="22145" y="25173"/>
                </a:cubicBezTo>
                <a:cubicBezTo>
                  <a:pt x="22145" y="25173"/>
                  <a:pt x="22145" y="25173"/>
                  <a:pt x="22145" y="28012"/>
                </a:cubicBezTo>
                <a:cubicBezTo>
                  <a:pt x="22145" y="44668"/>
                  <a:pt x="22145" y="44668"/>
                  <a:pt x="22145" y="44668"/>
                </a:cubicBezTo>
                <a:cubicBezTo>
                  <a:pt x="22145" y="47507"/>
                  <a:pt x="24984" y="50347"/>
                  <a:pt x="24984" y="50347"/>
                </a:cubicBezTo>
                <a:cubicBezTo>
                  <a:pt x="27823" y="50347"/>
                  <a:pt x="30662" y="47507"/>
                  <a:pt x="30662" y="44668"/>
                </a:cubicBezTo>
                <a:cubicBezTo>
                  <a:pt x="30662" y="36340"/>
                  <a:pt x="30662" y="36340"/>
                  <a:pt x="30662" y="36340"/>
                </a:cubicBezTo>
                <a:cubicBezTo>
                  <a:pt x="47318" y="52996"/>
                  <a:pt x="47318" y="52996"/>
                  <a:pt x="47318" y="52996"/>
                </a:cubicBezTo>
                <a:cubicBezTo>
                  <a:pt x="52807" y="47507"/>
                  <a:pt x="52807" y="47507"/>
                  <a:pt x="52807" y="47507"/>
                </a:cubicBezTo>
                <a:cubicBezTo>
                  <a:pt x="33312" y="30662"/>
                  <a:pt x="33312" y="30662"/>
                  <a:pt x="33312" y="30662"/>
                </a:cubicBezTo>
                <a:lnTo>
                  <a:pt x="44479" y="30662"/>
                </a:lnTo>
                <a:close/>
                <a:moveTo>
                  <a:pt x="91798" y="72492"/>
                </a:moveTo>
                <a:lnTo>
                  <a:pt x="91798" y="72492"/>
                </a:lnTo>
                <a:cubicBezTo>
                  <a:pt x="91798" y="72492"/>
                  <a:pt x="89148" y="72492"/>
                  <a:pt x="89148" y="75331"/>
                </a:cubicBezTo>
                <a:cubicBezTo>
                  <a:pt x="89148" y="83659"/>
                  <a:pt x="89148" y="83659"/>
                  <a:pt x="89148" y="83659"/>
                </a:cubicBezTo>
                <a:cubicBezTo>
                  <a:pt x="72492" y="67003"/>
                  <a:pt x="72492" y="67003"/>
                  <a:pt x="72492" y="67003"/>
                </a:cubicBezTo>
                <a:cubicBezTo>
                  <a:pt x="66813" y="72492"/>
                  <a:pt x="66813" y="72492"/>
                  <a:pt x="66813" y="72492"/>
                </a:cubicBezTo>
                <a:cubicBezTo>
                  <a:pt x="83470" y="89148"/>
                  <a:pt x="83470" y="89148"/>
                  <a:pt x="83470" y="89148"/>
                </a:cubicBezTo>
                <a:cubicBezTo>
                  <a:pt x="75141" y="89148"/>
                  <a:pt x="75141" y="89148"/>
                  <a:pt x="75141" y="89148"/>
                </a:cubicBezTo>
                <a:cubicBezTo>
                  <a:pt x="72492" y="89148"/>
                  <a:pt x="69463" y="91987"/>
                  <a:pt x="69463" y="94826"/>
                </a:cubicBezTo>
                <a:cubicBezTo>
                  <a:pt x="69463" y="94826"/>
                  <a:pt x="72492" y="97665"/>
                  <a:pt x="75141" y="97665"/>
                </a:cubicBezTo>
                <a:cubicBezTo>
                  <a:pt x="91798" y="97665"/>
                  <a:pt x="91798" y="97665"/>
                  <a:pt x="91798" y="97665"/>
                </a:cubicBezTo>
                <a:cubicBezTo>
                  <a:pt x="94637" y="97665"/>
                  <a:pt x="94637" y="97665"/>
                  <a:pt x="94637" y="97665"/>
                </a:cubicBezTo>
                <a:cubicBezTo>
                  <a:pt x="97476" y="94826"/>
                  <a:pt x="97476" y="94826"/>
                  <a:pt x="97476" y="94826"/>
                </a:cubicBezTo>
                <a:cubicBezTo>
                  <a:pt x="97476" y="75331"/>
                  <a:pt x="97476" y="75331"/>
                  <a:pt x="97476" y="75331"/>
                </a:cubicBezTo>
                <a:cubicBezTo>
                  <a:pt x="97476" y="72492"/>
                  <a:pt x="94637" y="72492"/>
                  <a:pt x="91798" y="72492"/>
                </a:cubicBezTo>
                <a:close/>
                <a:moveTo>
                  <a:pt x="47318" y="67003"/>
                </a:moveTo>
                <a:lnTo>
                  <a:pt x="47318" y="67003"/>
                </a:lnTo>
                <a:cubicBezTo>
                  <a:pt x="30662" y="83659"/>
                  <a:pt x="30662" y="83659"/>
                  <a:pt x="30662" y="83659"/>
                </a:cubicBezTo>
                <a:cubicBezTo>
                  <a:pt x="30662" y="75331"/>
                  <a:pt x="30662" y="75331"/>
                  <a:pt x="30662" y="75331"/>
                </a:cubicBezTo>
                <a:cubicBezTo>
                  <a:pt x="30662" y="72492"/>
                  <a:pt x="27823" y="72492"/>
                  <a:pt x="24984" y="72492"/>
                </a:cubicBezTo>
                <a:cubicBezTo>
                  <a:pt x="24984" y="72492"/>
                  <a:pt x="22145" y="72492"/>
                  <a:pt x="22145" y="75331"/>
                </a:cubicBezTo>
                <a:cubicBezTo>
                  <a:pt x="22145" y="94826"/>
                  <a:pt x="22145" y="94826"/>
                  <a:pt x="22145" y="94826"/>
                </a:cubicBezTo>
                <a:cubicBezTo>
                  <a:pt x="22145" y="94826"/>
                  <a:pt x="22145" y="94826"/>
                  <a:pt x="22145" y="97665"/>
                </a:cubicBezTo>
                <a:cubicBezTo>
                  <a:pt x="24984" y="97665"/>
                  <a:pt x="24984" y="97665"/>
                  <a:pt x="24984" y="97665"/>
                </a:cubicBezTo>
                <a:cubicBezTo>
                  <a:pt x="44479" y="97665"/>
                  <a:pt x="44479" y="97665"/>
                  <a:pt x="44479" y="97665"/>
                </a:cubicBezTo>
                <a:cubicBezTo>
                  <a:pt x="47318" y="97665"/>
                  <a:pt x="47318" y="94826"/>
                  <a:pt x="47318" y="94826"/>
                </a:cubicBezTo>
                <a:cubicBezTo>
                  <a:pt x="47318" y="91987"/>
                  <a:pt x="47318" y="89148"/>
                  <a:pt x="44479" y="89148"/>
                </a:cubicBezTo>
                <a:cubicBezTo>
                  <a:pt x="33312" y="89148"/>
                  <a:pt x="33312" y="89148"/>
                  <a:pt x="33312" y="89148"/>
                </a:cubicBezTo>
                <a:cubicBezTo>
                  <a:pt x="52807" y="72492"/>
                  <a:pt x="52807" y="72492"/>
                  <a:pt x="52807" y="72492"/>
                </a:cubicBezTo>
                <a:lnTo>
                  <a:pt x="47318" y="67003"/>
                </a:lnTo>
                <a:close/>
                <a:moveTo>
                  <a:pt x="102965" y="0"/>
                </a:moveTo>
                <a:lnTo>
                  <a:pt x="102965" y="0"/>
                </a:lnTo>
                <a:cubicBezTo>
                  <a:pt x="13817" y="0"/>
                  <a:pt x="13817" y="0"/>
                  <a:pt x="13817" y="0"/>
                </a:cubicBezTo>
                <a:cubicBezTo>
                  <a:pt x="5488" y="0"/>
                  <a:pt x="0" y="8517"/>
                  <a:pt x="0" y="16845"/>
                </a:cubicBezTo>
                <a:cubicBezTo>
                  <a:pt x="0" y="105993"/>
                  <a:pt x="0" y="105993"/>
                  <a:pt x="0" y="105993"/>
                </a:cubicBezTo>
                <a:cubicBezTo>
                  <a:pt x="0" y="114321"/>
                  <a:pt x="5488" y="119810"/>
                  <a:pt x="13817" y="119810"/>
                </a:cubicBezTo>
                <a:cubicBezTo>
                  <a:pt x="102965" y="119810"/>
                  <a:pt x="102965" y="119810"/>
                  <a:pt x="102965" y="119810"/>
                </a:cubicBezTo>
                <a:cubicBezTo>
                  <a:pt x="111293" y="119810"/>
                  <a:pt x="119810" y="114321"/>
                  <a:pt x="119810" y="105993"/>
                </a:cubicBezTo>
                <a:cubicBezTo>
                  <a:pt x="119810" y="16845"/>
                  <a:pt x="119810" y="16845"/>
                  <a:pt x="119810" y="16845"/>
                </a:cubicBezTo>
                <a:cubicBezTo>
                  <a:pt x="119810" y="8517"/>
                  <a:pt x="111293" y="0"/>
                  <a:pt x="102965" y="0"/>
                </a:cubicBezTo>
                <a:close/>
                <a:moveTo>
                  <a:pt x="111293" y="105993"/>
                </a:moveTo>
                <a:lnTo>
                  <a:pt x="111293" y="105993"/>
                </a:lnTo>
                <a:cubicBezTo>
                  <a:pt x="111293" y="108832"/>
                  <a:pt x="108643" y="111482"/>
                  <a:pt x="102965" y="111482"/>
                </a:cubicBezTo>
                <a:cubicBezTo>
                  <a:pt x="13817" y="111482"/>
                  <a:pt x="13817" y="111482"/>
                  <a:pt x="13817" y="111482"/>
                </a:cubicBezTo>
                <a:cubicBezTo>
                  <a:pt x="10977" y="111482"/>
                  <a:pt x="8328" y="108832"/>
                  <a:pt x="8328" y="105993"/>
                </a:cubicBezTo>
                <a:cubicBezTo>
                  <a:pt x="8328" y="16845"/>
                  <a:pt x="8328" y="16845"/>
                  <a:pt x="8328" y="16845"/>
                </a:cubicBezTo>
                <a:cubicBezTo>
                  <a:pt x="8328" y="11167"/>
                  <a:pt x="10977" y="8517"/>
                  <a:pt x="13817" y="8517"/>
                </a:cubicBezTo>
                <a:cubicBezTo>
                  <a:pt x="102965" y="8517"/>
                  <a:pt x="102965" y="8517"/>
                  <a:pt x="102965" y="8517"/>
                </a:cubicBezTo>
                <a:cubicBezTo>
                  <a:pt x="108643" y="8517"/>
                  <a:pt x="111293" y="11167"/>
                  <a:pt x="111293" y="16845"/>
                </a:cubicBezTo>
                <a:lnTo>
                  <a:pt x="111293" y="105993"/>
                </a:lnTo>
                <a:close/>
                <a:moveTo>
                  <a:pt x="91798" y="22334"/>
                </a:moveTo>
                <a:lnTo>
                  <a:pt x="91798" y="22334"/>
                </a:lnTo>
                <a:cubicBezTo>
                  <a:pt x="75141" y="22334"/>
                  <a:pt x="75141" y="22334"/>
                  <a:pt x="75141" y="22334"/>
                </a:cubicBezTo>
                <a:cubicBezTo>
                  <a:pt x="72492" y="22334"/>
                  <a:pt x="69463" y="25173"/>
                  <a:pt x="69463" y="28012"/>
                </a:cubicBezTo>
                <a:cubicBezTo>
                  <a:pt x="69463" y="28012"/>
                  <a:pt x="72492" y="30662"/>
                  <a:pt x="75141" y="30662"/>
                </a:cubicBezTo>
                <a:cubicBezTo>
                  <a:pt x="83470" y="30662"/>
                  <a:pt x="83470" y="30662"/>
                  <a:pt x="83470" y="30662"/>
                </a:cubicBezTo>
                <a:cubicBezTo>
                  <a:pt x="66813" y="47507"/>
                  <a:pt x="66813" y="47507"/>
                  <a:pt x="66813" y="47507"/>
                </a:cubicBezTo>
                <a:cubicBezTo>
                  <a:pt x="72492" y="52996"/>
                  <a:pt x="72492" y="52996"/>
                  <a:pt x="72492" y="52996"/>
                </a:cubicBezTo>
                <a:cubicBezTo>
                  <a:pt x="89148" y="36340"/>
                  <a:pt x="89148" y="36340"/>
                  <a:pt x="89148" y="36340"/>
                </a:cubicBezTo>
                <a:cubicBezTo>
                  <a:pt x="89148" y="44668"/>
                  <a:pt x="89148" y="44668"/>
                  <a:pt x="89148" y="44668"/>
                </a:cubicBezTo>
                <a:cubicBezTo>
                  <a:pt x="89148" y="47507"/>
                  <a:pt x="91798" y="50347"/>
                  <a:pt x="91798" y="50347"/>
                </a:cubicBezTo>
                <a:cubicBezTo>
                  <a:pt x="94637" y="50347"/>
                  <a:pt x="97476" y="47507"/>
                  <a:pt x="97476" y="44668"/>
                </a:cubicBezTo>
                <a:cubicBezTo>
                  <a:pt x="97476" y="28012"/>
                  <a:pt x="97476" y="28012"/>
                  <a:pt x="97476" y="28012"/>
                </a:cubicBezTo>
                <a:cubicBezTo>
                  <a:pt x="97476" y="25173"/>
                  <a:pt x="97476" y="25173"/>
                  <a:pt x="94637" y="25173"/>
                </a:cubicBezTo>
                <a:cubicBezTo>
                  <a:pt x="94637" y="22334"/>
                  <a:pt x="94637" y="22334"/>
                  <a:pt x="91798" y="2233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2" name="Shape 4632"/>
          <p:cNvSpPr/>
          <p:nvPr/>
        </p:nvSpPr>
        <p:spPr>
          <a:xfrm>
            <a:off x="6102139" y="3050698"/>
            <a:ext cx="296312" cy="305210"/>
          </a:xfrm>
          <a:custGeom>
            <a:avLst/>
            <a:gdLst/>
            <a:ahLst/>
            <a:cxnLst/>
            <a:rect l="0" t="0" r="0" b="0"/>
            <a:pathLst>
              <a:path w="120000" h="120000" extrusionOk="0">
                <a:moveTo>
                  <a:pt x="51373" y="64164"/>
                </a:moveTo>
                <a:lnTo>
                  <a:pt x="51373" y="64164"/>
                </a:lnTo>
                <a:cubicBezTo>
                  <a:pt x="17059" y="64164"/>
                  <a:pt x="17059" y="64164"/>
                  <a:pt x="17059" y="64164"/>
                </a:cubicBezTo>
                <a:lnTo>
                  <a:pt x="14151" y="67003"/>
                </a:lnTo>
                <a:cubicBezTo>
                  <a:pt x="14151" y="69842"/>
                  <a:pt x="17059" y="72492"/>
                  <a:pt x="17059" y="72492"/>
                </a:cubicBezTo>
                <a:cubicBezTo>
                  <a:pt x="42843" y="72492"/>
                  <a:pt x="42843" y="72492"/>
                  <a:pt x="42843" y="72492"/>
                </a:cubicBezTo>
                <a:cubicBezTo>
                  <a:pt x="17059" y="97665"/>
                  <a:pt x="17059" y="97665"/>
                  <a:pt x="17059" y="97665"/>
                </a:cubicBezTo>
                <a:cubicBezTo>
                  <a:pt x="22875" y="103154"/>
                  <a:pt x="22875" y="103154"/>
                  <a:pt x="22875" y="103154"/>
                </a:cubicBezTo>
                <a:cubicBezTo>
                  <a:pt x="48465" y="77981"/>
                  <a:pt x="48465" y="77981"/>
                  <a:pt x="48465" y="77981"/>
                </a:cubicBezTo>
                <a:cubicBezTo>
                  <a:pt x="48465" y="100315"/>
                  <a:pt x="48465" y="100315"/>
                  <a:pt x="48465" y="100315"/>
                </a:cubicBezTo>
                <a:cubicBezTo>
                  <a:pt x="48465" y="103154"/>
                  <a:pt x="51373" y="105993"/>
                  <a:pt x="51373" y="105993"/>
                </a:cubicBezTo>
                <a:cubicBezTo>
                  <a:pt x="54281" y="105993"/>
                  <a:pt x="56995" y="103154"/>
                  <a:pt x="56995" y="100315"/>
                </a:cubicBezTo>
                <a:cubicBezTo>
                  <a:pt x="56995" y="67003"/>
                  <a:pt x="56995" y="67003"/>
                  <a:pt x="56995" y="67003"/>
                </a:cubicBezTo>
                <a:cubicBezTo>
                  <a:pt x="56995" y="67003"/>
                  <a:pt x="56995" y="67003"/>
                  <a:pt x="54281" y="64164"/>
                </a:cubicBezTo>
                <a:cubicBezTo>
                  <a:pt x="54281" y="64164"/>
                  <a:pt x="54281" y="64164"/>
                  <a:pt x="51373" y="64164"/>
                </a:cubicBezTo>
                <a:close/>
                <a:moveTo>
                  <a:pt x="102746" y="50347"/>
                </a:moveTo>
                <a:lnTo>
                  <a:pt x="102746" y="50347"/>
                </a:lnTo>
                <a:cubicBezTo>
                  <a:pt x="76962" y="50347"/>
                  <a:pt x="76962" y="50347"/>
                  <a:pt x="76962" y="50347"/>
                </a:cubicBezTo>
                <a:cubicBezTo>
                  <a:pt x="102746" y="25173"/>
                  <a:pt x="102746" y="25173"/>
                  <a:pt x="102746" y="25173"/>
                </a:cubicBezTo>
                <a:cubicBezTo>
                  <a:pt x="96930" y="19495"/>
                  <a:pt x="96930" y="19495"/>
                  <a:pt x="96930" y="19495"/>
                </a:cubicBezTo>
                <a:cubicBezTo>
                  <a:pt x="71340" y="44668"/>
                  <a:pt x="71340" y="44668"/>
                  <a:pt x="71340" y="44668"/>
                </a:cubicBezTo>
                <a:cubicBezTo>
                  <a:pt x="71340" y="19495"/>
                  <a:pt x="71340" y="19495"/>
                  <a:pt x="71340" y="19495"/>
                </a:cubicBezTo>
                <a:cubicBezTo>
                  <a:pt x="71340" y="16845"/>
                  <a:pt x="68432" y="16845"/>
                  <a:pt x="68432" y="16845"/>
                </a:cubicBezTo>
                <a:cubicBezTo>
                  <a:pt x="65718" y="16845"/>
                  <a:pt x="62810" y="16845"/>
                  <a:pt x="62810" y="19495"/>
                </a:cubicBezTo>
                <a:cubicBezTo>
                  <a:pt x="62810" y="52996"/>
                  <a:pt x="62810" y="52996"/>
                  <a:pt x="62810" y="52996"/>
                </a:cubicBezTo>
                <a:cubicBezTo>
                  <a:pt x="62810" y="52996"/>
                  <a:pt x="62810" y="55835"/>
                  <a:pt x="65718" y="55835"/>
                </a:cubicBezTo>
                <a:cubicBezTo>
                  <a:pt x="65718" y="55835"/>
                  <a:pt x="65718" y="55835"/>
                  <a:pt x="68432" y="55835"/>
                </a:cubicBezTo>
                <a:cubicBezTo>
                  <a:pt x="102746" y="55835"/>
                  <a:pt x="102746" y="55835"/>
                  <a:pt x="102746" y="55835"/>
                </a:cubicBezTo>
                <a:cubicBezTo>
                  <a:pt x="102746" y="55835"/>
                  <a:pt x="105460" y="55835"/>
                  <a:pt x="105460" y="52996"/>
                </a:cubicBezTo>
                <a:cubicBezTo>
                  <a:pt x="105460" y="50347"/>
                  <a:pt x="102746" y="50347"/>
                  <a:pt x="102746" y="50347"/>
                </a:cubicBezTo>
                <a:close/>
                <a:moveTo>
                  <a:pt x="105460" y="0"/>
                </a:moveTo>
                <a:lnTo>
                  <a:pt x="105460" y="0"/>
                </a:lnTo>
                <a:cubicBezTo>
                  <a:pt x="14151" y="0"/>
                  <a:pt x="14151" y="0"/>
                  <a:pt x="14151" y="0"/>
                </a:cubicBezTo>
                <a:cubicBezTo>
                  <a:pt x="5621" y="0"/>
                  <a:pt x="0" y="8517"/>
                  <a:pt x="0" y="16845"/>
                </a:cubicBezTo>
                <a:cubicBezTo>
                  <a:pt x="0" y="105993"/>
                  <a:pt x="0" y="105993"/>
                  <a:pt x="0" y="105993"/>
                </a:cubicBezTo>
                <a:cubicBezTo>
                  <a:pt x="0" y="114321"/>
                  <a:pt x="5621" y="119810"/>
                  <a:pt x="14151" y="119810"/>
                </a:cubicBezTo>
                <a:cubicBezTo>
                  <a:pt x="105460" y="119810"/>
                  <a:pt x="105460" y="119810"/>
                  <a:pt x="105460" y="119810"/>
                </a:cubicBezTo>
                <a:cubicBezTo>
                  <a:pt x="114184" y="119810"/>
                  <a:pt x="119806" y="114321"/>
                  <a:pt x="119806" y="105993"/>
                </a:cubicBezTo>
                <a:cubicBezTo>
                  <a:pt x="119806" y="16845"/>
                  <a:pt x="119806" y="16845"/>
                  <a:pt x="119806" y="16845"/>
                </a:cubicBezTo>
                <a:cubicBezTo>
                  <a:pt x="119806" y="8517"/>
                  <a:pt x="114184" y="0"/>
                  <a:pt x="105460" y="0"/>
                </a:cubicBezTo>
                <a:close/>
                <a:moveTo>
                  <a:pt x="114184" y="105993"/>
                </a:moveTo>
                <a:lnTo>
                  <a:pt x="114184" y="105993"/>
                </a:lnTo>
                <a:cubicBezTo>
                  <a:pt x="114184" y="108832"/>
                  <a:pt x="108368" y="111482"/>
                  <a:pt x="105460" y="111482"/>
                </a:cubicBezTo>
                <a:cubicBezTo>
                  <a:pt x="14151" y="111482"/>
                  <a:pt x="14151" y="111482"/>
                  <a:pt x="14151" y="111482"/>
                </a:cubicBezTo>
                <a:cubicBezTo>
                  <a:pt x="11437" y="111482"/>
                  <a:pt x="5621" y="108832"/>
                  <a:pt x="5621" y="105993"/>
                </a:cubicBezTo>
                <a:cubicBezTo>
                  <a:pt x="5621" y="16845"/>
                  <a:pt x="5621" y="16845"/>
                  <a:pt x="5621" y="16845"/>
                </a:cubicBezTo>
                <a:cubicBezTo>
                  <a:pt x="5621" y="11167"/>
                  <a:pt x="11437" y="8517"/>
                  <a:pt x="14151" y="8517"/>
                </a:cubicBezTo>
                <a:cubicBezTo>
                  <a:pt x="105460" y="8517"/>
                  <a:pt x="105460" y="8517"/>
                  <a:pt x="105460" y="8517"/>
                </a:cubicBezTo>
                <a:cubicBezTo>
                  <a:pt x="108368" y="8517"/>
                  <a:pt x="114184" y="11167"/>
                  <a:pt x="114184" y="16845"/>
                </a:cubicBezTo>
                <a:lnTo>
                  <a:pt x="114184"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3" name="Shape 4633"/>
          <p:cNvSpPr/>
          <p:nvPr/>
        </p:nvSpPr>
        <p:spPr>
          <a:xfrm>
            <a:off x="10516831" y="2563772"/>
            <a:ext cx="296312" cy="305210"/>
          </a:xfrm>
          <a:custGeom>
            <a:avLst/>
            <a:gdLst/>
            <a:ahLst/>
            <a:cxnLst/>
            <a:rect l="0" t="0" r="0" b="0"/>
            <a:pathLst>
              <a:path w="120000" h="120000" extrusionOk="0">
                <a:moveTo>
                  <a:pt x="51373" y="97476"/>
                </a:moveTo>
                <a:lnTo>
                  <a:pt x="51373" y="97476"/>
                </a:lnTo>
                <a:cubicBezTo>
                  <a:pt x="25589" y="97476"/>
                  <a:pt x="25589" y="97476"/>
                  <a:pt x="25589" y="97476"/>
                </a:cubicBezTo>
                <a:cubicBezTo>
                  <a:pt x="54281" y="72492"/>
                  <a:pt x="54281" y="72492"/>
                  <a:pt x="54281" y="72492"/>
                </a:cubicBezTo>
                <a:cubicBezTo>
                  <a:pt x="48465" y="66813"/>
                  <a:pt x="48465" y="66813"/>
                  <a:pt x="48465" y="66813"/>
                </a:cubicBezTo>
                <a:cubicBezTo>
                  <a:pt x="22875" y="91798"/>
                  <a:pt x="22875" y="91798"/>
                  <a:pt x="22875" y="91798"/>
                </a:cubicBezTo>
                <a:cubicBezTo>
                  <a:pt x="22875" y="66813"/>
                  <a:pt x="22875" y="66813"/>
                  <a:pt x="22875" y="66813"/>
                </a:cubicBezTo>
                <a:cubicBezTo>
                  <a:pt x="22875" y="63974"/>
                  <a:pt x="19967" y="63974"/>
                  <a:pt x="17059" y="63974"/>
                </a:cubicBezTo>
                <a:cubicBezTo>
                  <a:pt x="17059" y="63974"/>
                  <a:pt x="14345" y="63974"/>
                  <a:pt x="14345" y="66813"/>
                </a:cubicBezTo>
                <a:cubicBezTo>
                  <a:pt x="14345" y="100315"/>
                  <a:pt x="14345" y="100315"/>
                  <a:pt x="14345" y="100315"/>
                </a:cubicBezTo>
                <a:lnTo>
                  <a:pt x="14345" y="102965"/>
                </a:lnTo>
                <a:cubicBezTo>
                  <a:pt x="17059" y="102965"/>
                  <a:pt x="17059" y="102965"/>
                  <a:pt x="17059" y="102965"/>
                </a:cubicBezTo>
                <a:cubicBezTo>
                  <a:pt x="51373" y="102965"/>
                  <a:pt x="51373" y="102965"/>
                  <a:pt x="51373" y="102965"/>
                </a:cubicBezTo>
                <a:cubicBezTo>
                  <a:pt x="54281" y="102965"/>
                  <a:pt x="56995" y="102965"/>
                  <a:pt x="56995" y="100315"/>
                </a:cubicBezTo>
                <a:cubicBezTo>
                  <a:pt x="56995" y="97476"/>
                  <a:pt x="54281" y="97476"/>
                  <a:pt x="51373" y="97476"/>
                </a:cubicBezTo>
                <a:close/>
                <a:moveTo>
                  <a:pt x="102746" y="13817"/>
                </a:moveTo>
                <a:lnTo>
                  <a:pt x="102746" y="13817"/>
                </a:lnTo>
                <a:cubicBezTo>
                  <a:pt x="68432" y="13817"/>
                  <a:pt x="68432" y="13817"/>
                  <a:pt x="68432" y="13817"/>
                </a:cubicBezTo>
                <a:cubicBezTo>
                  <a:pt x="65718" y="13817"/>
                  <a:pt x="62810" y="16656"/>
                  <a:pt x="62810" y="19495"/>
                </a:cubicBezTo>
                <a:cubicBezTo>
                  <a:pt x="62810" y="19495"/>
                  <a:pt x="65718" y="22145"/>
                  <a:pt x="68432" y="22145"/>
                </a:cubicBezTo>
                <a:cubicBezTo>
                  <a:pt x="94216" y="22145"/>
                  <a:pt x="94216" y="22145"/>
                  <a:pt x="94216" y="22145"/>
                </a:cubicBezTo>
                <a:cubicBezTo>
                  <a:pt x="65718" y="47318"/>
                  <a:pt x="65718" y="47318"/>
                  <a:pt x="65718" y="47318"/>
                </a:cubicBezTo>
                <a:cubicBezTo>
                  <a:pt x="71340" y="52807"/>
                  <a:pt x="71340" y="52807"/>
                  <a:pt x="71340" y="52807"/>
                </a:cubicBezTo>
                <a:cubicBezTo>
                  <a:pt x="96930" y="27823"/>
                  <a:pt x="96930" y="27823"/>
                  <a:pt x="96930" y="27823"/>
                </a:cubicBezTo>
                <a:cubicBezTo>
                  <a:pt x="96930" y="52807"/>
                  <a:pt x="96930" y="52807"/>
                  <a:pt x="96930" y="52807"/>
                </a:cubicBezTo>
                <a:cubicBezTo>
                  <a:pt x="96930" y="52807"/>
                  <a:pt x="99838" y="55646"/>
                  <a:pt x="102746" y="55646"/>
                </a:cubicBezTo>
                <a:lnTo>
                  <a:pt x="105654" y="52807"/>
                </a:lnTo>
                <a:cubicBezTo>
                  <a:pt x="105654" y="19495"/>
                  <a:pt x="105654" y="19495"/>
                  <a:pt x="105654" y="19495"/>
                </a:cubicBezTo>
                <a:cubicBezTo>
                  <a:pt x="105654" y="16656"/>
                  <a:pt x="105654" y="16656"/>
                  <a:pt x="105654" y="16656"/>
                </a:cubicBezTo>
                <a:cubicBezTo>
                  <a:pt x="102746" y="13817"/>
                  <a:pt x="102746" y="13817"/>
                  <a:pt x="102746" y="13817"/>
                </a:cubicBezTo>
                <a:close/>
                <a:moveTo>
                  <a:pt x="105654" y="0"/>
                </a:moveTo>
                <a:lnTo>
                  <a:pt x="105654" y="0"/>
                </a:lnTo>
                <a:cubicBezTo>
                  <a:pt x="14345" y="0"/>
                  <a:pt x="14345" y="0"/>
                  <a:pt x="14345" y="0"/>
                </a:cubicBezTo>
                <a:cubicBezTo>
                  <a:pt x="5621" y="0"/>
                  <a:pt x="0" y="5488"/>
                  <a:pt x="0" y="13817"/>
                </a:cubicBezTo>
                <a:cubicBezTo>
                  <a:pt x="0" y="102965"/>
                  <a:pt x="0" y="102965"/>
                  <a:pt x="0" y="102965"/>
                </a:cubicBezTo>
                <a:cubicBezTo>
                  <a:pt x="0" y="111293"/>
                  <a:pt x="5621" y="119810"/>
                  <a:pt x="14345" y="119810"/>
                </a:cubicBezTo>
                <a:cubicBezTo>
                  <a:pt x="105654" y="119810"/>
                  <a:pt x="105654" y="119810"/>
                  <a:pt x="105654" y="119810"/>
                </a:cubicBezTo>
                <a:cubicBezTo>
                  <a:pt x="114184" y="119810"/>
                  <a:pt x="119806" y="111293"/>
                  <a:pt x="119806" y="102965"/>
                </a:cubicBezTo>
                <a:cubicBezTo>
                  <a:pt x="119806" y="13817"/>
                  <a:pt x="119806" y="13817"/>
                  <a:pt x="119806" y="13817"/>
                </a:cubicBezTo>
                <a:cubicBezTo>
                  <a:pt x="119806" y="5488"/>
                  <a:pt x="114184" y="0"/>
                  <a:pt x="105654" y="0"/>
                </a:cubicBezTo>
                <a:close/>
                <a:moveTo>
                  <a:pt x="114184" y="102965"/>
                </a:moveTo>
                <a:lnTo>
                  <a:pt x="114184" y="102965"/>
                </a:lnTo>
                <a:cubicBezTo>
                  <a:pt x="114184" y="108643"/>
                  <a:pt x="108368" y="111293"/>
                  <a:pt x="105654" y="111293"/>
                </a:cubicBezTo>
                <a:cubicBezTo>
                  <a:pt x="14345" y="111293"/>
                  <a:pt x="14345" y="111293"/>
                  <a:pt x="14345" y="111293"/>
                </a:cubicBezTo>
                <a:cubicBezTo>
                  <a:pt x="11437" y="111293"/>
                  <a:pt x="5621" y="108643"/>
                  <a:pt x="5621" y="102965"/>
                </a:cubicBezTo>
                <a:cubicBezTo>
                  <a:pt x="5621" y="13817"/>
                  <a:pt x="5621" y="13817"/>
                  <a:pt x="5621" y="13817"/>
                </a:cubicBezTo>
                <a:cubicBezTo>
                  <a:pt x="5621" y="10977"/>
                  <a:pt x="11437" y="8328"/>
                  <a:pt x="14345" y="8328"/>
                </a:cubicBezTo>
                <a:cubicBezTo>
                  <a:pt x="105654" y="8328"/>
                  <a:pt x="105654" y="8328"/>
                  <a:pt x="105654" y="8328"/>
                </a:cubicBezTo>
                <a:cubicBezTo>
                  <a:pt x="108368" y="8328"/>
                  <a:pt x="114184" y="10977"/>
                  <a:pt x="114184" y="13817"/>
                </a:cubicBezTo>
                <a:lnTo>
                  <a:pt x="114184" y="10296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4" name="Shape 4634"/>
          <p:cNvSpPr/>
          <p:nvPr/>
        </p:nvSpPr>
        <p:spPr>
          <a:xfrm>
            <a:off x="10049436" y="2563772"/>
            <a:ext cx="269855" cy="305210"/>
          </a:xfrm>
          <a:custGeom>
            <a:avLst/>
            <a:gdLst/>
            <a:ahLst/>
            <a:cxnLst/>
            <a:rect l="0" t="0" r="0" b="0"/>
            <a:pathLst>
              <a:path w="120000" h="120000" extrusionOk="0">
                <a:moveTo>
                  <a:pt x="28449" y="69652"/>
                </a:moveTo>
                <a:lnTo>
                  <a:pt x="28449" y="69652"/>
                </a:lnTo>
                <a:cubicBezTo>
                  <a:pt x="56684" y="94637"/>
                  <a:pt x="56684" y="94637"/>
                  <a:pt x="56684" y="94637"/>
                </a:cubicBezTo>
                <a:lnTo>
                  <a:pt x="59893" y="97476"/>
                </a:lnTo>
                <a:lnTo>
                  <a:pt x="63101" y="94637"/>
                </a:lnTo>
                <a:cubicBezTo>
                  <a:pt x="91336" y="69652"/>
                  <a:pt x="91336" y="69652"/>
                  <a:pt x="91336" y="69652"/>
                </a:cubicBezTo>
                <a:cubicBezTo>
                  <a:pt x="94545" y="66813"/>
                  <a:pt x="94545" y="66813"/>
                  <a:pt x="91336" y="63974"/>
                </a:cubicBezTo>
                <a:cubicBezTo>
                  <a:pt x="91336" y="63974"/>
                  <a:pt x="88128" y="63974"/>
                  <a:pt x="85133" y="63974"/>
                </a:cubicBezTo>
                <a:cubicBezTo>
                  <a:pt x="63101" y="83470"/>
                  <a:pt x="63101" y="83470"/>
                  <a:pt x="63101" y="83470"/>
                </a:cubicBezTo>
                <a:cubicBezTo>
                  <a:pt x="63101" y="2649"/>
                  <a:pt x="63101" y="2649"/>
                  <a:pt x="63101" y="2649"/>
                </a:cubicBezTo>
                <a:cubicBezTo>
                  <a:pt x="63101" y="2649"/>
                  <a:pt x="63101" y="0"/>
                  <a:pt x="59893" y="0"/>
                </a:cubicBezTo>
                <a:cubicBezTo>
                  <a:pt x="56684" y="0"/>
                  <a:pt x="56684" y="2649"/>
                  <a:pt x="56684" y="2649"/>
                </a:cubicBezTo>
                <a:cubicBezTo>
                  <a:pt x="56684" y="83470"/>
                  <a:pt x="56684" y="83470"/>
                  <a:pt x="56684" y="83470"/>
                </a:cubicBezTo>
                <a:cubicBezTo>
                  <a:pt x="34652" y="63974"/>
                  <a:pt x="34652" y="63974"/>
                  <a:pt x="34652" y="63974"/>
                </a:cubicBezTo>
                <a:cubicBezTo>
                  <a:pt x="31657" y="63974"/>
                  <a:pt x="28449" y="63974"/>
                  <a:pt x="28449" y="63974"/>
                </a:cubicBezTo>
                <a:cubicBezTo>
                  <a:pt x="25240" y="66813"/>
                  <a:pt x="25240" y="66813"/>
                  <a:pt x="28449" y="69652"/>
                </a:cubicBezTo>
                <a:close/>
                <a:moveTo>
                  <a:pt x="100748" y="13817"/>
                </a:moveTo>
                <a:lnTo>
                  <a:pt x="100748" y="13817"/>
                </a:lnTo>
                <a:cubicBezTo>
                  <a:pt x="88128" y="13817"/>
                  <a:pt x="88128" y="13817"/>
                  <a:pt x="88128" y="13817"/>
                </a:cubicBezTo>
                <a:cubicBezTo>
                  <a:pt x="88128" y="22145"/>
                  <a:pt x="88128" y="22145"/>
                  <a:pt x="88128" y="22145"/>
                </a:cubicBezTo>
                <a:cubicBezTo>
                  <a:pt x="100748" y="22145"/>
                  <a:pt x="100748" y="22145"/>
                  <a:pt x="100748" y="22145"/>
                </a:cubicBezTo>
                <a:cubicBezTo>
                  <a:pt x="107165" y="22145"/>
                  <a:pt x="110374" y="24984"/>
                  <a:pt x="110374" y="30662"/>
                </a:cubicBezTo>
                <a:cubicBezTo>
                  <a:pt x="110374" y="102965"/>
                  <a:pt x="110374" y="102965"/>
                  <a:pt x="110374" y="102965"/>
                </a:cubicBezTo>
                <a:cubicBezTo>
                  <a:pt x="110374" y="108643"/>
                  <a:pt x="107165" y="111293"/>
                  <a:pt x="100748" y="111293"/>
                </a:cubicBezTo>
                <a:cubicBezTo>
                  <a:pt x="19037" y="111293"/>
                  <a:pt x="19037" y="111293"/>
                  <a:pt x="19037" y="111293"/>
                </a:cubicBezTo>
                <a:cubicBezTo>
                  <a:pt x="12620" y="111293"/>
                  <a:pt x="9411" y="108643"/>
                  <a:pt x="9411" y="102965"/>
                </a:cubicBezTo>
                <a:cubicBezTo>
                  <a:pt x="9411" y="30662"/>
                  <a:pt x="9411" y="30662"/>
                  <a:pt x="9411" y="30662"/>
                </a:cubicBezTo>
                <a:cubicBezTo>
                  <a:pt x="9411" y="24984"/>
                  <a:pt x="12620" y="22145"/>
                  <a:pt x="19037" y="22145"/>
                </a:cubicBezTo>
                <a:cubicBezTo>
                  <a:pt x="31657" y="22145"/>
                  <a:pt x="31657" y="22145"/>
                  <a:pt x="31657" y="22145"/>
                </a:cubicBezTo>
                <a:cubicBezTo>
                  <a:pt x="31657" y="13817"/>
                  <a:pt x="31657" y="13817"/>
                  <a:pt x="31657" y="13817"/>
                </a:cubicBezTo>
                <a:cubicBezTo>
                  <a:pt x="19037" y="13817"/>
                  <a:pt x="19037" y="13817"/>
                  <a:pt x="19037" y="13817"/>
                </a:cubicBezTo>
                <a:cubicBezTo>
                  <a:pt x="9411" y="13817"/>
                  <a:pt x="0" y="22145"/>
                  <a:pt x="0" y="30662"/>
                </a:cubicBezTo>
                <a:cubicBezTo>
                  <a:pt x="0" y="102965"/>
                  <a:pt x="0" y="102965"/>
                  <a:pt x="0" y="102965"/>
                </a:cubicBezTo>
                <a:cubicBezTo>
                  <a:pt x="0" y="111293"/>
                  <a:pt x="9411" y="119810"/>
                  <a:pt x="19037" y="119810"/>
                </a:cubicBezTo>
                <a:cubicBezTo>
                  <a:pt x="100748" y="119810"/>
                  <a:pt x="100748" y="119810"/>
                  <a:pt x="100748" y="119810"/>
                </a:cubicBezTo>
                <a:cubicBezTo>
                  <a:pt x="110374" y="119810"/>
                  <a:pt x="119786" y="111293"/>
                  <a:pt x="119786" y="102965"/>
                </a:cubicBezTo>
                <a:cubicBezTo>
                  <a:pt x="119786" y="30662"/>
                  <a:pt x="119786" y="30662"/>
                  <a:pt x="119786" y="30662"/>
                </a:cubicBezTo>
                <a:cubicBezTo>
                  <a:pt x="119786" y="22145"/>
                  <a:pt x="110374" y="13817"/>
                  <a:pt x="100748" y="13817"/>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5" name="Shape 4635"/>
          <p:cNvSpPr/>
          <p:nvPr/>
        </p:nvSpPr>
        <p:spPr>
          <a:xfrm>
            <a:off x="9553818" y="2563772"/>
            <a:ext cx="262800" cy="305210"/>
          </a:xfrm>
          <a:custGeom>
            <a:avLst/>
            <a:gdLst/>
            <a:ahLst/>
            <a:cxnLst/>
            <a:rect l="0" t="0" r="0" b="0"/>
            <a:pathLst>
              <a:path w="120000" h="120000" extrusionOk="0">
                <a:moveTo>
                  <a:pt x="94018" y="50157"/>
                </a:moveTo>
                <a:lnTo>
                  <a:pt x="94018" y="50157"/>
                </a:lnTo>
                <a:cubicBezTo>
                  <a:pt x="61651" y="22145"/>
                  <a:pt x="61651" y="22145"/>
                  <a:pt x="61651" y="22145"/>
                </a:cubicBezTo>
                <a:cubicBezTo>
                  <a:pt x="61651" y="22145"/>
                  <a:pt x="61651" y="22145"/>
                  <a:pt x="58348" y="22145"/>
                </a:cubicBezTo>
                <a:cubicBezTo>
                  <a:pt x="58348" y="22145"/>
                  <a:pt x="58348" y="22145"/>
                  <a:pt x="55045" y="22145"/>
                </a:cubicBezTo>
                <a:cubicBezTo>
                  <a:pt x="25981" y="50157"/>
                  <a:pt x="25981" y="50157"/>
                  <a:pt x="25981" y="50157"/>
                </a:cubicBezTo>
                <a:cubicBezTo>
                  <a:pt x="25981" y="50157"/>
                  <a:pt x="25981" y="52807"/>
                  <a:pt x="25981" y="55646"/>
                </a:cubicBezTo>
                <a:cubicBezTo>
                  <a:pt x="29064" y="55646"/>
                  <a:pt x="29064" y="55646"/>
                  <a:pt x="32366" y="55646"/>
                </a:cubicBezTo>
                <a:cubicBezTo>
                  <a:pt x="55045" y="36151"/>
                  <a:pt x="55045" y="36151"/>
                  <a:pt x="55045" y="36151"/>
                </a:cubicBezTo>
                <a:cubicBezTo>
                  <a:pt x="55045" y="114132"/>
                  <a:pt x="55045" y="114132"/>
                  <a:pt x="55045" y="114132"/>
                </a:cubicBezTo>
                <a:cubicBezTo>
                  <a:pt x="55045" y="116971"/>
                  <a:pt x="58348" y="119810"/>
                  <a:pt x="58348" y="119810"/>
                </a:cubicBezTo>
                <a:cubicBezTo>
                  <a:pt x="61651" y="119810"/>
                  <a:pt x="64733" y="116971"/>
                  <a:pt x="64733" y="114132"/>
                </a:cubicBezTo>
                <a:cubicBezTo>
                  <a:pt x="64733" y="36151"/>
                  <a:pt x="64733" y="36151"/>
                  <a:pt x="64733" y="36151"/>
                </a:cubicBezTo>
                <a:cubicBezTo>
                  <a:pt x="87633" y="55646"/>
                  <a:pt x="87633" y="55646"/>
                  <a:pt x="87633" y="55646"/>
                </a:cubicBezTo>
                <a:cubicBezTo>
                  <a:pt x="87633" y="55646"/>
                  <a:pt x="90715" y="55646"/>
                  <a:pt x="94018" y="55646"/>
                </a:cubicBezTo>
                <a:cubicBezTo>
                  <a:pt x="94018" y="52807"/>
                  <a:pt x="94018" y="50157"/>
                  <a:pt x="94018" y="50157"/>
                </a:cubicBezTo>
                <a:close/>
                <a:moveTo>
                  <a:pt x="103706" y="0"/>
                </a:moveTo>
                <a:lnTo>
                  <a:pt x="103706" y="0"/>
                </a:lnTo>
                <a:cubicBezTo>
                  <a:pt x="16073" y="0"/>
                  <a:pt x="16073" y="0"/>
                  <a:pt x="16073" y="0"/>
                </a:cubicBezTo>
                <a:cubicBezTo>
                  <a:pt x="6385" y="0"/>
                  <a:pt x="0" y="5488"/>
                  <a:pt x="0" y="13817"/>
                </a:cubicBezTo>
                <a:cubicBezTo>
                  <a:pt x="0" y="89148"/>
                  <a:pt x="0" y="89148"/>
                  <a:pt x="0" y="89148"/>
                </a:cubicBezTo>
                <a:cubicBezTo>
                  <a:pt x="0" y="97476"/>
                  <a:pt x="6385" y="102965"/>
                  <a:pt x="16073" y="102965"/>
                </a:cubicBezTo>
                <a:cubicBezTo>
                  <a:pt x="29064" y="102965"/>
                  <a:pt x="29064" y="102965"/>
                  <a:pt x="29064" y="102965"/>
                </a:cubicBezTo>
                <a:cubicBezTo>
                  <a:pt x="29064" y="97476"/>
                  <a:pt x="29064" y="97476"/>
                  <a:pt x="29064" y="97476"/>
                </a:cubicBezTo>
                <a:cubicBezTo>
                  <a:pt x="16073" y="97476"/>
                  <a:pt x="16073" y="97476"/>
                  <a:pt x="16073" y="97476"/>
                </a:cubicBezTo>
                <a:cubicBezTo>
                  <a:pt x="12990" y="97476"/>
                  <a:pt x="6385" y="91798"/>
                  <a:pt x="6385" y="89148"/>
                </a:cubicBezTo>
                <a:cubicBezTo>
                  <a:pt x="6385" y="13817"/>
                  <a:pt x="6385" y="13817"/>
                  <a:pt x="6385" y="13817"/>
                </a:cubicBezTo>
                <a:cubicBezTo>
                  <a:pt x="6385" y="10977"/>
                  <a:pt x="12990" y="8328"/>
                  <a:pt x="16073" y="8328"/>
                </a:cubicBezTo>
                <a:cubicBezTo>
                  <a:pt x="103706" y="8328"/>
                  <a:pt x="103706" y="8328"/>
                  <a:pt x="103706" y="8328"/>
                </a:cubicBezTo>
                <a:cubicBezTo>
                  <a:pt x="107009" y="8328"/>
                  <a:pt x="110091" y="10977"/>
                  <a:pt x="110091" y="13817"/>
                </a:cubicBezTo>
                <a:cubicBezTo>
                  <a:pt x="110091" y="89148"/>
                  <a:pt x="110091" y="89148"/>
                  <a:pt x="110091" y="89148"/>
                </a:cubicBezTo>
                <a:cubicBezTo>
                  <a:pt x="110091" y="91798"/>
                  <a:pt x="107009" y="97476"/>
                  <a:pt x="103706" y="97476"/>
                </a:cubicBezTo>
                <a:cubicBezTo>
                  <a:pt x="90715" y="97476"/>
                  <a:pt x="90715" y="97476"/>
                  <a:pt x="90715" y="97476"/>
                </a:cubicBezTo>
                <a:cubicBezTo>
                  <a:pt x="90715" y="102965"/>
                  <a:pt x="90715" y="102965"/>
                  <a:pt x="90715" y="102965"/>
                </a:cubicBezTo>
                <a:cubicBezTo>
                  <a:pt x="103706" y="102965"/>
                  <a:pt x="103706" y="102965"/>
                  <a:pt x="103706" y="102965"/>
                </a:cubicBezTo>
                <a:cubicBezTo>
                  <a:pt x="113394" y="102965"/>
                  <a:pt x="119779" y="97476"/>
                  <a:pt x="119779" y="89148"/>
                </a:cubicBezTo>
                <a:cubicBezTo>
                  <a:pt x="119779" y="13817"/>
                  <a:pt x="119779" y="13817"/>
                  <a:pt x="119779" y="13817"/>
                </a:cubicBezTo>
                <a:cubicBezTo>
                  <a:pt x="119779" y="5488"/>
                  <a:pt x="113394" y="0"/>
                  <a:pt x="103706" y="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6" name="Shape 4636"/>
          <p:cNvSpPr/>
          <p:nvPr/>
        </p:nvSpPr>
        <p:spPr>
          <a:xfrm>
            <a:off x="9045855" y="2584944"/>
            <a:ext cx="296312" cy="262868"/>
          </a:xfrm>
          <a:custGeom>
            <a:avLst/>
            <a:gdLst/>
            <a:ahLst/>
            <a:cxnLst/>
            <a:rect l="0" t="0" r="0" b="0"/>
            <a:pathLst>
              <a:path w="120000" h="120000" extrusionOk="0">
                <a:moveTo>
                  <a:pt x="116898" y="55045"/>
                </a:moveTo>
                <a:lnTo>
                  <a:pt x="116898" y="55045"/>
                </a:lnTo>
                <a:cubicBezTo>
                  <a:pt x="34313" y="55045"/>
                  <a:pt x="34313" y="55045"/>
                  <a:pt x="34313" y="55045"/>
                </a:cubicBezTo>
                <a:cubicBezTo>
                  <a:pt x="54281" y="32366"/>
                  <a:pt x="54281" y="32366"/>
                  <a:pt x="54281" y="32366"/>
                </a:cubicBezTo>
                <a:cubicBezTo>
                  <a:pt x="56995" y="29064"/>
                  <a:pt x="56995" y="29064"/>
                  <a:pt x="54281" y="25981"/>
                </a:cubicBezTo>
                <a:cubicBezTo>
                  <a:pt x="54281" y="25981"/>
                  <a:pt x="51373" y="25981"/>
                  <a:pt x="48465" y="25981"/>
                </a:cubicBezTo>
                <a:cubicBezTo>
                  <a:pt x="22875" y="55045"/>
                  <a:pt x="22875" y="55045"/>
                  <a:pt x="22875" y="55045"/>
                </a:cubicBezTo>
                <a:cubicBezTo>
                  <a:pt x="22875" y="58348"/>
                  <a:pt x="22875" y="58348"/>
                  <a:pt x="22875" y="58348"/>
                </a:cubicBezTo>
                <a:cubicBezTo>
                  <a:pt x="22875" y="61651"/>
                  <a:pt x="22875" y="61651"/>
                  <a:pt x="22875" y="61651"/>
                </a:cubicBezTo>
                <a:cubicBezTo>
                  <a:pt x="48465" y="94018"/>
                  <a:pt x="48465" y="94018"/>
                  <a:pt x="48465" y="94018"/>
                </a:cubicBezTo>
                <a:cubicBezTo>
                  <a:pt x="51373" y="94018"/>
                  <a:pt x="54281" y="94018"/>
                  <a:pt x="54281" y="94018"/>
                </a:cubicBezTo>
                <a:cubicBezTo>
                  <a:pt x="56995" y="90715"/>
                  <a:pt x="56995" y="87412"/>
                  <a:pt x="54281" y="87412"/>
                </a:cubicBezTo>
                <a:cubicBezTo>
                  <a:pt x="34313" y="64733"/>
                  <a:pt x="34313" y="64733"/>
                  <a:pt x="34313" y="64733"/>
                </a:cubicBezTo>
                <a:cubicBezTo>
                  <a:pt x="116898" y="64733"/>
                  <a:pt x="116898" y="64733"/>
                  <a:pt x="116898" y="64733"/>
                </a:cubicBezTo>
                <a:cubicBezTo>
                  <a:pt x="119806" y="64733"/>
                  <a:pt x="119806" y="61651"/>
                  <a:pt x="119806" y="58348"/>
                </a:cubicBezTo>
                <a:cubicBezTo>
                  <a:pt x="119806" y="58348"/>
                  <a:pt x="119806" y="55045"/>
                  <a:pt x="116898" y="55045"/>
                </a:cubicBezTo>
                <a:close/>
                <a:moveTo>
                  <a:pt x="96930" y="103706"/>
                </a:moveTo>
                <a:lnTo>
                  <a:pt x="96930" y="103706"/>
                </a:lnTo>
                <a:cubicBezTo>
                  <a:pt x="96930" y="107009"/>
                  <a:pt x="94216" y="110091"/>
                  <a:pt x="91308" y="110091"/>
                </a:cubicBezTo>
                <a:cubicBezTo>
                  <a:pt x="14151" y="110091"/>
                  <a:pt x="14151" y="110091"/>
                  <a:pt x="14151" y="110091"/>
                </a:cubicBezTo>
                <a:cubicBezTo>
                  <a:pt x="11437" y="110091"/>
                  <a:pt x="5621" y="107009"/>
                  <a:pt x="5621" y="103706"/>
                </a:cubicBezTo>
                <a:cubicBezTo>
                  <a:pt x="5621" y="16073"/>
                  <a:pt x="5621" y="16073"/>
                  <a:pt x="5621" y="16073"/>
                </a:cubicBezTo>
                <a:cubicBezTo>
                  <a:pt x="5621" y="12990"/>
                  <a:pt x="11437" y="6385"/>
                  <a:pt x="14151" y="6385"/>
                </a:cubicBezTo>
                <a:cubicBezTo>
                  <a:pt x="91308" y="6385"/>
                  <a:pt x="91308" y="6385"/>
                  <a:pt x="91308" y="6385"/>
                </a:cubicBezTo>
                <a:cubicBezTo>
                  <a:pt x="94216" y="6385"/>
                  <a:pt x="96930" y="12990"/>
                  <a:pt x="96930" y="16073"/>
                </a:cubicBezTo>
                <a:cubicBezTo>
                  <a:pt x="96930" y="29064"/>
                  <a:pt x="96930" y="29064"/>
                  <a:pt x="96930" y="29064"/>
                </a:cubicBezTo>
                <a:cubicBezTo>
                  <a:pt x="105654" y="29064"/>
                  <a:pt x="105654" y="29064"/>
                  <a:pt x="105654" y="29064"/>
                </a:cubicBezTo>
                <a:cubicBezTo>
                  <a:pt x="105654" y="16073"/>
                  <a:pt x="105654" y="16073"/>
                  <a:pt x="105654" y="16073"/>
                </a:cubicBezTo>
                <a:cubicBezTo>
                  <a:pt x="105654" y="6385"/>
                  <a:pt x="99838" y="0"/>
                  <a:pt x="91308" y="0"/>
                </a:cubicBezTo>
                <a:cubicBezTo>
                  <a:pt x="14151" y="0"/>
                  <a:pt x="14151" y="0"/>
                  <a:pt x="14151" y="0"/>
                </a:cubicBezTo>
                <a:cubicBezTo>
                  <a:pt x="5621" y="0"/>
                  <a:pt x="0" y="6385"/>
                  <a:pt x="0" y="16073"/>
                </a:cubicBezTo>
                <a:cubicBezTo>
                  <a:pt x="0" y="103706"/>
                  <a:pt x="0" y="103706"/>
                  <a:pt x="0" y="103706"/>
                </a:cubicBezTo>
                <a:cubicBezTo>
                  <a:pt x="0" y="113394"/>
                  <a:pt x="5621" y="119779"/>
                  <a:pt x="14151" y="119779"/>
                </a:cubicBezTo>
                <a:cubicBezTo>
                  <a:pt x="91308" y="119779"/>
                  <a:pt x="91308" y="119779"/>
                  <a:pt x="91308" y="119779"/>
                </a:cubicBezTo>
                <a:cubicBezTo>
                  <a:pt x="99838" y="119779"/>
                  <a:pt x="105654" y="113394"/>
                  <a:pt x="105654" y="103706"/>
                </a:cubicBezTo>
                <a:cubicBezTo>
                  <a:pt x="105654" y="90715"/>
                  <a:pt x="105654" y="90715"/>
                  <a:pt x="105654" y="90715"/>
                </a:cubicBezTo>
                <a:cubicBezTo>
                  <a:pt x="96930" y="90715"/>
                  <a:pt x="96930" y="90715"/>
                  <a:pt x="96930" y="90715"/>
                </a:cubicBezTo>
                <a:lnTo>
                  <a:pt x="96930" y="103706"/>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7" name="Shape 4637"/>
          <p:cNvSpPr/>
          <p:nvPr/>
        </p:nvSpPr>
        <p:spPr>
          <a:xfrm>
            <a:off x="8550238" y="2584944"/>
            <a:ext cx="305130" cy="262868"/>
          </a:xfrm>
          <a:custGeom>
            <a:avLst/>
            <a:gdLst/>
            <a:ahLst/>
            <a:cxnLst/>
            <a:rect l="0" t="0" r="0" b="0"/>
            <a:pathLst>
              <a:path w="120000" h="120000" extrusionOk="0">
                <a:moveTo>
                  <a:pt x="64164" y="87412"/>
                </a:moveTo>
                <a:lnTo>
                  <a:pt x="64164" y="87412"/>
                </a:lnTo>
                <a:cubicBezTo>
                  <a:pt x="64164" y="87412"/>
                  <a:pt x="64164" y="90715"/>
                  <a:pt x="64164" y="94018"/>
                </a:cubicBezTo>
                <a:cubicBezTo>
                  <a:pt x="67003" y="94018"/>
                  <a:pt x="69842" y="94018"/>
                  <a:pt x="69842" y="94018"/>
                </a:cubicBezTo>
                <a:cubicBezTo>
                  <a:pt x="97665" y="61651"/>
                  <a:pt x="97665" y="61651"/>
                  <a:pt x="97665" y="61651"/>
                </a:cubicBezTo>
                <a:cubicBezTo>
                  <a:pt x="97665" y="61651"/>
                  <a:pt x="97665" y="61651"/>
                  <a:pt x="97665" y="58348"/>
                </a:cubicBezTo>
                <a:cubicBezTo>
                  <a:pt x="97665" y="58348"/>
                  <a:pt x="97665" y="58348"/>
                  <a:pt x="97665" y="55045"/>
                </a:cubicBezTo>
                <a:cubicBezTo>
                  <a:pt x="69842" y="25981"/>
                  <a:pt x="69842" y="25981"/>
                  <a:pt x="69842" y="25981"/>
                </a:cubicBezTo>
                <a:cubicBezTo>
                  <a:pt x="69842" y="25981"/>
                  <a:pt x="67003" y="25981"/>
                  <a:pt x="64164" y="25981"/>
                </a:cubicBezTo>
                <a:cubicBezTo>
                  <a:pt x="64164" y="29064"/>
                  <a:pt x="64164" y="29064"/>
                  <a:pt x="64164" y="32366"/>
                </a:cubicBezTo>
                <a:cubicBezTo>
                  <a:pt x="83659" y="55045"/>
                  <a:pt x="83659" y="55045"/>
                  <a:pt x="83659" y="55045"/>
                </a:cubicBezTo>
                <a:cubicBezTo>
                  <a:pt x="5678" y="55045"/>
                  <a:pt x="5678" y="55045"/>
                  <a:pt x="5678" y="55045"/>
                </a:cubicBezTo>
                <a:cubicBezTo>
                  <a:pt x="2839" y="55045"/>
                  <a:pt x="0" y="58348"/>
                  <a:pt x="0" y="58348"/>
                </a:cubicBezTo>
                <a:cubicBezTo>
                  <a:pt x="0" y="61651"/>
                  <a:pt x="2839" y="64733"/>
                  <a:pt x="5678" y="64733"/>
                </a:cubicBezTo>
                <a:cubicBezTo>
                  <a:pt x="83659" y="64733"/>
                  <a:pt x="83659" y="64733"/>
                  <a:pt x="83659" y="64733"/>
                </a:cubicBezTo>
                <a:lnTo>
                  <a:pt x="64164" y="87412"/>
                </a:lnTo>
                <a:close/>
                <a:moveTo>
                  <a:pt x="105993" y="0"/>
                </a:moveTo>
                <a:lnTo>
                  <a:pt x="105993" y="0"/>
                </a:lnTo>
                <a:cubicBezTo>
                  <a:pt x="30662" y="0"/>
                  <a:pt x="30662" y="0"/>
                  <a:pt x="30662" y="0"/>
                </a:cubicBezTo>
                <a:cubicBezTo>
                  <a:pt x="22334" y="0"/>
                  <a:pt x="16845" y="6385"/>
                  <a:pt x="16845" y="16073"/>
                </a:cubicBezTo>
                <a:cubicBezTo>
                  <a:pt x="16845" y="32366"/>
                  <a:pt x="16845" y="32366"/>
                  <a:pt x="16845" y="32366"/>
                </a:cubicBezTo>
                <a:cubicBezTo>
                  <a:pt x="22334" y="32366"/>
                  <a:pt x="22334" y="32366"/>
                  <a:pt x="22334" y="32366"/>
                </a:cubicBezTo>
                <a:cubicBezTo>
                  <a:pt x="22334" y="16073"/>
                  <a:pt x="22334" y="16073"/>
                  <a:pt x="22334" y="16073"/>
                </a:cubicBezTo>
                <a:cubicBezTo>
                  <a:pt x="22334" y="12990"/>
                  <a:pt x="28012" y="6385"/>
                  <a:pt x="30662" y="6385"/>
                </a:cubicBezTo>
                <a:cubicBezTo>
                  <a:pt x="105993" y="6385"/>
                  <a:pt x="105993" y="6385"/>
                  <a:pt x="105993" y="6385"/>
                </a:cubicBezTo>
                <a:cubicBezTo>
                  <a:pt x="108832" y="6385"/>
                  <a:pt x="111482" y="12990"/>
                  <a:pt x="111482" y="16073"/>
                </a:cubicBezTo>
                <a:cubicBezTo>
                  <a:pt x="111482" y="103706"/>
                  <a:pt x="111482" y="103706"/>
                  <a:pt x="111482" y="103706"/>
                </a:cubicBezTo>
                <a:cubicBezTo>
                  <a:pt x="111482" y="107009"/>
                  <a:pt x="108832" y="110091"/>
                  <a:pt x="105993" y="110091"/>
                </a:cubicBezTo>
                <a:cubicBezTo>
                  <a:pt x="30662" y="110091"/>
                  <a:pt x="30662" y="110091"/>
                  <a:pt x="30662" y="110091"/>
                </a:cubicBezTo>
                <a:cubicBezTo>
                  <a:pt x="28012" y="110091"/>
                  <a:pt x="22334" y="107009"/>
                  <a:pt x="22334" y="103706"/>
                </a:cubicBezTo>
                <a:cubicBezTo>
                  <a:pt x="22334" y="84110"/>
                  <a:pt x="22334" y="84110"/>
                  <a:pt x="22334" y="84110"/>
                </a:cubicBezTo>
                <a:cubicBezTo>
                  <a:pt x="16845" y="84110"/>
                  <a:pt x="16845" y="84110"/>
                  <a:pt x="16845" y="84110"/>
                </a:cubicBezTo>
                <a:cubicBezTo>
                  <a:pt x="16845" y="103706"/>
                  <a:pt x="16845" y="103706"/>
                  <a:pt x="16845" y="103706"/>
                </a:cubicBezTo>
                <a:cubicBezTo>
                  <a:pt x="16845" y="113394"/>
                  <a:pt x="22334" y="119779"/>
                  <a:pt x="30662" y="119779"/>
                </a:cubicBezTo>
                <a:cubicBezTo>
                  <a:pt x="105993" y="119779"/>
                  <a:pt x="105993" y="119779"/>
                  <a:pt x="105993" y="119779"/>
                </a:cubicBezTo>
                <a:cubicBezTo>
                  <a:pt x="114321" y="119779"/>
                  <a:pt x="119810" y="113394"/>
                  <a:pt x="119810" y="103706"/>
                </a:cubicBezTo>
                <a:cubicBezTo>
                  <a:pt x="119810" y="16073"/>
                  <a:pt x="119810" y="16073"/>
                  <a:pt x="119810" y="16073"/>
                </a:cubicBezTo>
                <a:cubicBezTo>
                  <a:pt x="119810" y="6385"/>
                  <a:pt x="114321" y="0"/>
                  <a:pt x="105993" y="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8" name="Shape 4638"/>
          <p:cNvSpPr/>
          <p:nvPr/>
        </p:nvSpPr>
        <p:spPr>
          <a:xfrm>
            <a:off x="8082840" y="2584944"/>
            <a:ext cx="262800" cy="262868"/>
          </a:xfrm>
          <a:custGeom>
            <a:avLst/>
            <a:gdLst/>
            <a:ahLst/>
            <a:cxnLst/>
            <a:rect l="0" t="0" r="0" b="0"/>
            <a:pathLst>
              <a:path w="120000" h="120000" extrusionOk="0">
                <a:moveTo>
                  <a:pt x="116697" y="0"/>
                </a:moveTo>
                <a:lnTo>
                  <a:pt x="116697" y="0"/>
                </a:lnTo>
                <a:cubicBezTo>
                  <a:pt x="84110" y="0"/>
                  <a:pt x="84110" y="0"/>
                  <a:pt x="84110" y="0"/>
                </a:cubicBezTo>
                <a:cubicBezTo>
                  <a:pt x="84110" y="0"/>
                  <a:pt x="81027" y="0"/>
                  <a:pt x="81027" y="3082"/>
                </a:cubicBezTo>
                <a:cubicBezTo>
                  <a:pt x="81027" y="6385"/>
                  <a:pt x="84110" y="6385"/>
                  <a:pt x="84110" y="6385"/>
                </a:cubicBezTo>
                <a:cubicBezTo>
                  <a:pt x="103706" y="6385"/>
                  <a:pt x="103706" y="6385"/>
                  <a:pt x="103706" y="6385"/>
                </a:cubicBezTo>
                <a:cubicBezTo>
                  <a:pt x="38972" y="68036"/>
                  <a:pt x="38972" y="68036"/>
                  <a:pt x="38972" y="68036"/>
                </a:cubicBezTo>
                <a:cubicBezTo>
                  <a:pt x="38972" y="71339"/>
                  <a:pt x="38972" y="74642"/>
                  <a:pt x="38972" y="74642"/>
                </a:cubicBezTo>
                <a:cubicBezTo>
                  <a:pt x="42055" y="77724"/>
                  <a:pt x="42055" y="77724"/>
                  <a:pt x="45357" y="74642"/>
                </a:cubicBezTo>
                <a:cubicBezTo>
                  <a:pt x="110091" y="12990"/>
                  <a:pt x="110091" y="12990"/>
                  <a:pt x="110091" y="12990"/>
                </a:cubicBezTo>
                <a:cubicBezTo>
                  <a:pt x="110091" y="32366"/>
                  <a:pt x="110091" y="32366"/>
                  <a:pt x="110091" y="32366"/>
                </a:cubicBezTo>
                <a:cubicBezTo>
                  <a:pt x="110091" y="35669"/>
                  <a:pt x="113394" y="38972"/>
                  <a:pt x="116697" y="38972"/>
                </a:cubicBezTo>
                <a:cubicBezTo>
                  <a:pt x="116697" y="38972"/>
                  <a:pt x="119779" y="35669"/>
                  <a:pt x="119779" y="32366"/>
                </a:cubicBezTo>
                <a:cubicBezTo>
                  <a:pt x="119779" y="3082"/>
                  <a:pt x="119779" y="3082"/>
                  <a:pt x="119779" y="3082"/>
                </a:cubicBezTo>
                <a:cubicBezTo>
                  <a:pt x="119779" y="0"/>
                  <a:pt x="116697" y="0"/>
                  <a:pt x="116697" y="0"/>
                </a:cubicBezTo>
                <a:close/>
                <a:moveTo>
                  <a:pt x="110091" y="103706"/>
                </a:moveTo>
                <a:lnTo>
                  <a:pt x="110091" y="103706"/>
                </a:lnTo>
                <a:cubicBezTo>
                  <a:pt x="110091" y="107009"/>
                  <a:pt x="107009" y="110091"/>
                  <a:pt x="103706" y="110091"/>
                </a:cubicBezTo>
                <a:cubicBezTo>
                  <a:pt x="16073" y="110091"/>
                  <a:pt x="16073" y="110091"/>
                  <a:pt x="16073" y="110091"/>
                </a:cubicBezTo>
                <a:cubicBezTo>
                  <a:pt x="9688" y="110091"/>
                  <a:pt x="6385" y="107009"/>
                  <a:pt x="6385" y="103706"/>
                </a:cubicBezTo>
                <a:cubicBezTo>
                  <a:pt x="6385" y="16073"/>
                  <a:pt x="6385" y="16073"/>
                  <a:pt x="6385" y="16073"/>
                </a:cubicBezTo>
                <a:cubicBezTo>
                  <a:pt x="6385" y="12990"/>
                  <a:pt x="12990" y="6385"/>
                  <a:pt x="16073" y="6385"/>
                </a:cubicBezTo>
                <a:cubicBezTo>
                  <a:pt x="64733" y="6385"/>
                  <a:pt x="64733" y="6385"/>
                  <a:pt x="64733" y="6385"/>
                </a:cubicBezTo>
                <a:cubicBezTo>
                  <a:pt x="64733" y="0"/>
                  <a:pt x="64733" y="0"/>
                  <a:pt x="64733" y="0"/>
                </a:cubicBezTo>
                <a:cubicBezTo>
                  <a:pt x="16073" y="0"/>
                  <a:pt x="16073" y="0"/>
                  <a:pt x="16073" y="0"/>
                </a:cubicBezTo>
                <a:cubicBezTo>
                  <a:pt x="6385" y="0"/>
                  <a:pt x="0" y="9688"/>
                  <a:pt x="0" y="19376"/>
                </a:cubicBezTo>
                <a:cubicBezTo>
                  <a:pt x="0" y="103706"/>
                  <a:pt x="0" y="103706"/>
                  <a:pt x="0" y="103706"/>
                </a:cubicBezTo>
                <a:cubicBezTo>
                  <a:pt x="0" y="113394"/>
                  <a:pt x="6385" y="119779"/>
                  <a:pt x="16073" y="119779"/>
                </a:cubicBezTo>
                <a:cubicBezTo>
                  <a:pt x="100403" y="119779"/>
                  <a:pt x="100403" y="119779"/>
                  <a:pt x="100403" y="119779"/>
                </a:cubicBezTo>
                <a:cubicBezTo>
                  <a:pt x="110091" y="119779"/>
                  <a:pt x="119779" y="113394"/>
                  <a:pt x="119779" y="103706"/>
                </a:cubicBezTo>
                <a:cubicBezTo>
                  <a:pt x="119779" y="55045"/>
                  <a:pt x="119779" y="55045"/>
                  <a:pt x="119779" y="55045"/>
                </a:cubicBezTo>
                <a:cubicBezTo>
                  <a:pt x="110091" y="55045"/>
                  <a:pt x="110091" y="55045"/>
                  <a:pt x="110091" y="55045"/>
                </a:cubicBezTo>
                <a:lnTo>
                  <a:pt x="110091" y="103706"/>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39" name="Shape 4639"/>
          <p:cNvSpPr/>
          <p:nvPr/>
        </p:nvSpPr>
        <p:spPr>
          <a:xfrm>
            <a:off x="7587226" y="2584944"/>
            <a:ext cx="269855" cy="262868"/>
          </a:xfrm>
          <a:custGeom>
            <a:avLst/>
            <a:gdLst/>
            <a:ahLst/>
            <a:cxnLst/>
            <a:rect l="0" t="0" r="0" b="0"/>
            <a:pathLst>
              <a:path w="120000" h="120000" extrusionOk="0">
                <a:moveTo>
                  <a:pt x="110374" y="55045"/>
                </a:moveTo>
                <a:lnTo>
                  <a:pt x="110374" y="55045"/>
                </a:lnTo>
                <a:cubicBezTo>
                  <a:pt x="110374" y="103706"/>
                  <a:pt x="110374" y="103706"/>
                  <a:pt x="110374" y="103706"/>
                </a:cubicBezTo>
                <a:cubicBezTo>
                  <a:pt x="110374" y="107009"/>
                  <a:pt x="107165" y="110091"/>
                  <a:pt x="100748" y="110091"/>
                </a:cubicBezTo>
                <a:cubicBezTo>
                  <a:pt x="19037" y="110091"/>
                  <a:pt x="19037" y="110091"/>
                  <a:pt x="19037" y="110091"/>
                </a:cubicBezTo>
                <a:cubicBezTo>
                  <a:pt x="12620" y="110091"/>
                  <a:pt x="9411" y="107009"/>
                  <a:pt x="9411" y="103706"/>
                </a:cubicBezTo>
                <a:cubicBezTo>
                  <a:pt x="9411" y="16073"/>
                  <a:pt x="9411" y="16073"/>
                  <a:pt x="9411" y="16073"/>
                </a:cubicBezTo>
                <a:cubicBezTo>
                  <a:pt x="9411" y="12990"/>
                  <a:pt x="12620" y="6385"/>
                  <a:pt x="19037" y="6385"/>
                </a:cubicBezTo>
                <a:cubicBezTo>
                  <a:pt x="63101" y="6385"/>
                  <a:pt x="63101" y="6385"/>
                  <a:pt x="63101" y="6385"/>
                </a:cubicBezTo>
                <a:cubicBezTo>
                  <a:pt x="63101" y="0"/>
                  <a:pt x="63101" y="0"/>
                  <a:pt x="63101" y="0"/>
                </a:cubicBezTo>
                <a:cubicBezTo>
                  <a:pt x="19037" y="0"/>
                  <a:pt x="19037" y="0"/>
                  <a:pt x="19037" y="0"/>
                </a:cubicBezTo>
                <a:cubicBezTo>
                  <a:pt x="9411" y="0"/>
                  <a:pt x="0" y="9688"/>
                  <a:pt x="0" y="19376"/>
                </a:cubicBezTo>
                <a:cubicBezTo>
                  <a:pt x="0" y="103706"/>
                  <a:pt x="0" y="103706"/>
                  <a:pt x="0" y="103706"/>
                </a:cubicBezTo>
                <a:cubicBezTo>
                  <a:pt x="0" y="113394"/>
                  <a:pt x="9411" y="119779"/>
                  <a:pt x="19037" y="119779"/>
                </a:cubicBezTo>
                <a:cubicBezTo>
                  <a:pt x="100748" y="119779"/>
                  <a:pt x="100748" y="119779"/>
                  <a:pt x="100748" y="119779"/>
                </a:cubicBezTo>
                <a:cubicBezTo>
                  <a:pt x="110374" y="119779"/>
                  <a:pt x="119786" y="113394"/>
                  <a:pt x="119786" y="103706"/>
                </a:cubicBezTo>
                <a:cubicBezTo>
                  <a:pt x="119786" y="55045"/>
                  <a:pt x="119786" y="55045"/>
                  <a:pt x="119786" y="55045"/>
                </a:cubicBezTo>
                <a:lnTo>
                  <a:pt x="110374" y="55045"/>
                </a:lnTo>
                <a:close/>
                <a:moveTo>
                  <a:pt x="47272" y="45357"/>
                </a:moveTo>
                <a:lnTo>
                  <a:pt x="47272" y="45357"/>
                </a:lnTo>
                <a:lnTo>
                  <a:pt x="44064" y="42055"/>
                </a:lnTo>
                <a:cubicBezTo>
                  <a:pt x="41069" y="42055"/>
                  <a:pt x="37860" y="45357"/>
                  <a:pt x="37860" y="45357"/>
                </a:cubicBezTo>
                <a:cubicBezTo>
                  <a:pt x="37860" y="77724"/>
                  <a:pt x="37860" y="77724"/>
                  <a:pt x="37860" y="77724"/>
                </a:cubicBezTo>
                <a:cubicBezTo>
                  <a:pt x="37860" y="77724"/>
                  <a:pt x="41069" y="81027"/>
                  <a:pt x="44064" y="81027"/>
                </a:cubicBezTo>
                <a:cubicBezTo>
                  <a:pt x="72513" y="81027"/>
                  <a:pt x="72513" y="81027"/>
                  <a:pt x="72513" y="81027"/>
                </a:cubicBezTo>
                <a:cubicBezTo>
                  <a:pt x="75508" y="81027"/>
                  <a:pt x="75508" y="77724"/>
                  <a:pt x="75508" y="77724"/>
                </a:cubicBezTo>
                <a:cubicBezTo>
                  <a:pt x="75508" y="74642"/>
                  <a:pt x="75508" y="71339"/>
                  <a:pt x="72513" y="71339"/>
                </a:cubicBezTo>
                <a:cubicBezTo>
                  <a:pt x="53689" y="71339"/>
                  <a:pt x="53689" y="71339"/>
                  <a:pt x="53689" y="71339"/>
                </a:cubicBezTo>
                <a:cubicBezTo>
                  <a:pt x="116577" y="9688"/>
                  <a:pt x="116577" y="9688"/>
                  <a:pt x="116577" y="9688"/>
                </a:cubicBezTo>
                <a:cubicBezTo>
                  <a:pt x="116577" y="6385"/>
                  <a:pt x="116577" y="3082"/>
                  <a:pt x="116577" y="3082"/>
                </a:cubicBezTo>
                <a:cubicBezTo>
                  <a:pt x="113368" y="0"/>
                  <a:pt x="110374" y="0"/>
                  <a:pt x="110374" y="3082"/>
                </a:cubicBezTo>
                <a:cubicBezTo>
                  <a:pt x="47272" y="68036"/>
                  <a:pt x="47272" y="68036"/>
                  <a:pt x="47272" y="68036"/>
                </a:cubicBezTo>
                <a:lnTo>
                  <a:pt x="47272" y="45357"/>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0" name="Shape 4640"/>
          <p:cNvSpPr/>
          <p:nvPr/>
        </p:nvSpPr>
        <p:spPr>
          <a:xfrm>
            <a:off x="7079262" y="2563772"/>
            <a:ext cx="305130" cy="305210"/>
          </a:xfrm>
          <a:custGeom>
            <a:avLst/>
            <a:gdLst/>
            <a:ahLst/>
            <a:cxnLst/>
            <a:rect l="0" t="0" r="0" b="0"/>
            <a:pathLst>
              <a:path w="120000" h="120000" extrusionOk="0">
                <a:moveTo>
                  <a:pt x="83659" y="102965"/>
                </a:moveTo>
                <a:lnTo>
                  <a:pt x="83659" y="102965"/>
                </a:lnTo>
                <a:cubicBezTo>
                  <a:pt x="83659" y="108643"/>
                  <a:pt x="77981" y="111293"/>
                  <a:pt x="75331" y="111293"/>
                </a:cubicBezTo>
                <a:cubicBezTo>
                  <a:pt x="16845" y="111293"/>
                  <a:pt x="16845" y="111293"/>
                  <a:pt x="16845" y="111293"/>
                </a:cubicBezTo>
                <a:cubicBezTo>
                  <a:pt x="11167" y="111293"/>
                  <a:pt x="8328" y="108643"/>
                  <a:pt x="8328" y="102965"/>
                </a:cubicBezTo>
                <a:cubicBezTo>
                  <a:pt x="8328" y="44479"/>
                  <a:pt x="8328" y="44479"/>
                  <a:pt x="8328" y="44479"/>
                </a:cubicBezTo>
                <a:cubicBezTo>
                  <a:pt x="8328" y="41829"/>
                  <a:pt x="11167" y="36151"/>
                  <a:pt x="16845" y="36151"/>
                </a:cubicBezTo>
                <a:cubicBezTo>
                  <a:pt x="22334" y="36151"/>
                  <a:pt x="22334" y="36151"/>
                  <a:pt x="22334" y="36151"/>
                </a:cubicBezTo>
                <a:cubicBezTo>
                  <a:pt x="22334" y="30662"/>
                  <a:pt x="22334" y="30662"/>
                  <a:pt x="22334" y="30662"/>
                </a:cubicBezTo>
                <a:cubicBezTo>
                  <a:pt x="16845" y="30662"/>
                  <a:pt x="16845" y="30662"/>
                  <a:pt x="16845" y="30662"/>
                </a:cubicBezTo>
                <a:cubicBezTo>
                  <a:pt x="8328" y="30662"/>
                  <a:pt x="0" y="36151"/>
                  <a:pt x="0" y="44479"/>
                </a:cubicBezTo>
                <a:cubicBezTo>
                  <a:pt x="0" y="102965"/>
                  <a:pt x="0" y="102965"/>
                  <a:pt x="0" y="102965"/>
                </a:cubicBezTo>
                <a:cubicBezTo>
                  <a:pt x="0" y="111293"/>
                  <a:pt x="8328" y="119810"/>
                  <a:pt x="16845" y="119810"/>
                </a:cubicBezTo>
                <a:cubicBezTo>
                  <a:pt x="75331" y="119810"/>
                  <a:pt x="75331" y="119810"/>
                  <a:pt x="75331" y="119810"/>
                </a:cubicBezTo>
                <a:cubicBezTo>
                  <a:pt x="83659" y="119810"/>
                  <a:pt x="89148" y="111293"/>
                  <a:pt x="89148" y="102965"/>
                </a:cubicBezTo>
                <a:cubicBezTo>
                  <a:pt x="89148" y="97476"/>
                  <a:pt x="89148" y="97476"/>
                  <a:pt x="89148" y="97476"/>
                </a:cubicBezTo>
                <a:cubicBezTo>
                  <a:pt x="83659" y="97476"/>
                  <a:pt x="83659" y="97476"/>
                  <a:pt x="83659" y="97476"/>
                </a:cubicBezTo>
                <a:lnTo>
                  <a:pt x="83659" y="102965"/>
                </a:lnTo>
                <a:close/>
                <a:moveTo>
                  <a:pt x="105993" y="0"/>
                </a:moveTo>
                <a:lnTo>
                  <a:pt x="105993" y="0"/>
                </a:lnTo>
                <a:cubicBezTo>
                  <a:pt x="44668" y="0"/>
                  <a:pt x="44668" y="0"/>
                  <a:pt x="44668" y="0"/>
                </a:cubicBezTo>
                <a:cubicBezTo>
                  <a:pt x="36340" y="0"/>
                  <a:pt x="30662" y="5488"/>
                  <a:pt x="30662" y="13817"/>
                </a:cubicBezTo>
                <a:cubicBezTo>
                  <a:pt x="30662" y="75141"/>
                  <a:pt x="30662" y="75141"/>
                  <a:pt x="30662" y="75141"/>
                </a:cubicBezTo>
                <a:cubicBezTo>
                  <a:pt x="30662" y="83470"/>
                  <a:pt x="36340" y="89148"/>
                  <a:pt x="44668" y="89148"/>
                </a:cubicBezTo>
                <a:cubicBezTo>
                  <a:pt x="105993" y="89148"/>
                  <a:pt x="105993" y="89148"/>
                  <a:pt x="105993" y="89148"/>
                </a:cubicBezTo>
                <a:cubicBezTo>
                  <a:pt x="114321" y="89148"/>
                  <a:pt x="119810" y="83470"/>
                  <a:pt x="119810" y="75141"/>
                </a:cubicBezTo>
                <a:cubicBezTo>
                  <a:pt x="119810" y="13817"/>
                  <a:pt x="119810" y="13817"/>
                  <a:pt x="119810" y="13817"/>
                </a:cubicBezTo>
                <a:cubicBezTo>
                  <a:pt x="119810" y="5488"/>
                  <a:pt x="114321" y="0"/>
                  <a:pt x="105993" y="0"/>
                </a:cubicBezTo>
                <a:close/>
                <a:moveTo>
                  <a:pt x="111482" y="75141"/>
                </a:moveTo>
                <a:lnTo>
                  <a:pt x="111482" y="75141"/>
                </a:lnTo>
                <a:cubicBezTo>
                  <a:pt x="111482" y="77981"/>
                  <a:pt x="108643" y="80630"/>
                  <a:pt x="105993" y="80630"/>
                </a:cubicBezTo>
                <a:cubicBezTo>
                  <a:pt x="44668" y="80630"/>
                  <a:pt x="44668" y="80630"/>
                  <a:pt x="44668" y="80630"/>
                </a:cubicBezTo>
                <a:cubicBezTo>
                  <a:pt x="41829" y="80630"/>
                  <a:pt x="39179" y="77981"/>
                  <a:pt x="39179" y="75141"/>
                </a:cubicBezTo>
                <a:cubicBezTo>
                  <a:pt x="39179" y="13817"/>
                  <a:pt x="39179" y="13817"/>
                  <a:pt x="39179" y="13817"/>
                </a:cubicBezTo>
                <a:cubicBezTo>
                  <a:pt x="39179" y="10977"/>
                  <a:pt x="41829" y="8328"/>
                  <a:pt x="44668" y="8328"/>
                </a:cubicBezTo>
                <a:cubicBezTo>
                  <a:pt x="105993" y="8328"/>
                  <a:pt x="105993" y="8328"/>
                  <a:pt x="105993" y="8328"/>
                </a:cubicBezTo>
                <a:cubicBezTo>
                  <a:pt x="108643" y="8328"/>
                  <a:pt x="111482" y="10977"/>
                  <a:pt x="111482" y="13817"/>
                </a:cubicBezTo>
                <a:lnTo>
                  <a:pt x="111482" y="75141"/>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1" name="Shape 4641"/>
          <p:cNvSpPr/>
          <p:nvPr/>
        </p:nvSpPr>
        <p:spPr>
          <a:xfrm>
            <a:off x="6592464" y="2584944"/>
            <a:ext cx="305130" cy="262868"/>
          </a:xfrm>
          <a:custGeom>
            <a:avLst/>
            <a:gdLst/>
            <a:ahLst/>
            <a:cxnLst/>
            <a:rect l="0" t="0" r="0" b="0"/>
            <a:pathLst>
              <a:path w="120000" h="120000" extrusionOk="0">
                <a:moveTo>
                  <a:pt x="13817" y="42055"/>
                </a:moveTo>
                <a:lnTo>
                  <a:pt x="13817" y="42055"/>
                </a:lnTo>
                <a:cubicBezTo>
                  <a:pt x="5488" y="42055"/>
                  <a:pt x="0" y="48660"/>
                  <a:pt x="0" y="58348"/>
                </a:cubicBezTo>
                <a:cubicBezTo>
                  <a:pt x="0" y="68036"/>
                  <a:pt x="5488" y="77724"/>
                  <a:pt x="13817" y="77724"/>
                </a:cubicBezTo>
                <a:cubicBezTo>
                  <a:pt x="22145" y="77724"/>
                  <a:pt x="30662" y="68036"/>
                  <a:pt x="30662" y="58348"/>
                </a:cubicBezTo>
                <a:cubicBezTo>
                  <a:pt x="30662" y="48660"/>
                  <a:pt x="22145" y="42055"/>
                  <a:pt x="13817" y="42055"/>
                </a:cubicBezTo>
                <a:close/>
                <a:moveTo>
                  <a:pt x="13817" y="68036"/>
                </a:moveTo>
                <a:lnTo>
                  <a:pt x="13817" y="68036"/>
                </a:lnTo>
                <a:cubicBezTo>
                  <a:pt x="10977" y="68036"/>
                  <a:pt x="8328" y="64733"/>
                  <a:pt x="8328" y="58348"/>
                </a:cubicBezTo>
                <a:cubicBezTo>
                  <a:pt x="8328" y="55045"/>
                  <a:pt x="10977" y="51743"/>
                  <a:pt x="13817" y="51743"/>
                </a:cubicBezTo>
                <a:cubicBezTo>
                  <a:pt x="19495" y="51743"/>
                  <a:pt x="22145" y="55045"/>
                  <a:pt x="22145" y="58348"/>
                </a:cubicBezTo>
                <a:cubicBezTo>
                  <a:pt x="22145" y="64733"/>
                  <a:pt x="19495" y="68036"/>
                  <a:pt x="13817" y="68036"/>
                </a:cubicBezTo>
                <a:close/>
                <a:moveTo>
                  <a:pt x="102965" y="32366"/>
                </a:moveTo>
                <a:lnTo>
                  <a:pt x="102965" y="32366"/>
                </a:lnTo>
                <a:cubicBezTo>
                  <a:pt x="111293" y="32366"/>
                  <a:pt x="119810" y="25981"/>
                  <a:pt x="119810" y="16073"/>
                </a:cubicBezTo>
                <a:cubicBezTo>
                  <a:pt x="119810" y="6385"/>
                  <a:pt x="111293" y="0"/>
                  <a:pt x="102965" y="0"/>
                </a:cubicBezTo>
                <a:cubicBezTo>
                  <a:pt x="94637" y="0"/>
                  <a:pt x="89148" y="6385"/>
                  <a:pt x="89148" y="16073"/>
                </a:cubicBezTo>
                <a:cubicBezTo>
                  <a:pt x="89148" y="25981"/>
                  <a:pt x="94637" y="32366"/>
                  <a:pt x="102965" y="32366"/>
                </a:cubicBezTo>
                <a:close/>
                <a:moveTo>
                  <a:pt x="102965" y="6385"/>
                </a:moveTo>
                <a:lnTo>
                  <a:pt x="102965" y="6385"/>
                </a:lnTo>
                <a:cubicBezTo>
                  <a:pt x="108643" y="6385"/>
                  <a:pt x="111293" y="12990"/>
                  <a:pt x="111293" y="16073"/>
                </a:cubicBezTo>
                <a:cubicBezTo>
                  <a:pt x="111293" y="19376"/>
                  <a:pt x="108643" y="25981"/>
                  <a:pt x="102965" y="25981"/>
                </a:cubicBezTo>
                <a:cubicBezTo>
                  <a:pt x="100315" y="25981"/>
                  <a:pt x="97476" y="19376"/>
                  <a:pt x="97476" y="16073"/>
                </a:cubicBezTo>
                <a:cubicBezTo>
                  <a:pt x="97476" y="12990"/>
                  <a:pt x="100315" y="6385"/>
                  <a:pt x="102965" y="6385"/>
                </a:cubicBezTo>
                <a:close/>
                <a:moveTo>
                  <a:pt x="13817" y="84110"/>
                </a:moveTo>
                <a:lnTo>
                  <a:pt x="13817" y="84110"/>
                </a:lnTo>
                <a:cubicBezTo>
                  <a:pt x="5488" y="84110"/>
                  <a:pt x="0" y="94018"/>
                  <a:pt x="0" y="103706"/>
                </a:cubicBezTo>
                <a:cubicBezTo>
                  <a:pt x="0" y="113394"/>
                  <a:pt x="5488" y="119779"/>
                  <a:pt x="13817" y="119779"/>
                </a:cubicBezTo>
                <a:cubicBezTo>
                  <a:pt x="22145" y="119779"/>
                  <a:pt x="30662" y="113394"/>
                  <a:pt x="30662" y="103706"/>
                </a:cubicBezTo>
                <a:cubicBezTo>
                  <a:pt x="30662" y="94018"/>
                  <a:pt x="22145" y="84110"/>
                  <a:pt x="13817" y="84110"/>
                </a:cubicBezTo>
                <a:close/>
                <a:moveTo>
                  <a:pt x="13817" y="110091"/>
                </a:moveTo>
                <a:lnTo>
                  <a:pt x="13817" y="110091"/>
                </a:lnTo>
                <a:cubicBezTo>
                  <a:pt x="10977" y="110091"/>
                  <a:pt x="8328" y="107009"/>
                  <a:pt x="8328" y="103706"/>
                </a:cubicBezTo>
                <a:cubicBezTo>
                  <a:pt x="8328" y="97100"/>
                  <a:pt x="10977" y="94018"/>
                  <a:pt x="13817" y="94018"/>
                </a:cubicBezTo>
                <a:cubicBezTo>
                  <a:pt x="19495" y="94018"/>
                  <a:pt x="22145" y="97100"/>
                  <a:pt x="22145" y="103706"/>
                </a:cubicBezTo>
                <a:cubicBezTo>
                  <a:pt x="22145" y="107009"/>
                  <a:pt x="19495" y="110091"/>
                  <a:pt x="13817" y="110091"/>
                </a:cubicBezTo>
                <a:close/>
                <a:moveTo>
                  <a:pt x="102965" y="84110"/>
                </a:moveTo>
                <a:lnTo>
                  <a:pt x="102965" y="84110"/>
                </a:lnTo>
                <a:cubicBezTo>
                  <a:pt x="94637" y="84110"/>
                  <a:pt x="89148" y="94018"/>
                  <a:pt x="89148" y="103706"/>
                </a:cubicBezTo>
                <a:cubicBezTo>
                  <a:pt x="89148" y="113394"/>
                  <a:pt x="94637" y="119779"/>
                  <a:pt x="102965" y="119779"/>
                </a:cubicBezTo>
                <a:cubicBezTo>
                  <a:pt x="111293" y="119779"/>
                  <a:pt x="119810" y="113394"/>
                  <a:pt x="119810" y="103706"/>
                </a:cubicBezTo>
                <a:cubicBezTo>
                  <a:pt x="119810" y="94018"/>
                  <a:pt x="111293" y="84110"/>
                  <a:pt x="102965" y="84110"/>
                </a:cubicBezTo>
                <a:close/>
                <a:moveTo>
                  <a:pt x="102965" y="110091"/>
                </a:moveTo>
                <a:lnTo>
                  <a:pt x="102965" y="110091"/>
                </a:lnTo>
                <a:cubicBezTo>
                  <a:pt x="100315" y="110091"/>
                  <a:pt x="97476" y="107009"/>
                  <a:pt x="97476" y="103706"/>
                </a:cubicBezTo>
                <a:cubicBezTo>
                  <a:pt x="97476" y="97100"/>
                  <a:pt x="100315" y="94018"/>
                  <a:pt x="102965" y="94018"/>
                </a:cubicBezTo>
                <a:cubicBezTo>
                  <a:pt x="108643" y="94018"/>
                  <a:pt x="111293" y="97100"/>
                  <a:pt x="111293" y="103706"/>
                </a:cubicBezTo>
                <a:cubicBezTo>
                  <a:pt x="111293" y="107009"/>
                  <a:pt x="108643" y="110091"/>
                  <a:pt x="102965" y="110091"/>
                </a:cubicBezTo>
                <a:close/>
                <a:moveTo>
                  <a:pt x="13817" y="0"/>
                </a:moveTo>
                <a:lnTo>
                  <a:pt x="13817" y="0"/>
                </a:lnTo>
                <a:cubicBezTo>
                  <a:pt x="5488" y="0"/>
                  <a:pt x="0" y="6385"/>
                  <a:pt x="0" y="16073"/>
                </a:cubicBezTo>
                <a:cubicBezTo>
                  <a:pt x="0" y="25981"/>
                  <a:pt x="5488" y="32366"/>
                  <a:pt x="13817" y="32366"/>
                </a:cubicBezTo>
                <a:cubicBezTo>
                  <a:pt x="22145" y="32366"/>
                  <a:pt x="30662" y="25981"/>
                  <a:pt x="30662" y="16073"/>
                </a:cubicBezTo>
                <a:cubicBezTo>
                  <a:pt x="30662" y="6385"/>
                  <a:pt x="22145" y="0"/>
                  <a:pt x="13817" y="0"/>
                </a:cubicBezTo>
                <a:close/>
                <a:moveTo>
                  <a:pt x="13817" y="25981"/>
                </a:moveTo>
                <a:lnTo>
                  <a:pt x="13817" y="25981"/>
                </a:lnTo>
                <a:cubicBezTo>
                  <a:pt x="10977" y="25981"/>
                  <a:pt x="8328" y="19376"/>
                  <a:pt x="8328" y="16073"/>
                </a:cubicBezTo>
                <a:cubicBezTo>
                  <a:pt x="8328" y="12990"/>
                  <a:pt x="10977" y="6385"/>
                  <a:pt x="13817" y="6385"/>
                </a:cubicBezTo>
                <a:cubicBezTo>
                  <a:pt x="19495" y="6385"/>
                  <a:pt x="22145" y="12990"/>
                  <a:pt x="22145" y="16073"/>
                </a:cubicBezTo>
                <a:cubicBezTo>
                  <a:pt x="22145" y="19376"/>
                  <a:pt x="19495" y="25981"/>
                  <a:pt x="13817" y="25981"/>
                </a:cubicBezTo>
                <a:close/>
                <a:moveTo>
                  <a:pt x="102965" y="42055"/>
                </a:moveTo>
                <a:lnTo>
                  <a:pt x="102965" y="42055"/>
                </a:lnTo>
                <a:cubicBezTo>
                  <a:pt x="94637" y="42055"/>
                  <a:pt x="89148" y="48660"/>
                  <a:pt x="89148" y="58348"/>
                </a:cubicBezTo>
                <a:cubicBezTo>
                  <a:pt x="89148" y="68036"/>
                  <a:pt x="94637" y="77724"/>
                  <a:pt x="102965" y="77724"/>
                </a:cubicBezTo>
                <a:cubicBezTo>
                  <a:pt x="111293" y="77724"/>
                  <a:pt x="119810" y="68036"/>
                  <a:pt x="119810" y="58348"/>
                </a:cubicBezTo>
                <a:cubicBezTo>
                  <a:pt x="119810" y="48660"/>
                  <a:pt x="111293" y="42055"/>
                  <a:pt x="102965" y="42055"/>
                </a:cubicBezTo>
                <a:close/>
                <a:moveTo>
                  <a:pt x="102965" y="68036"/>
                </a:moveTo>
                <a:lnTo>
                  <a:pt x="102965" y="68036"/>
                </a:lnTo>
                <a:cubicBezTo>
                  <a:pt x="100315" y="68036"/>
                  <a:pt x="97476" y="64733"/>
                  <a:pt x="97476" y="58348"/>
                </a:cubicBezTo>
                <a:cubicBezTo>
                  <a:pt x="97476" y="55045"/>
                  <a:pt x="100315" y="51743"/>
                  <a:pt x="102965" y="51743"/>
                </a:cubicBezTo>
                <a:cubicBezTo>
                  <a:pt x="108643" y="51743"/>
                  <a:pt x="111293" y="55045"/>
                  <a:pt x="111293" y="58348"/>
                </a:cubicBezTo>
                <a:cubicBezTo>
                  <a:pt x="111293" y="64733"/>
                  <a:pt x="108643" y="68036"/>
                  <a:pt x="102965" y="68036"/>
                </a:cubicBezTo>
                <a:close/>
                <a:moveTo>
                  <a:pt x="58485" y="0"/>
                </a:moveTo>
                <a:lnTo>
                  <a:pt x="58485" y="0"/>
                </a:lnTo>
                <a:cubicBezTo>
                  <a:pt x="50157" y="0"/>
                  <a:pt x="44479" y="6385"/>
                  <a:pt x="44479" y="16073"/>
                </a:cubicBezTo>
                <a:cubicBezTo>
                  <a:pt x="44479" y="25981"/>
                  <a:pt x="50157" y="32366"/>
                  <a:pt x="58485" y="32366"/>
                </a:cubicBezTo>
                <a:cubicBezTo>
                  <a:pt x="66813" y="32366"/>
                  <a:pt x="75141" y="25981"/>
                  <a:pt x="75141" y="16073"/>
                </a:cubicBezTo>
                <a:cubicBezTo>
                  <a:pt x="75141" y="6385"/>
                  <a:pt x="66813" y="0"/>
                  <a:pt x="58485" y="0"/>
                </a:cubicBezTo>
                <a:close/>
                <a:moveTo>
                  <a:pt x="58485" y="25981"/>
                </a:moveTo>
                <a:lnTo>
                  <a:pt x="58485" y="25981"/>
                </a:lnTo>
                <a:cubicBezTo>
                  <a:pt x="55646" y="25981"/>
                  <a:pt x="52807" y="19376"/>
                  <a:pt x="52807" y="16073"/>
                </a:cubicBezTo>
                <a:cubicBezTo>
                  <a:pt x="52807" y="12990"/>
                  <a:pt x="55646" y="6385"/>
                  <a:pt x="58485" y="6385"/>
                </a:cubicBezTo>
                <a:cubicBezTo>
                  <a:pt x="63974" y="6385"/>
                  <a:pt x="66813" y="12990"/>
                  <a:pt x="66813" y="16073"/>
                </a:cubicBezTo>
                <a:cubicBezTo>
                  <a:pt x="66813" y="19376"/>
                  <a:pt x="63974" y="25981"/>
                  <a:pt x="58485" y="25981"/>
                </a:cubicBezTo>
                <a:close/>
                <a:moveTo>
                  <a:pt x="58485" y="84110"/>
                </a:moveTo>
                <a:lnTo>
                  <a:pt x="58485" y="84110"/>
                </a:lnTo>
                <a:cubicBezTo>
                  <a:pt x="50157" y="84110"/>
                  <a:pt x="44479" y="94018"/>
                  <a:pt x="44479" y="103706"/>
                </a:cubicBezTo>
                <a:cubicBezTo>
                  <a:pt x="44479" y="113394"/>
                  <a:pt x="50157" y="119779"/>
                  <a:pt x="58485" y="119779"/>
                </a:cubicBezTo>
                <a:cubicBezTo>
                  <a:pt x="66813" y="119779"/>
                  <a:pt x="75141" y="113394"/>
                  <a:pt x="75141" y="103706"/>
                </a:cubicBezTo>
                <a:cubicBezTo>
                  <a:pt x="75141" y="94018"/>
                  <a:pt x="66813" y="84110"/>
                  <a:pt x="58485" y="84110"/>
                </a:cubicBezTo>
                <a:close/>
                <a:moveTo>
                  <a:pt x="58485" y="110091"/>
                </a:moveTo>
                <a:lnTo>
                  <a:pt x="58485" y="110091"/>
                </a:lnTo>
                <a:cubicBezTo>
                  <a:pt x="55646" y="110091"/>
                  <a:pt x="52807" y="107009"/>
                  <a:pt x="52807" y="103706"/>
                </a:cubicBezTo>
                <a:cubicBezTo>
                  <a:pt x="52807" y="97100"/>
                  <a:pt x="55646" y="94018"/>
                  <a:pt x="58485" y="94018"/>
                </a:cubicBezTo>
                <a:cubicBezTo>
                  <a:pt x="63974" y="94018"/>
                  <a:pt x="66813" y="97100"/>
                  <a:pt x="66813" y="103706"/>
                </a:cubicBezTo>
                <a:cubicBezTo>
                  <a:pt x="66813" y="107009"/>
                  <a:pt x="63974" y="110091"/>
                  <a:pt x="58485" y="110091"/>
                </a:cubicBezTo>
                <a:close/>
                <a:moveTo>
                  <a:pt x="58485" y="42055"/>
                </a:moveTo>
                <a:lnTo>
                  <a:pt x="58485" y="42055"/>
                </a:lnTo>
                <a:cubicBezTo>
                  <a:pt x="50157" y="42055"/>
                  <a:pt x="44479" y="48660"/>
                  <a:pt x="44479" y="58348"/>
                </a:cubicBezTo>
                <a:cubicBezTo>
                  <a:pt x="44479" y="68036"/>
                  <a:pt x="50157" y="77724"/>
                  <a:pt x="58485" y="77724"/>
                </a:cubicBezTo>
                <a:cubicBezTo>
                  <a:pt x="66813" y="77724"/>
                  <a:pt x="75141" y="68036"/>
                  <a:pt x="75141" y="58348"/>
                </a:cubicBezTo>
                <a:cubicBezTo>
                  <a:pt x="75141" y="48660"/>
                  <a:pt x="66813" y="42055"/>
                  <a:pt x="58485" y="42055"/>
                </a:cubicBezTo>
                <a:close/>
                <a:moveTo>
                  <a:pt x="58485" y="68036"/>
                </a:moveTo>
                <a:lnTo>
                  <a:pt x="58485" y="68036"/>
                </a:lnTo>
                <a:cubicBezTo>
                  <a:pt x="55646" y="68036"/>
                  <a:pt x="52807" y="64733"/>
                  <a:pt x="52807" y="58348"/>
                </a:cubicBezTo>
                <a:cubicBezTo>
                  <a:pt x="52807" y="55045"/>
                  <a:pt x="55646" y="51743"/>
                  <a:pt x="58485" y="51743"/>
                </a:cubicBezTo>
                <a:cubicBezTo>
                  <a:pt x="63974" y="51743"/>
                  <a:pt x="66813" y="55045"/>
                  <a:pt x="66813" y="58348"/>
                </a:cubicBezTo>
                <a:cubicBezTo>
                  <a:pt x="66813" y="64733"/>
                  <a:pt x="63974" y="68036"/>
                  <a:pt x="58485" y="6803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2" name="Shape 4642"/>
          <p:cNvSpPr/>
          <p:nvPr/>
        </p:nvSpPr>
        <p:spPr>
          <a:xfrm>
            <a:off x="6116248" y="2584944"/>
            <a:ext cx="269855" cy="262868"/>
          </a:xfrm>
          <a:custGeom>
            <a:avLst/>
            <a:gdLst/>
            <a:ahLst/>
            <a:cxnLst/>
            <a:rect l="0" t="0" r="0" b="0"/>
            <a:pathLst>
              <a:path w="120000" h="120000" extrusionOk="0">
                <a:moveTo>
                  <a:pt x="34652" y="68036"/>
                </a:moveTo>
                <a:lnTo>
                  <a:pt x="34652" y="68036"/>
                </a:lnTo>
                <a:cubicBezTo>
                  <a:pt x="19037" y="68036"/>
                  <a:pt x="19037" y="68036"/>
                  <a:pt x="19037" y="68036"/>
                </a:cubicBezTo>
                <a:cubicBezTo>
                  <a:pt x="9411" y="68036"/>
                  <a:pt x="0" y="74642"/>
                  <a:pt x="0" y="84110"/>
                </a:cubicBezTo>
                <a:cubicBezTo>
                  <a:pt x="0" y="103706"/>
                  <a:pt x="0" y="103706"/>
                  <a:pt x="0" y="103706"/>
                </a:cubicBezTo>
                <a:cubicBezTo>
                  <a:pt x="0" y="113394"/>
                  <a:pt x="9411" y="119779"/>
                  <a:pt x="19037" y="119779"/>
                </a:cubicBezTo>
                <a:cubicBezTo>
                  <a:pt x="34652" y="119779"/>
                  <a:pt x="34652" y="119779"/>
                  <a:pt x="34652" y="119779"/>
                </a:cubicBezTo>
                <a:cubicBezTo>
                  <a:pt x="44064" y="119779"/>
                  <a:pt x="50481" y="113394"/>
                  <a:pt x="50481" y="103706"/>
                </a:cubicBezTo>
                <a:cubicBezTo>
                  <a:pt x="50481" y="84110"/>
                  <a:pt x="50481" y="84110"/>
                  <a:pt x="50481" y="84110"/>
                </a:cubicBezTo>
                <a:cubicBezTo>
                  <a:pt x="50481" y="74642"/>
                  <a:pt x="44064" y="68036"/>
                  <a:pt x="34652" y="68036"/>
                </a:cubicBezTo>
                <a:close/>
                <a:moveTo>
                  <a:pt x="44064" y="103706"/>
                </a:moveTo>
                <a:lnTo>
                  <a:pt x="44064" y="103706"/>
                </a:lnTo>
                <a:cubicBezTo>
                  <a:pt x="44064" y="107009"/>
                  <a:pt x="37860" y="110091"/>
                  <a:pt x="34652" y="110091"/>
                </a:cubicBezTo>
                <a:cubicBezTo>
                  <a:pt x="19037" y="110091"/>
                  <a:pt x="19037" y="110091"/>
                  <a:pt x="19037" y="110091"/>
                </a:cubicBezTo>
                <a:cubicBezTo>
                  <a:pt x="12620" y="110091"/>
                  <a:pt x="9411" y="107009"/>
                  <a:pt x="9411" y="103706"/>
                </a:cubicBezTo>
                <a:cubicBezTo>
                  <a:pt x="9411" y="84110"/>
                  <a:pt x="9411" y="84110"/>
                  <a:pt x="9411" y="84110"/>
                </a:cubicBezTo>
                <a:cubicBezTo>
                  <a:pt x="9411" y="81027"/>
                  <a:pt x="12620" y="77724"/>
                  <a:pt x="19037" y="77724"/>
                </a:cubicBezTo>
                <a:cubicBezTo>
                  <a:pt x="34652" y="77724"/>
                  <a:pt x="34652" y="77724"/>
                  <a:pt x="34652" y="77724"/>
                </a:cubicBezTo>
                <a:cubicBezTo>
                  <a:pt x="37860" y="77724"/>
                  <a:pt x="44064" y="81027"/>
                  <a:pt x="44064" y="84110"/>
                </a:cubicBezTo>
                <a:lnTo>
                  <a:pt x="44064" y="103706"/>
                </a:lnTo>
                <a:close/>
                <a:moveTo>
                  <a:pt x="34652" y="0"/>
                </a:moveTo>
                <a:lnTo>
                  <a:pt x="34652" y="0"/>
                </a:lnTo>
                <a:cubicBezTo>
                  <a:pt x="19037" y="0"/>
                  <a:pt x="19037" y="0"/>
                  <a:pt x="19037" y="0"/>
                </a:cubicBezTo>
                <a:cubicBezTo>
                  <a:pt x="9411" y="0"/>
                  <a:pt x="0" y="6385"/>
                  <a:pt x="0" y="16073"/>
                </a:cubicBezTo>
                <a:cubicBezTo>
                  <a:pt x="0" y="32366"/>
                  <a:pt x="0" y="32366"/>
                  <a:pt x="0" y="32366"/>
                </a:cubicBezTo>
                <a:cubicBezTo>
                  <a:pt x="0" y="42055"/>
                  <a:pt x="9411" y="51743"/>
                  <a:pt x="19037" y="51743"/>
                </a:cubicBezTo>
                <a:cubicBezTo>
                  <a:pt x="34652" y="51743"/>
                  <a:pt x="34652" y="51743"/>
                  <a:pt x="34652" y="51743"/>
                </a:cubicBezTo>
                <a:cubicBezTo>
                  <a:pt x="44064" y="51743"/>
                  <a:pt x="50481" y="42055"/>
                  <a:pt x="50481" y="32366"/>
                </a:cubicBezTo>
                <a:cubicBezTo>
                  <a:pt x="50481" y="16073"/>
                  <a:pt x="50481" y="16073"/>
                  <a:pt x="50481" y="16073"/>
                </a:cubicBezTo>
                <a:cubicBezTo>
                  <a:pt x="50481" y="6385"/>
                  <a:pt x="44064" y="0"/>
                  <a:pt x="34652" y="0"/>
                </a:cubicBezTo>
                <a:close/>
                <a:moveTo>
                  <a:pt x="44064" y="32366"/>
                </a:moveTo>
                <a:lnTo>
                  <a:pt x="44064" y="32366"/>
                </a:lnTo>
                <a:cubicBezTo>
                  <a:pt x="44064" y="38972"/>
                  <a:pt x="37860" y="42055"/>
                  <a:pt x="34652" y="42055"/>
                </a:cubicBezTo>
                <a:cubicBezTo>
                  <a:pt x="19037" y="42055"/>
                  <a:pt x="19037" y="42055"/>
                  <a:pt x="19037" y="42055"/>
                </a:cubicBezTo>
                <a:cubicBezTo>
                  <a:pt x="12620" y="42055"/>
                  <a:pt x="9411" y="38972"/>
                  <a:pt x="9411" y="32366"/>
                </a:cubicBezTo>
                <a:cubicBezTo>
                  <a:pt x="9411" y="16073"/>
                  <a:pt x="9411" y="16073"/>
                  <a:pt x="9411" y="16073"/>
                </a:cubicBezTo>
                <a:cubicBezTo>
                  <a:pt x="9411" y="12990"/>
                  <a:pt x="12620" y="6385"/>
                  <a:pt x="19037" y="6385"/>
                </a:cubicBezTo>
                <a:cubicBezTo>
                  <a:pt x="34652" y="6385"/>
                  <a:pt x="34652" y="6385"/>
                  <a:pt x="34652" y="6385"/>
                </a:cubicBezTo>
                <a:cubicBezTo>
                  <a:pt x="37860" y="6385"/>
                  <a:pt x="44064" y="12990"/>
                  <a:pt x="44064" y="16073"/>
                </a:cubicBezTo>
                <a:lnTo>
                  <a:pt x="44064" y="32366"/>
                </a:lnTo>
                <a:close/>
                <a:moveTo>
                  <a:pt x="100748" y="68036"/>
                </a:moveTo>
                <a:lnTo>
                  <a:pt x="100748" y="68036"/>
                </a:lnTo>
                <a:cubicBezTo>
                  <a:pt x="85133" y="68036"/>
                  <a:pt x="85133" y="68036"/>
                  <a:pt x="85133" y="68036"/>
                </a:cubicBezTo>
                <a:cubicBezTo>
                  <a:pt x="75508" y="68036"/>
                  <a:pt x="69304" y="74642"/>
                  <a:pt x="69304" y="84110"/>
                </a:cubicBezTo>
                <a:cubicBezTo>
                  <a:pt x="69304" y="103706"/>
                  <a:pt x="69304" y="103706"/>
                  <a:pt x="69304" y="103706"/>
                </a:cubicBezTo>
                <a:cubicBezTo>
                  <a:pt x="69304" y="113394"/>
                  <a:pt x="75508" y="119779"/>
                  <a:pt x="85133" y="119779"/>
                </a:cubicBezTo>
                <a:cubicBezTo>
                  <a:pt x="100748" y="119779"/>
                  <a:pt x="100748" y="119779"/>
                  <a:pt x="100748" y="119779"/>
                </a:cubicBezTo>
                <a:cubicBezTo>
                  <a:pt x="110160" y="119779"/>
                  <a:pt x="119786" y="113394"/>
                  <a:pt x="119786" y="103706"/>
                </a:cubicBezTo>
                <a:cubicBezTo>
                  <a:pt x="119786" y="84110"/>
                  <a:pt x="119786" y="84110"/>
                  <a:pt x="119786" y="84110"/>
                </a:cubicBezTo>
                <a:cubicBezTo>
                  <a:pt x="119786" y="74642"/>
                  <a:pt x="110160" y="68036"/>
                  <a:pt x="100748" y="68036"/>
                </a:cubicBezTo>
                <a:close/>
                <a:moveTo>
                  <a:pt x="110160" y="103706"/>
                </a:moveTo>
                <a:lnTo>
                  <a:pt x="110160" y="103706"/>
                </a:lnTo>
                <a:cubicBezTo>
                  <a:pt x="110160" y="107009"/>
                  <a:pt x="107165" y="110091"/>
                  <a:pt x="100748" y="110091"/>
                </a:cubicBezTo>
                <a:cubicBezTo>
                  <a:pt x="85133" y="110091"/>
                  <a:pt x="85133" y="110091"/>
                  <a:pt x="85133" y="110091"/>
                </a:cubicBezTo>
                <a:cubicBezTo>
                  <a:pt x="81925" y="110091"/>
                  <a:pt x="75508" y="107009"/>
                  <a:pt x="75508" y="103706"/>
                </a:cubicBezTo>
                <a:cubicBezTo>
                  <a:pt x="75508" y="84110"/>
                  <a:pt x="75508" y="84110"/>
                  <a:pt x="75508" y="84110"/>
                </a:cubicBezTo>
                <a:cubicBezTo>
                  <a:pt x="75508" y="81027"/>
                  <a:pt x="81925" y="77724"/>
                  <a:pt x="85133" y="77724"/>
                </a:cubicBezTo>
                <a:cubicBezTo>
                  <a:pt x="100748" y="77724"/>
                  <a:pt x="100748" y="77724"/>
                  <a:pt x="100748" y="77724"/>
                </a:cubicBezTo>
                <a:cubicBezTo>
                  <a:pt x="107165" y="77724"/>
                  <a:pt x="110160" y="81027"/>
                  <a:pt x="110160" y="84110"/>
                </a:cubicBezTo>
                <a:lnTo>
                  <a:pt x="110160" y="103706"/>
                </a:lnTo>
                <a:close/>
                <a:moveTo>
                  <a:pt x="100748" y="0"/>
                </a:moveTo>
                <a:lnTo>
                  <a:pt x="100748" y="0"/>
                </a:lnTo>
                <a:cubicBezTo>
                  <a:pt x="85133" y="0"/>
                  <a:pt x="85133" y="0"/>
                  <a:pt x="85133" y="0"/>
                </a:cubicBezTo>
                <a:cubicBezTo>
                  <a:pt x="75508" y="0"/>
                  <a:pt x="69304" y="6385"/>
                  <a:pt x="69304" y="16073"/>
                </a:cubicBezTo>
                <a:cubicBezTo>
                  <a:pt x="69304" y="32366"/>
                  <a:pt x="69304" y="32366"/>
                  <a:pt x="69304" y="32366"/>
                </a:cubicBezTo>
                <a:cubicBezTo>
                  <a:pt x="69304" y="42055"/>
                  <a:pt x="75508" y="51743"/>
                  <a:pt x="85133" y="51743"/>
                </a:cubicBezTo>
                <a:cubicBezTo>
                  <a:pt x="100748" y="51743"/>
                  <a:pt x="100748" y="51743"/>
                  <a:pt x="100748" y="51743"/>
                </a:cubicBezTo>
                <a:cubicBezTo>
                  <a:pt x="110160" y="51743"/>
                  <a:pt x="119786" y="42055"/>
                  <a:pt x="119786" y="32366"/>
                </a:cubicBezTo>
                <a:cubicBezTo>
                  <a:pt x="119786" y="16073"/>
                  <a:pt x="119786" y="16073"/>
                  <a:pt x="119786" y="16073"/>
                </a:cubicBezTo>
                <a:cubicBezTo>
                  <a:pt x="119786" y="6385"/>
                  <a:pt x="110160" y="0"/>
                  <a:pt x="100748" y="0"/>
                </a:cubicBezTo>
                <a:close/>
                <a:moveTo>
                  <a:pt x="110160" y="32366"/>
                </a:moveTo>
                <a:lnTo>
                  <a:pt x="110160" y="32366"/>
                </a:lnTo>
                <a:cubicBezTo>
                  <a:pt x="110160" y="38972"/>
                  <a:pt x="107165" y="42055"/>
                  <a:pt x="100748" y="42055"/>
                </a:cubicBezTo>
                <a:cubicBezTo>
                  <a:pt x="85133" y="42055"/>
                  <a:pt x="85133" y="42055"/>
                  <a:pt x="85133" y="42055"/>
                </a:cubicBezTo>
                <a:cubicBezTo>
                  <a:pt x="81925" y="42055"/>
                  <a:pt x="75508" y="38972"/>
                  <a:pt x="75508" y="32366"/>
                </a:cubicBezTo>
                <a:cubicBezTo>
                  <a:pt x="75508" y="16073"/>
                  <a:pt x="75508" y="16073"/>
                  <a:pt x="75508" y="16073"/>
                </a:cubicBezTo>
                <a:cubicBezTo>
                  <a:pt x="75508" y="12990"/>
                  <a:pt x="81925" y="6385"/>
                  <a:pt x="85133" y="6385"/>
                </a:cubicBezTo>
                <a:cubicBezTo>
                  <a:pt x="100748" y="6385"/>
                  <a:pt x="100748" y="6385"/>
                  <a:pt x="100748" y="6385"/>
                </a:cubicBezTo>
                <a:cubicBezTo>
                  <a:pt x="107165" y="6385"/>
                  <a:pt x="110160" y="12990"/>
                  <a:pt x="110160" y="16073"/>
                </a:cubicBezTo>
                <a:lnTo>
                  <a:pt x="110160" y="32366"/>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3" name="Shape 4643"/>
          <p:cNvSpPr/>
          <p:nvPr/>
        </p:nvSpPr>
        <p:spPr>
          <a:xfrm>
            <a:off x="10525651" y="2075082"/>
            <a:ext cx="283966" cy="298154"/>
          </a:xfrm>
          <a:custGeom>
            <a:avLst/>
            <a:gdLst/>
            <a:ahLst/>
            <a:cxnLst/>
            <a:rect l="0" t="0" r="0" b="0"/>
            <a:pathLst>
              <a:path w="120000" h="120000" extrusionOk="0">
                <a:moveTo>
                  <a:pt x="59898" y="0"/>
                </a:moveTo>
                <a:lnTo>
                  <a:pt x="59898" y="0"/>
                </a:lnTo>
                <a:cubicBezTo>
                  <a:pt x="0" y="65718"/>
                  <a:pt x="0" y="65718"/>
                  <a:pt x="0" y="65718"/>
                </a:cubicBezTo>
                <a:cubicBezTo>
                  <a:pt x="5908" y="71340"/>
                  <a:pt x="5908" y="71340"/>
                  <a:pt x="5908" y="71340"/>
                </a:cubicBezTo>
                <a:cubicBezTo>
                  <a:pt x="20984" y="56995"/>
                  <a:pt x="20984" y="56995"/>
                  <a:pt x="20984" y="56995"/>
                </a:cubicBezTo>
                <a:cubicBezTo>
                  <a:pt x="20984" y="105654"/>
                  <a:pt x="20984" y="105654"/>
                  <a:pt x="20984" y="105654"/>
                </a:cubicBezTo>
                <a:cubicBezTo>
                  <a:pt x="20984" y="114184"/>
                  <a:pt x="26893" y="119806"/>
                  <a:pt x="35857" y="119806"/>
                </a:cubicBezTo>
                <a:cubicBezTo>
                  <a:pt x="83938" y="119806"/>
                  <a:pt x="83938" y="119806"/>
                  <a:pt x="83938" y="119806"/>
                </a:cubicBezTo>
                <a:cubicBezTo>
                  <a:pt x="92903" y="119806"/>
                  <a:pt x="98811" y="114184"/>
                  <a:pt x="98811" y="105654"/>
                </a:cubicBezTo>
                <a:cubicBezTo>
                  <a:pt x="98811" y="56995"/>
                  <a:pt x="98811" y="56995"/>
                  <a:pt x="98811" y="56995"/>
                </a:cubicBezTo>
                <a:cubicBezTo>
                  <a:pt x="113887" y="71340"/>
                  <a:pt x="113887" y="71340"/>
                  <a:pt x="113887" y="71340"/>
                </a:cubicBezTo>
                <a:cubicBezTo>
                  <a:pt x="119796" y="65718"/>
                  <a:pt x="119796" y="65718"/>
                  <a:pt x="119796" y="65718"/>
                </a:cubicBezTo>
                <a:lnTo>
                  <a:pt x="59898" y="0"/>
                </a:lnTo>
                <a:close/>
                <a:moveTo>
                  <a:pt x="92903" y="105654"/>
                </a:moveTo>
                <a:lnTo>
                  <a:pt x="92903" y="105654"/>
                </a:lnTo>
                <a:cubicBezTo>
                  <a:pt x="92903" y="108368"/>
                  <a:pt x="86791" y="114184"/>
                  <a:pt x="83938" y="114184"/>
                </a:cubicBezTo>
                <a:cubicBezTo>
                  <a:pt x="35857" y="114184"/>
                  <a:pt x="35857" y="114184"/>
                  <a:pt x="35857" y="114184"/>
                </a:cubicBezTo>
                <a:cubicBezTo>
                  <a:pt x="33005" y="114184"/>
                  <a:pt x="26893" y="108368"/>
                  <a:pt x="26893" y="105654"/>
                </a:cubicBezTo>
                <a:cubicBezTo>
                  <a:pt x="26893" y="45557"/>
                  <a:pt x="26893" y="45557"/>
                  <a:pt x="26893" y="45557"/>
                </a:cubicBezTo>
                <a:cubicBezTo>
                  <a:pt x="59898" y="11437"/>
                  <a:pt x="59898" y="11437"/>
                  <a:pt x="59898" y="11437"/>
                </a:cubicBezTo>
                <a:cubicBezTo>
                  <a:pt x="92903" y="45557"/>
                  <a:pt x="92903" y="45557"/>
                  <a:pt x="92903" y="45557"/>
                </a:cubicBezTo>
                <a:lnTo>
                  <a:pt x="92903" y="105654"/>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4" name="Shape 4644"/>
          <p:cNvSpPr/>
          <p:nvPr/>
        </p:nvSpPr>
        <p:spPr>
          <a:xfrm>
            <a:off x="10022979" y="2075082"/>
            <a:ext cx="305131" cy="298154"/>
          </a:xfrm>
          <a:custGeom>
            <a:avLst/>
            <a:gdLst/>
            <a:ahLst/>
            <a:cxnLst/>
            <a:rect l="0" t="0" r="0" b="0"/>
            <a:pathLst>
              <a:path w="120000" h="120000" extrusionOk="0">
                <a:moveTo>
                  <a:pt x="0" y="14151"/>
                </a:moveTo>
                <a:lnTo>
                  <a:pt x="0" y="14151"/>
                </a:lnTo>
                <a:cubicBezTo>
                  <a:pt x="0" y="45557"/>
                  <a:pt x="0" y="45557"/>
                  <a:pt x="0" y="45557"/>
                </a:cubicBezTo>
                <a:cubicBezTo>
                  <a:pt x="8517" y="45557"/>
                  <a:pt x="8517" y="45557"/>
                  <a:pt x="8517" y="45557"/>
                </a:cubicBezTo>
                <a:cubicBezTo>
                  <a:pt x="8517" y="14151"/>
                  <a:pt x="8517" y="14151"/>
                  <a:pt x="8517" y="14151"/>
                </a:cubicBezTo>
                <a:cubicBezTo>
                  <a:pt x="8517" y="11437"/>
                  <a:pt x="11167" y="5621"/>
                  <a:pt x="16845" y="5621"/>
                </a:cubicBezTo>
                <a:cubicBezTo>
                  <a:pt x="44668" y="5621"/>
                  <a:pt x="44668" y="5621"/>
                  <a:pt x="44668" y="5621"/>
                </a:cubicBezTo>
                <a:cubicBezTo>
                  <a:pt x="44668" y="0"/>
                  <a:pt x="44668" y="0"/>
                  <a:pt x="44668" y="0"/>
                </a:cubicBezTo>
                <a:cubicBezTo>
                  <a:pt x="16845" y="0"/>
                  <a:pt x="16845" y="0"/>
                  <a:pt x="16845" y="0"/>
                </a:cubicBezTo>
                <a:cubicBezTo>
                  <a:pt x="8517" y="0"/>
                  <a:pt x="0" y="5621"/>
                  <a:pt x="0" y="14151"/>
                </a:cubicBezTo>
                <a:close/>
                <a:moveTo>
                  <a:pt x="8517" y="105654"/>
                </a:moveTo>
                <a:lnTo>
                  <a:pt x="8517" y="105654"/>
                </a:lnTo>
                <a:cubicBezTo>
                  <a:pt x="8517" y="74054"/>
                  <a:pt x="8517" y="74054"/>
                  <a:pt x="8517" y="74054"/>
                </a:cubicBezTo>
                <a:cubicBezTo>
                  <a:pt x="0" y="74054"/>
                  <a:pt x="0" y="74054"/>
                  <a:pt x="0" y="74054"/>
                </a:cubicBezTo>
                <a:cubicBezTo>
                  <a:pt x="0" y="105654"/>
                  <a:pt x="0" y="105654"/>
                  <a:pt x="0" y="105654"/>
                </a:cubicBezTo>
                <a:cubicBezTo>
                  <a:pt x="0" y="114184"/>
                  <a:pt x="8517" y="119806"/>
                  <a:pt x="16845" y="119806"/>
                </a:cubicBezTo>
                <a:cubicBezTo>
                  <a:pt x="44668" y="119806"/>
                  <a:pt x="44668" y="119806"/>
                  <a:pt x="44668" y="119806"/>
                </a:cubicBezTo>
                <a:cubicBezTo>
                  <a:pt x="44668" y="114184"/>
                  <a:pt x="44668" y="114184"/>
                  <a:pt x="44668" y="114184"/>
                </a:cubicBezTo>
                <a:cubicBezTo>
                  <a:pt x="16845" y="114184"/>
                  <a:pt x="16845" y="114184"/>
                  <a:pt x="16845" y="114184"/>
                </a:cubicBezTo>
                <a:cubicBezTo>
                  <a:pt x="11167" y="114184"/>
                  <a:pt x="8517" y="108368"/>
                  <a:pt x="8517" y="105654"/>
                </a:cubicBezTo>
                <a:close/>
                <a:moveTo>
                  <a:pt x="111482" y="105654"/>
                </a:moveTo>
                <a:lnTo>
                  <a:pt x="111482" y="105654"/>
                </a:lnTo>
                <a:cubicBezTo>
                  <a:pt x="111482" y="108368"/>
                  <a:pt x="108832" y="114184"/>
                  <a:pt x="105993" y="114184"/>
                </a:cubicBezTo>
                <a:cubicBezTo>
                  <a:pt x="75331" y="114184"/>
                  <a:pt x="75331" y="114184"/>
                  <a:pt x="75331" y="114184"/>
                </a:cubicBezTo>
                <a:cubicBezTo>
                  <a:pt x="75331" y="119806"/>
                  <a:pt x="75331" y="119806"/>
                  <a:pt x="75331" y="119806"/>
                </a:cubicBezTo>
                <a:cubicBezTo>
                  <a:pt x="105993" y="119806"/>
                  <a:pt x="105993" y="119806"/>
                  <a:pt x="105993" y="119806"/>
                </a:cubicBezTo>
                <a:cubicBezTo>
                  <a:pt x="114321" y="119806"/>
                  <a:pt x="119810" y="114184"/>
                  <a:pt x="119810" y="105654"/>
                </a:cubicBezTo>
                <a:cubicBezTo>
                  <a:pt x="119810" y="74054"/>
                  <a:pt x="119810" y="74054"/>
                  <a:pt x="119810" y="74054"/>
                </a:cubicBezTo>
                <a:cubicBezTo>
                  <a:pt x="111482" y="74054"/>
                  <a:pt x="111482" y="74054"/>
                  <a:pt x="111482" y="74054"/>
                </a:cubicBezTo>
                <a:lnTo>
                  <a:pt x="111482" y="105654"/>
                </a:lnTo>
                <a:close/>
                <a:moveTo>
                  <a:pt x="105993" y="0"/>
                </a:moveTo>
                <a:lnTo>
                  <a:pt x="105993" y="0"/>
                </a:lnTo>
                <a:cubicBezTo>
                  <a:pt x="75331" y="0"/>
                  <a:pt x="75331" y="0"/>
                  <a:pt x="75331" y="0"/>
                </a:cubicBezTo>
                <a:cubicBezTo>
                  <a:pt x="75331" y="5621"/>
                  <a:pt x="75331" y="5621"/>
                  <a:pt x="75331" y="5621"/>
                </a:cubicBezTo>
                <a:cubicBezTo>
                  <a:pt x="105993" y="5621"/>
                  <a:pt x="105993" y="5621"/>
                  <a:pt x="105993" y="5621"/>
                </a:cubicBezTo>
                <a:cubicBezTo>
                  <a:pt x="108832" y="5621"/>
                  <a:pt x="111482" y="11437"/>
                  <a:pt x="111482" y="14151"/>
                </a:cubicBezTo>
                <a:cubicBezTo>
                  <a:pt x="111482" y="45557"/>
                  <a:pt x="111482" y="45557"/>
                  <a:pt x="111482" y="45557"/>
                </a:cubicBezTo>
                <a:cubicBezTo>
                  <a:pt x="119810" y="45557"/>
                  <a:pt x="119810" y="45557"/>
                  <a:pt x="119810" y="45557"/>
                </a:cubicBezTo>
                <a:cubicBezTo>
                  <a:pt x="119810" y="14151"/>
                  <a:pt x="119810" y="14151"/>
                  <a:pt x="119810" y="14151"/>
                </a:cubicBezTo>
                <a:cubicBezTo>
                  <a:pt x="119810" y="5621"/>
                  <a:pt x="114321" y="0"/>
                  <a:pt x="105993" y="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5" name="Shape 4645"/>
          <p:cNvSpPr/>
          <p:nvPr/>
        </p:nvSpPr>
        <p:spPr>
          <a:xfrm>
            <a:off x="9541472" y="2082140"/>
            <a:ext cx="283966" cy="284040"/>
          </a:xfrm>
          <a:custGeom>
            <a:avLst/>
            <a:gdLst/>
            <a:ahLst/>
            <a:cxnLst/>
            <a:rect l="0" t="0" r="0" b="0"/>
            <a:pathLst>
              <a:path w="120000" h="120000" extrusionOk="0">
                <a:moveTo>
                  <a:pt x="60000" y="0"/>
                </a:moveTo>
                <a:lnTo>
                  <a:pt x="60000" y="0"/>
                </a:lnTo>
                <a:cubicBezTo>
                  <a:pt x="27050" y="0"/>
                  <a:pt x="0" y="26893"/>
                  <a:pt x="0" y="59898"/>
                </a:cubicBezTo>
                <a:cubicBezTo>
                  <a:pt x="0" y="92903"/>
                  <a:pt x="27050" y="119796"/>
                  <a:pt x="60000" y="119796"/>
                </a:cubicBezTo>
                <a:cubicBezTo>
                  <a:pt x="92949" y="119796"/>
                  <a:pt x="119796" y="92903"/>
                  <a:pt x="119796" y="59898"/>
                </a:cubicBezTo>
                <a:cubicBezTo>
                  <a:pt x="119796" y="26893"/>
                  <a:pt x="92949" y="0"/>
                  <a:pt x="60000" y="0"/>
                </a:cubicBezTo>
                <a:close/>
                <a:moveTo>
                  <a:pt x="65898" y="110831"/>
                </a:moveTo>
                <a:lnTo>
                  <a:pt x="65898" y="110831"/>
                </a:lnTo>
                <a:cubicBezTo>
                  <a:pt x="65898" y="92903"/>
                  <a:pt x="65898" y="92903"/>
                  <a:pt x="65898" y="92903"/>
                </a:cubicBezTo>
                <a:cubicBezTo>
                  <a:pt x="65898" y="89847"/>
                  <a:pt x="63050" y="86791"/>
                  <a:pt x="60000" y="86791"/>
                </a:cubicBezTo>
                <a:cubicBezTo>
                  <a:pt x="60000" y="86791"/>
                  <a:pt x="56949" y="89847"/>
                  <a:pt x="56949" y="92903"/>
                </a:cubicBezTo>
                <a:cubicBezTo>
                  <a:pt x="56949" y="110831"/>
                  <a:pt x="56949" y="110831"/>
                  <a:pt x="56949" y="110831"/>
                </a:cubicBezTo>
                <a:cubicBezTo>
                  <a:pt x="30101" y="110831"/>
                  <a:pt x="12000" y="89847"/>
                  <a:pt x="9152" y="62954"/>
                </a:cubicBezTo>
                <a:cubicBezTo>
                  <a:pt x="30101" y="62954"/>
                  <a:pt x="30101" y="62954"/>
                  <a:pt x="30101" y="62954"/>
                </a:cubicBezTo>
                <a:cubicBezTo>
                  <a:pt x="30101" y="62954"/>
                  <a:pt x="32949" y="62954"/>
                  <a:pt x="32949" y="59898"/>
                </a:cubicBezTo>
                <a:cubicBezTo>
                  <a:pt x="32949" y="56842"/>
                  <a:pt x="30101" y="56842"/>
                  <a:pt x="30101" y="56842"/>
                </a:cubicBezTo>
                <a:cubicBezTo>
                  <a:pt x="9152" y="56842"/>
                  <a:pt x="9152" y="56842"/>
                  <a:pt x="9152" y="56842"/>
                </a:cubicBezTo>
                <a:cubicBezTo>
                  <a:pt x="12000" y="29949"/>
                  <a:pt x="30101" y="8964"/>
                  <a:pt x="56949" y="8964"/>
                </a:cubicBezTo>
                <a:cubicBezTo>
                  <a:pt x="56949" y="26893"/>
                  <a:pt x="56949" y="26893"/>
                  <a:pt x="56949" y="26893"/>
                </a:cubicBezTo>
                <a:cubicBezTo>
                  <a:pt x="56949" y="29949"/>
                  <a:pt x="60000" y="33005"/>
                  <a:pt x="60000" y="33005"/>
                </a:cubicBezTo>
                <a:cubicBezTo>
                  <a:pt x="63050" y="33005"/>
                  <a:pt x="65898" y="29949"/>
                  <a:pt x="65898" y="26893"/>
                </a:cubicBezTo>
                <a:cubicBezTo>
                  <a:pt x="65898" y="8964"/>
                  <a:pt x="65898" y="8964"/>
                  <a:pt x="65898" y="8964"/>
                </a:cubicBezTo>
                <a:cubicBezTo>
                  <a:pt x="89898" y="8964"/>
                  <a:pt x="110847" y="29949"/>
                  <a:pt x="113898" y="56842"/>
                </a:cubicBezTo>
                <a:cubicBezTo>
                  <a:pt x="92949" y="56842"/>
                  <a:pt x="92949" y="56842"/>
                  <a:pt x="92949" y="56842"/>
                </a:cubicBezTo>
                <a:cubicBezTo>
                  <a:pt x="89898" y="56842"/>
                  <a:pt x="89898" y="56842"/>
                  <a:pt x="89898" y="59898"/>
                </a:cubicBezTo>
                <a:cubicBezTo>
                  <a:pt x="89898" y="62954"/>
                  <a:pt x="89898" y="62954"/>
                  <a:pt x="92949" y="62954"/>
                </a:cubicBezTo>
                <a:cubicBezTo>
                  <a:pt x="113898" y="62954"/>
                  <a:pt x="113898" y="62954"/>
                  <a:pt x="113898" y="62954"/>
                </a:cubicBezTo>
                <a:cubicBezTo>
                  <a:pt x="110847" y="89847"/>
                  <a:pt x="89898" y="110831"/>
                  <a:pt x="65898" y="110831"/>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6" name="Shape 4646"/>
          <p:cNvSpPr/>
          <p:nvPr/>
        </p:nvSpPr>
        <p:spPr>
          <a:xfrm>
            <a:off x="9052910" y="2066262"/>
            <a:ext cx="296312" cy="298153"/>
          </a:xfrm>
          <a:custGeom>
            <a:avLst/>
            <a:gdLst/>
            <a:ahLst/>
            <a:cxnLst/>
            <a:rect l="0" t="0" r="0" b="0"/>
            <a:pathLst>
              <a:path w="120000" h="120000" extrusionOk="0">
                <a:moveTo>
                  <a:pt x="94022" y="11437"/>
                </a:moveTo>
                <a:lnTo>
                  <a:pt x="94022" y="11437"/>
                </a:lnTo>
                <a:cubicBezTo>
                  <a:pt x="76962" y="0"/>
                  <a:pt x="54087" y="5815"/>
                  <a:pt x="42843" y="22875"/>
                </a:cubicBezTo>
                <a:cubicBezTo>
                  <a:pt x="28497" y="48465"/>
                  <a:pt x="28497" y="48465"/>
                  <a:pt x="28497" y="48465"/>
                </a:cubicBezTo>
                <a:cubicBezTo>
                  <a:pt x="0" y="68626"/>
                  <a:pt x="0" y="68626"/>
                  <a:pt x="0" y="68626"/>
                </a:cubicBezTo>
                <a:cubicBezTo>
                  <a:pt x="28497" y="85686"/>
                  <a:pt x="28497" y="85686"/>
                  <a:pt x="28497" y="85686"/>
                </a:cubicBezTo>
                <a:cubicBezTo>
                  <a:pt x="25589" y="94216"/>
                  <a:pt x="28497" y="105654"/>
                  <a:pt x="37027" y="111276"/>
                </a:cubicBezTo>
                <a:cubicBezTo>
                  <a:pt x="45557" y="114184"/>
                  <a:pt x="56995" y="111276"/>
                  <a:pt x="62810" y="102746"/>
                </a:cubicBezTo>
                <a:cubicBezTo>
                  <a:pt x="91308" y="119806"/>
                  <a:pt x="91308" y="119806"/>
                  <a:pt x="91308" y="119806"/>
                </a:cubicBezTo>
                <a:cubicBezTo>
                  <a:pt x="94022" y="85686"/>
                  <a:pt x="94022" y="85686"/>
                  <a:pt x="94022" y="85686"/>
                </a:cubicBezTo>
                <a:cubicBezTo>
                  <a:pt x="108368" y="59903"/>
                  <a:pt x="108368" y="59903"/>
                  <a:pt x="108368" y="59903"/>
                </a:cubicBezTo>
                <a:cubicBezTo>
                  <a:pt x="119806" y="42843"/>
                  <a:pt x="113990" y="19967"/>
                  <a:pt x="94022" y="11437"/>
                </a:cubicBezTo>
                <a:close/>
                <a:moveTo>
                  <a:pt x="39935" y="102746"/>
                </a:moveTo>
                <a:lnTo>
                  <a:pt x="39935" y="102746"/>
                </a:lnTo>
                <a:cubicBezTo>
                  <a:pt x="34119" y="99838"/>
                  <a:pt x="34119" y="94216"/>
                  <a:pt x="37027" y="88400"/>
                </a:cubicBezTo>
                <a:cubicBezTo>
                  <a:pt x="56995" y="99838"/>
                  <a:pt x="56995" y="99838"/>
                  <a:pt x="56995" y="99838"/>
                </a:cubicBezTo>
                <a:cubicBezTo>
                  <a:pt x="51373" y="105654"/>
                  <a:pt x="45557" y="105654"/>
                  <a:pt x="39935" y="102746"/>
                </a:cubicBezTo>
                <a:close/>
                <a:moveTo>
                  <a:pt x="102746" y="57189"/>
                </a:moveTo>
                <a:lnTo>
                  <a:pt x="102746" y="57189"/>
                </a:lnTo>
                <a:cubicBezTo>
                  <a:pt x="88400" y="82778"/>
                  <a:pt x="88400" y="82778"/>
                  <a:pt x="88400" y="82778"/>
                </a:cubicBezTo>
                <a:cubicBezTo>
                  <a:pt x="85492" y="108562"/>
                  <a:pt x="85492" y="108562"/>
                  <a:pt x="85492" y="108562"/>
                </a:cubicBezTo>
                <a:cubicBezTo>
                  <a:pt x="14151" y="68626"/>
                  <a:pt x="14151" y="68626"/>
                  <a:pt x="14151" y="68626"/>
                </a:cubicBezTo>
                <a:cubicBezTo>
                  <a:pt x="34119" y="54281"/>
                  <a:pt x="34119" y="54281"/>
                  <a:pt x="34119" y="54281"/>
                </a:cubicBezTo>
                <a:cubicBezTo>
                  <a:pt x="51373" y="28497"/>
                  <a:pt x="51373" y="28497"/>
                  <a:pt x="51373" y="28497"/>
                </a:cubicBezTo>
                <a:cubicBezTo>
                  <a:pt x="56995" y="14345"/>
                  <a:pt x="76962" y="8529"/>
                  <a:pt x="91308" y="17059"/>
                </a:cubicBezTo>
                <a:cubicBezTo>
                  <a:pt x="105460" y="25783"/>
                  <a:pt x="111276" y="42843"/>
                  <a:pt x="102746" y="5718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7" name="Shape 4647"/>
          <p:cNvSpPr/>
          <p:nvPr/>
        </p:nvSpPr>
        <p:spPr>
          <a:xfrm>
            <a:off x="8571403" y="2082140"/>
            <a:ext cx="262799" cy="284040"/>
          </a:xfrm>
          <a:custGeom>
            <a:avLst/>
            <a:gdLst/>
            <a:ahLst/>
            <a:cxnLst/>
            <a:rect l="0" t="0" r="0" b="0"/>
            <a:pathLst>
              <a:path w="120000" h="120000" extrusionOk="0">
                <a:moveTo>
                  <a:pt x="103706" y="71918"/>
                </a:moveTo>
                <a:lnTo>
                  <a:pt x="103706" y="71918"/>
                </a:lnTo>
                <a:cubicBezTo>
                  <a:pt x="103706" y="38913"/>
                  <a:pt x="103706" y="38913"/>
                  <a:pt x="103706" y="38913"/>
                </a:cubicBezTo>
                <a:cubicBezTo>
                  <a:pt x="103706" y="17928"/>
                  <a:pt x="84330" y="0"/>
                  <a:pt x="61431" y="0"/>
                </a:cubicBezTo>
                <a:cubicBezTo>
                  <a:pt x="35669" y="0"/>
                  <a:pt x="16073" y="17928"/>
                  <a:pt x="16073" y="38913"/>
                </a:cubicBezTo>
                <a:cubicBezTo>
                  <a:pt x="16073" y="71918"/>
                  <a:pt x="16073" y="71918"/>
                  <a:pt x="16073" y="71918"/>
                </a:cubicBezTo>
                <a:cubicBezTo>
                  <a:pt x="0" y="104923"/>
                  <a:pt x="0" y="104923"/>
                  <a:pt x="0" y="104923"/>
                </a:cubicBezTo>
                <a:cubicBezTo>
                  <a:pt x="38752" y="104923"/>
                  <a:pt x="38752" y="104923"/>
                  <a:pt x="38752" y="104923"/>
                </a:cubicBezTo>
                <a:cubicBezTo>
                  <a:pt x="42055" y="113887"/>
                  <a:pt x="48440" y="119796"/>
                  <a:pt x="61431" y="119796"/>
                </a:cubicBezTo>
                <a:cubicBezTo>
                  <a:pt x="71339" y="119796"/>
                  <a:pt x="80807" y="113887"/>
                  <a:pt x="80807" y="104923"/>
                </a:cubicBezTo>
                <a:cubicBezTo>
                  <a:pt x="119779" y="104923"/>
                  <a:pt x="119779" y="104923"/>
                  <a:pt x="119779" y="104923"/>
                </a:cubicBezTo>
                <a:lnTo>
                  <a:pt x="103706" y="71918"/>
                </a:lnTo>
                <a:close/>
                <a:moveTo>
                  <a:pt x="61431" y="110831"/>
                </a:moveTo>
                <a:lnTo>
                  <a:pt x="61431" y="110831"/>
                </a:lnTo>
                <a:cubicBezTo>
                  <a:pt x="55045" y="110831"/>
                  <a:pt x="48440" y="107979"/>
                  <a:pt x="48440" y="104923"/>
                </a:cubicBezTo>
                <a:cubicBezTo>
                  <a:pt x="71339" y="104923"/>
                  <a:pt x="71339" y="104923"/>
                  <a:pt x="71339" y="104923"/>
                </a:cubicBezTo>
                <a:cubicBezTo>
                  <a:pt x="71339" y="107979"/>
                  <a:pt x="64733" y="110831"/>
                  <a:pt x="61431" y="110831"/>
                </a:cubicBezTo>
                <a:close/>
                <a:moveTo>
                  <a:pt x="12770" y="95959"/>
                </a:moveTo>
                <a:lnTo>
                  <a:pt x="12770" y="95959"/>
                </a:lnTo>
                <a:cubicBezTo>
                  <a:pt x="25761" y="71918"/>
                  <a:pt x="25761" y="71918"/>
                  <a:pt x="25761" y="71918"/>
                </a:cubicBezTo>
                <a:cubicBezTo>
                  <a:pt x="25761" y="38913"/>
                  <a:pt x="25761" y="38913"/>
                  <a:pt x="25761" y="38913"/>
                </a:cubicBezTo>
                <a:cubicBezTo>
                  <a:pt x="25761" y="20984"/>
                  <a:pt x="42055" y="8964"/>
                  <a:pt x="61431" y="8964"/>
                </a:cubicBezTo>
                <a:cubicBezTo>
                  <a:pt x="80807" y="8964"/>
                  <a:pt x="93798" y="20984"/>
                  <a:pt x="93798" y="38913"/>
                </a:cubicBezTo>
                <a:cubicBezTo>
                  <a:pt x="93798" y="71918"/>
                  <a:pt x="93798" y="71918"/>
                  <a:pt x="93798" y="71918"/>
                </a:cubicBezTo>
                <a:cubicBezTo>
                  <a:pt x="106788" y="95959"/>
                  <a:pt x="106788" y="95959"/>
                  <a:pt x="106788" y="95959"/>
                </a:cubicBezTo>
                <a:lnTo>
                  <a:pt x="12770" y="95959"/>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8" name="Shape 4648"/>
          <p:cNvSpPr/>
          <p:nvPr/>
        </p:nvSpPr>
        <p:spPr>
          <a:xfrm>
            <a:off x="8061676" y="2075082"/>
            <a:ext cx="305131" cy="298154"/>
          </a:xfrm>
          <a:custGeom>
            <a:avLst/>
            <a:gdLst/>
            <a:ahLst/>
            <a:cxnLst/>
            <a:rect l="0" t="0" r="0" b="0"/>
            <a:pathLst>
              <a:path w="120000" h="120000" extrusionOk="0">
                <a:moveTo>
                  <a:pt x="114132" y="96930"/>
                </a:moveTo>
                <a:lnTo>
                  <a:pt x="114132" y="96930"/>
                </a:lnTo>
                <a:cubicBezTo>
                  <a:pt x="102965" y="96930"/>
                  <a:pt x="102965" y="96930"/>
                  <a:pt x="102965" y="96930"/>
                </a:cubicBezTo>
                <a:cubicBezTo>
                  <a:pt x="102965" y="34313"/>
                  <a:pt x="102965" y="34313"/>
                  <a:pt x="102965" y="34313"/>
                </a:cubicBezTo>
                <a:cubicBezTo>
                  <a:pt x="97476" y="39935"/>
                  <a:pt x="97476" y="39935"/>
                  <a:pt x="97476" y="39935"/>
                </a:cubicBezTo>
                <a:cubicBezTo>
                  <a:pt x="97476" y="96930"/>
                  <a:pt x="97476" y="96930"/>
                  <a:pt x="97476" y="96930"/>
                </a:cubicBezTo>
                <a:cubicBezTo>
                  <a:pt x="27823" y="96930"/>
                  <a:pt x="27823" y="96930"/>
                  <a:pt x="27823" y="96930"/>
                </a:cubicBezTo>
                <a:cubicBezTo>
                  <a:pt x="108643" y="11437"/>
                  <a:pt x="108643" y="11437"/>
                  <a:pt x="108643" y="11437"/>
                </a:cubicBezTo>
                <a:cubicBezTo>
                  <a:pt x="102965" y="5621"/>
                  <a:pt x="102965" y="5621"/>
                  <a:pt x="102965" y="5621"/>
                </a:cubicBezTo>
                <a:cubicBezTo>
                  <a:pt x="22145" y="91308"/>
                  <a:pt x="22145" y="91308"/>
                  <a:pt x="22145" y="91308"/>
                </a:cubicBezTo>
                <a:cubicBezTo>
                  <a:pt x="22145" y="22875"/>
                  <a:pt x="22145" y="22875"/>
                  <a:pt x="22145" y="22875"/>
                </a:cubicBezTo>
                <a:cubicBezTo>
                  <a:pt x="75141" y="22875"/>
                  <a:pt x="75141" y="22875"/>
                  <a:pt x="75141" y="22875"/>
                </a:cubicBezTo>
                <a:cubicBezTo>
                  <a:pt x="80630" y="14151"/>
                  <a:pt x="80630" y="14151"/>
                  <a:pt x="80630" y="14151"/>
                </a:cubicBezTo>
                <a:cubicBezTo>
                  <a:pt x="22145" y="14151"/>
                  <a:pt x="22145" y="14151"/>
                  <a:pt x="22145" y="14151"/>
                </a:cubicBezTo>
                <a:cubicBezTo>
                  <a:pt x="22145" y="2907"/>
                  <a:pt x="22145" y="2907"/>
                  <a:pt x="22145" y="2907"/>
                </a:cubicBezTo>
                <a:cubicBezTo>
                  <a:pt x="22145" y="0"/>
                  <a:pt x="19495" y="0"/>
                  <a:pt x="19495" y="0"/>
                </a:cubicBezTo>
                <a:cubicBezTo>
                  <a:pt x="16656" y="0"/>
                  <a:pt x="13817" y="0"/>
                  <a:pt x="13817" y="2907"/>
                </a:cubicBezTo>
                <a:cubicBezTo>
                  <a:pt x="13817" y="14151"/>
                  <a:pt x="13817" y="14151"/>
                  <a:pt x="13817" y="14151"/>
                </a:cubicBezTo>
                <a:cubicBezTo>
                  <a:pt x="2649" y="14151"/>
                  <a:pt x="2649" y="14151"/>
                  <a:pt x="2649" y="14151"/>
                </a:cubicBezTo>
                <a:lnTo>
                  <a:pt x="0" y="17059"/>
                </a:lnTo>
                <a:cubicBezTo>
                  <a:pt x="0" y="19967"/>
                  <a:pt x="2649" y="22875"/>
                  <a:pt x="2649" y="22875"/>
                </a:cubicBezTo>
                <a:cubicBezTo>
                  <a:pt x="13817" y="22875"/>
                  <a:pt x="13817" y="22875"/>
                  <a:pt x="13817" y="22875"/>
                </a:cubicBezTo>
                <a:cubicBezTo>
                  <a:pt x="13817" y="96930"/>
                  <a:pt x="13817" y="96930"/>
                  <a:pt x="13817" y="96930"/>
                </a:cubicBezTo>
                <a:cubicBezTo>
                  <a:pt x="13817" y="105654"/>
                  <a:pt x="13817" y="105654"/>
                  <a:pt x="13817" y="105654"/>
                </a:cubicBezTo>
                <a:cubicBezTo>
                  <a:pt x="22145" y="105654"/>
                  <a:pt x="22145" y="105654"/>
                  <a:pt x="22145" y="105654"/>
                </a:cubicBezTo>
                <a:cubicBezTo>
                  <a:pt x="97476" y="105654"/>
                  <a:pt x="97476" y="105654"/>
                  <a:pt x="97476" y="105654"/>
                </a:cubicBezTo>
                <a:cubicBezTo>
                  <a:pt x="97476" y="116898"/>
                  <a:pt x="97476" y="116898"/>
                  <a:pt x="97476" y="116898"/>
                </a:cubicBezTo>
                <a:cubicBezTo>
                  <a:pt x="97476" y="119806"/>
                  <a:pt x="97476" y="119806"/>
                  <a:pt x="100315" y="119806"/>
                </a:cubicBezTo>
                <a:cubicBezTo>
                  <a:pt x="102965" y="119806"/>
                  <a:pt x="102965" y="119806"/>
                  <a:pt x="102965" y="116898"/>
                </a:cubicBezTo>
                <a:cubicBezTo>
                  <a:pt x="102965" y="105654"/>
                  <a:pt x="102965" y="105654"/>
                  <a:pt x="102965" y="105654"/>
                </a:cubicBezTo>
                <a:cubicBezTo>
                  <a:pt x="114132" y="105654"/>
                  <a:pt x="114132" y="105654"/>
                  <a:pt x="114132" y="105654"/>
                </a:cubicBezTo>
                <a:cubicBezTo>
                  <a:pt x="116971" y="105654"/>
                  <a:pt x="119810" y="102746"/>
                  <a:pt x="119810" y="102746"/>
                </a:cubicBezTo>
                <a:cubicBezTo>
                  <a:pt x="119810" y="99838"/>
                  <a:pt x="116971" y="96930"/>
                  <a:pt x="114132" y="96930"/>
                </a:cubicBezTo>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49" name="Shape 4649"/>
          <p:cNvSpPr/>
          <p:nvPr/>
        </p:nvSpPr>
        <p:spPr>
          <a:xfrm>
            <a:off x="7574879" y="2075082"/>
            <a:ext cx="296312" cy="298154"/>
          </a:xfrm>
          <a:custGeom>
            <a:avLst/>
            <a:gdLst/>
            <a:ahLst/>
            <a:cxnLst/>
            <a:rect l="0" t="0" r="0" b="0"/>
            <a:pathLst>
              <a:path w="120000" h="120000" extrusionOk="0">
                <a:moveTo>
                  <a:pt x="108368" y="91308"/>
                </a:moveTo>
                <a:lnTo>
                  <a:pt x="108368" y="91308"/>
                </a:lnTo>
                <a:cubicBezTo>
                  <a:pt x="108368" y="28497"/>
                  <a:pt x="108368" y="28497"/>
                  <a:pt x="108368" y="28497"/>
                </a:cubicBezTo>
                <a:cubicBezTo>
                  <a:pt x="116898" y="28497"/>
                  <a:pt x="119806" y="19967"/>
                  <a:pt x="119806" y="14151"/>
                </a:cubicBezTo>
                <a:cubicBezTo>
                  <a:pt x="119806" y="5621"/>
                  <a:pt x="114184" y="0"/>
                  <a:pt x="105654" y="0"/>
                </a:cubicBezTo>
                <a:cubicBezTo>
                  <a:pt x="99838" y="0"/>
                  <a:pt x="91308" y="2907"/>
                  <a:pt x="91308" y="11437"/>
                </a:cubicBezTo>
                <a:cubicBezTo>
                  <a:pt x="28497" y="11437"/>
                  <a:pt x="28497" y="11437"/>
                  <a:pt x="28497" y="11437"/>
                </a:cubicBezTo>
                <a:cubicBezTo>
                  <a:pt x="28497" y="2907"/>
                  <a:pt x="19967" y="0"/>
                  <a:pt x="14151" y="0"/>
                </a:cubicBezTo>
                <a:cubicBezTo>
                  <a:pt x="5621" y="0"/>
                  <a:pt x="0" y="5621"/>
                  <a:pt x="0" y="14151"/>
                </a:cubicBezTo>
                <a:cubicBezTo>
                  <a:pt x="0" y="19967"/>
                  <a:pt x="2907" y="28497"/>
                  <a:pt x="11437" y="28497"/>
                </a:cubicBezTo>
                <a:cubicBezTo>
                  <a:pt x="11437" y="91308"/>
                  <a:pt x="11437" y="91308"/>
                  <a:pt x="11437" y="91308"/>
                </a:cubicBezTo>
                <a:cubicBezTo>
                  <a:pt x="2907" y="91308"/>
                  <a:pt x="0" y="99838"/>
                  <a:pt x="0" y="105654"/>
                </a:cubicBezTo>
                <a:cubicBezTo>
                  <a:pt x="0" y="114184"/>
                  <a:pt x="5621" y="119806"/>
                  <a:pt x="14151" y="119806"/>
                </a:cubicBezTo>
                <a:cubicBezTo>
                  <a:pt x="19967" y="119806"/>
                  <a:pt x="28497" y="116898"/>
                  <a:pt x="28497" y="108368"/>
                </a:cubicBezTo>
                <a:cubicBezTo>
                  <a:pt x="91308" y="108368"/>
                  <a:pt x="91308" y="108368"/>
                  <a:pt x="91308" y="108368"/>
                </a:cubicBezTo>
                <a:cubicBezTo>
                  <a:pt x="91308" y="116898"/>
                  <a:pt x="99838" y="119806"/>
                  <a:pt x="105654" y="119806"/>
                </a:cubicBezTo>
                <a:cubicBezTo>
                  <a:pt x="114184" y="119806"/>
                  <a:pt x="119806" y="114184"/>
                  <a:pt x="119806" y="105654"/>
                </a:cubicBezTo>
                <a:cubicBezTo>
                  <a:pt x="119806" y="99838"/>
                  <a:pt x="116898" y="91308"/>
                  <a:pt x="108368" y="91308"/>
                </a:cubicBezTo>
                <a:close/>
                <a:moveTo>
                  <a:pt x="105654" y="5621"/>
                </a:moveTo>
                <a:lnTo>
                  <a:pt x="105654" y="5621"/>
                </a:lnTo>
                <a:cubicBezTo>
                  <a:pt x="108368" y="5621"/>
                  <a:pt x="114184" y="11437"/>
                  <a:pt x="114184" y="14151"/>
                </a:cubicBezTo>
                <a:cubicBezTo>
                  <a:pt x="114184" y="17059"/>
                  <a:pt x="108368" y="22875"/>
                  <a:pt x="105654" y="22875"/>
                </a:cubicBezTo>
                <a:cubicBezTo>
                  <a:pt x="102746" y="22875"/>
                  <a:pt x="96930" y="17059"/>
                  <a:pt x="96930" y="14151"/>
                </a:cubicBezTo>
                <a:cubicBezTo>
                  <a:pt x="96930" y="11437"/>
                  <a:pt x="102746" y="5621"/>
                  <a:pt x="105654" y="5621"/>
                </a:cubicBezTo>
                <a:close/>
                <a:moveTo>
                  <a:pt x="5621" y="14151"/>
                </a:moveTo>
                <a:lnTo>
                  <a:pt x="5621" y="14151"/>
                </a:lnTo>
                <a:cubicBezTo>
                  <a:pt x="5621" y="11437"/>
                  <a:pt x="11437" y="5621"/>
                  <a:pt x="14151" y="5621"/>
                </a:cubicBezTo>
                <a:cubicBezTo>
                  <a:pt x="17059" y="5621"/>
                  <a:pt x="22875" y="11437"/>
                  <a:pt x="22875" y="14151"/>
                </a:cubicBezTo>
                <a:cubicBezTo>
                  <a:pt x="22875" y="17059"/>
                  <a:pt x="17059" y="22875"/>
                  <a:pt x="14151" y="22875"/>
                </a:cubicBezTo>
                <a:cubicBezTo>
                  <a:pt x="11437" y="22875"/>
                  <a:pt x="5621" y="17059"/>
                  <a:pt x="5621" y="14151"/>
                </a:cubicBezTo>
                <a:close/>
                <a:moveTo>
                  <a:pt x="14151" y="114184"/>
                </a:moveTo>
                <a:lnTo>
                  <a:pt x="14151" y="114184"/>
                </a:lnTo>
                <a:cubicBezTo>
                  <a:pt x="11437" y="114184"/>
                  <a:pt x="5621" y="108368"/>
                  <a:pt x="5621" y="105654"/>
                </a:cubicBezTo>
                <a:cubicBezTo>
                  <a:pt x="5621" y="102746"/>
                  <a:pt x="11437" y="96930"/>
                  <a:pt x="14151" y="96930"/>
                </a:cubicBezTo>
                <a:cubicBezTo>
                  <a:pt x="17059" y="96930"/>
                  <a:pt x="22875" y="102746"/>
                  <a:pt x="22875" y="105654"/>
                </a:cubicBezTo>
                <a:cubicBezTo>
                  <a:pt x="22875" y="108368"/>
                  <a:pt x="17059" y="114184"/>
                  <a:pt x="14151" y="114184"/>
                </a:cubicBezTo>
                <a:close/>
                <a:moveTo>
                  <a:pt x="91308" y="102746"/>
                </a:moveTo>
                <a:lnTo>
                  <a:pt x="91308" y="102746"/>
                </a:lnTo>
                <a:cubicBezTo>
                  <a:pt x="28497" y="102746"/>
                  <a:pt x="28497" y="102746"/>
                  <a:pt x="28497" y="102746"/>
                </a:cubicBezTo>
                <a:cubicBezTo>
                  <a:pt x="28497" y="96930"/>
                  <a:pt x="22875" y="91308"/>
                  <a:pt x="17059" y="91308"/>
                </a:cubicBezTo>
                <a:cubicBezTo>
                  <a:pt x="17059" y="28497"/>
                  <a:pt x="17059" y="28497"/>
                  <a:pt x="17059" y="28497"/>
                </a:cubicBezTo>
                <a:cubicBezTo>
                  <a:pt x="22875" y="28497"/>
                  <a:pt x="28497" y="22875"/>
                  <a:pt x="28497" y="17059"/>
                </a:cubicBezTo>
                <a:cubicBezTo>
                  <a:pt x="91308" y="17059"/>
                  <a:pt x="91308" y="17059"/>
                  <a:pt x="91308" y="17059"/>
                </a:cubicBezTo>
                <a:cubicBezTo>
                  <a:pt x="91308" y="22875"/>
                  <a:pt x="96930" y="28497"/>
                  <a:pt x="102746" y="28497"/>
                </a:cubicBezTo>
                <a:cubicBezTo>
                  <a:pt x="102746" y="91308"/>
                  <a:pt x="102746" y="91308"/>
                  <a:pt x="102746" y="91308"/>
                </a:cubicBezTo>
                <a:cubicBezTo>
                  <a:pt x="96930" y="91308"/>
                  <a:pt x="91308" y="96930"/>
                  <a:pt x="91308" y="102746"/>
                </a:cubicBezTo>
                <a:close/>
                <a:moveTo>
                  <a:pt x="105654" y="114184"/>
                </a:moveTo>
                <a:lnTo>
                  <a:pt x="105654" y="114184"/>
                </a:lnTo>
                <a:cubicBezTo>
                  <a:pt x="102746" y="114184"/>
                  <a:pt x="96930" y="108368"/>
                  <a:pt x="96930" y="105654"/>
                </a:cubicBezTo>
                <a:cubicBezTo>
                  <a:pt x="96930" y="102746"/>
                  <a:pt x="102746" y="96930"/>
                  <a:pt x="105654" y="96930"/>
                </a:cubicBezTo>
                <a:cubicBezTo>
                  <a:pt x="108368" y="96930"/>
                  <a:pt x="114184" y="102746"/>
                  <a:pt x="114184" y="105654"/>
                </a:cubicBezTo>
                <a:cubicBezTo>
                  <a:pt x="114184" y="108368"/>
                  <a:pt x="108368" y="114184"/>
                  <a:pt x="105654" y="11418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0" name="Shape 4650"/>
          <p:cNvSpPr/>
          <p:nvPr/>
        </p:nvSpPr>
        <p:spPr>
          <a:xfrm>
            <a:off x="7135701" y="2145651"/>
            <a:ext cx="190486" cy="169365"/>
          </a:xfrm>
          <a:custGeom>
            <a:avLst/>
            <a:gdLst/>
            <a:ahLst/>
            <a:cxnLst/>
            <a:rect l="0" t="0" r="0" b="0"/>
            <a:pathLst>
              <a:path w="120000" h="120000" extrusionOk="0">
                <a:moveTo>
                  <a:pt x="9022" y="14915"/>
                </a:moveTo>
                <a:lnTo>
                  <a:pt x="9022" y="14915"/>
                </a:lnTo>
                <a:cubicBezTo>
                  <a:pt x="115187" y="14915"/>
                  <a:pt x="115187" y="14915"/>
                  <a:pt x="115187" y="14915"/>
                </a:cubicBezTo>
                <a:lnTo>
                  <a:pt x="119699" y="10169"/>
                </a:lnTo>
                <a:cubicBezTo>
                  <a:pt x="119699" y="5084"/>
                  <a:pt x="115187" y="0"/>
                  <a:pt x="115187" y="0"/>
                </a:cubicBezTo>
                <a:cubicBezTo>
                  <a:pt x="9022" y="0"/>
                  <a:pt x="9022" y="0"/>
                  <a:pt x="9022" y="0"/>
                </a:cubicBezTo>
                <a:cubicBezTo>
                  <a:pt x="4511" y="0"/>
                  <a:pt x="0" y="5084"/>
                  <a:pt x="0" y="10169"/>
                </a:cubicBezTo>
                <a:cubicBezTo>
                  <a:pt x="0" y="10169"/>
                  <a:pt x="4511" y="14915"/>
                  <a:pt x="9022" y="14915"/>
                </a:cubicBezTo>
                <a:close/>
                <a:moveTo>
                  <a:pt x="115187" y="109830"/>
                </a:moveTo>
                <a:lnTo>
                  <a:pt x="115187" y="109830"/>
                </a:lnTo>
                <a:cubicBezTo>
                  <a:pt x="9022" y="109830"/>
                  <a:pt x="9022" y="109830"/>
                  <a:pt x="9022" y="109830"/>
                </a:cubicBezTo>
                <a:cubicBezTo>
                  <a:pt x="4511" y="109830"/>
                  <a:pt x="0" y="109830"/>
                  <a:pt x="0" y="114915"/>
                </a:cubicBezTo>
                <a:cubicBezTo>
                  <a:pt x="0" y="119661"/>
                  <a:pt x="4511" y="119661"/>
                  <a:pt x="9022" y="119661"/>
                </a:cubicBezTo>
                <a:cubicBezTo>
                  <a:pt x="115187" y="119661"/>
                  <a:pt x="115187" y="119661"/>
                  <a:pt x="115187" y="119661"/>
                </a:cubicBezTo>
                <a:cubicBezTo>
                  <a:pt x="115187" y="119661"/>
                  <a:pt x="119699" y="119661"/>
                  <a:pt x="119699" y="114915"/>
                </a:cubicBezTo>
                <a:cubicBezTo>
                  <a:pt x="119699" y="109830"/>
                  <a:pt x="115187" y="109830"/>
                  <a:pt x="115187" y="109830"/>
                </a:cubicBezTo>
                <a:close/>
                <a:moveTo>
                  <a:pt x="115187" y="54915"/>
                </a:moveTo>
                <a:lnTo>
                  <a:pt x="115187" y="54915"/>
                </a:lnTo>
                <a:cubicBezTo>
                  <a:pt x="9022" y="54915"/>
                  <a:pt x="9022" y="54915"/>
                  <a:pt x="9022" y="54915"/>
                </a:cubicBezTo>
                <a:cubicBezTo>
                  <a:pt x="4511" y="54915"/>
                  <a:pt x="0" y="59999"/>
                  <a:pt x="0" y="59999"/>
                </a:cubicBezTo>
                <a:cubicBezTo>
                  <a:pt x="0" y="65084"/>
                  <a:pt x="4511" y="69830"/>
                  <a:pt x="9022" y="69830"/>
                </a:cubicBezTo>
                <a:cubicBezTo>
                  <a:pt x="115187" y="69830"/>
                  <a:pt x="115187" y="69830"/>
                  <a:pt x="115187" y="69830"/>
                </a:cubicBezTo>
                <a:cubicBezTo>
                  <a:pt x="115187" y="69830"/>
                  <a:pt x="119699" y="65084"/>
                  <a:pt x="119699" y="59999"/>
                </a:cubicBezTo>
                <a:lnTo>
                  <a:pt x="115187" y="5491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1" name="Shape 4651"/>
          <p:cNvSpPr/>
          <p:nvPr/>
        </p:nvSpPr>
        <p:spPr>
          <a:xfrm>
            <a:off x="6592464" y="2075082"/>
            <a:ext cx="305130" cy="298154"/>
          </a:xfrm>
          <a:custGeom>
            <a:avLst/>
            <a:gdLst/>
            <a:ahLst/>
            <a:cxnLst/>
            <a:rect l="0" t="0" r="0" b="0"/>
            <a:pathLst>
              <a:path w="120000" h="120000" extrusionOk="0">
                <a:moveTo>
                  <a:pt x="119810" y="45557"/>
                </a:moveTo>
                <a:lnTo>
                  <a:pt x="77981" y="39935"/>
                </a:lnTo>
                <a:lnTo>
                  <a:pt x="58485" y="0"/>
                </a:lnTo>
                <a:lnTo>
                  <a:pt x="41640" y="39935"/>
                </a:lnTo>
                <a:lnTo>
                  <a:pt x="0" y="45557"/>
                </a:lnTo>
                <a:lnTo>
                  <a:pt x="30662" y="77156"/>
                </a:lnTo>
                <a:lnTo>
                  <a:pt x="22145" y="119806"/>
                </a:lnTo>
                <a:lnTo>
                  <a:pt x="58485" y="99838"/>
                </a:lnTo>
                <a:lnTo>
                  <a:pt x="97476" y="119806"/>
                </a:lnTo>
                <a:lnTo>
                  <a:pt x="89148" y="77156"/>
                </a:lnTo>
                <a:lnTo>
                  <a:pt x="119810" y="45557"/>
                </a:lnTo>
                <a:close/>
                <a:moveTo>
                  <a:pt x="58485" y="91308"/>
                </a:moveTo>
                <a:lnTo>
                  <a:pt x="30662" y="105654"/>
                </a:lnTo>
                <a:lnTo>
                  <a:pt x="36151" y="74054"/>
                </a:lnTo>
                <a:lnTo>
                  <a:pt x="13817" y="51373"/>
                </a:lnTo>
                <a:lnTo>
                  <a:pt x="44479" y="45557"/>
                </a:lnTo>
                <a:lnTo>
                  <a:pt x="58485" y="14151"/>
                </a:lnTo>
                <a:lnTo>
                  <a:pt x="72492" y="45557"/>
                </a:lnTo>
                <a:lnTo>
                  <a:pt x="105804" y="51373"/>
                </a:lnTo>
                <a:lnTo>
                  <a:pt x="80630" y="74054"/>
                </a:lnTo>
                <a:lnTo>
                  <a:pt x="86309" y="108368"/>
                </a:lnTo>
                <a:lnTo>
                  <a:pt x="58485" y="91308"/>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2" name="Shape 4652"/>
          <p:cNvSpPr/>
          <p:nvPr/>
        </p:nvSpPr>
        <p:spPr>
          <a:xfrm>
            <a:off x="6102139" y="2082140"/>
            <a:ext cx="296312" cy="291097"/>
          </a:xfrm>
          <a:custGeom>
            <a:avLst/>
            <a:gdLst/>
            <a:ahLst/>
            <a:cxnLst/>
            <a:rect l="0" t="0" r="0" b="0"/>
            <a:pathLst>
              <a:path w="120000" h="120000" extrusionOk="0">
                <a:moveTo>
                  <a:pt x="91308" y="0"/>
                </a:moveTo>
                <a:lnTo>
                  <a:pt x="91308" y="0"/>
                </a:lnTo>
                <a:cubicBezTo>
                  <a:pt x="76962" y="0"/>
                  <a:pt x="68432" y="8741"/>
                  <a:pt x="59903" y="14503"/>
                </a:cubicBezTo>
                <a:cubicBezTo>
                  <a:pt x="51373" y="5761"/>
                  <a:pt x="42843" y="0"/>
                  <a:pt x="28497" y="0"/>
                </a:cubicBezTo>
                <a:cubicBezTo>
                  <a:pt x="11437" y="0"/>
                  <a:pt x="0" y="14503"/>
                  <a:pt x="0" y="32185"/>
                </a:cubicBezTo>
                <a:cubicBezTo>
                  <a:pt x="0" y="40927"/>
                  <a:pt x="2907" y="49668"/>
                  <a:pt x="5621" y="55430"/>
                </a:cubicBezTo>
                <a:cubicBezTo>
                  <a:pt x="54281" y="114039"/>
                  <a:pt x="54281" y="114039"/>
                  <a:pt x="54281" y="114039"/>
                </a:cubicBezTo>
                <a:cubicBezTo>
                  <a:pt x="59903" y="119801"/>
                  <a:pt x="59903" y="119801"/>
                  <a:pt x="65718" y="114039"/>
                </a:cubicBezTo>
                <a:cubicBezTo>
                  <a:pt x="114184" y="55430"/>
                  <a:pt x="114184" y="55430"/>
                  <a:pt x="114184" y="55430"/>
                </a:cubicBezTo>
                <a:cubicBezTo>
                  <a:pt x="116898" y="49668"/>
                  <a:pt x="119806" y="40927"/>
                  <a:pt x="119806" y="32185"/>
                </a:cubicBezTo>
                <a:cubicBezTo>
                  <a:pt x="119806" y="14503"/>
                  <a:pt x="108368" y="0"/>
                  <a:pt x="91308" y="0"/>
                </a:cubicBezTo>
                <a:close/>
                <a:moveTo>
                  <a:pt x="105460" y="52649"/>
                </a:moveTo>
                <a:lnTo>
                  <a:pt x="105460" y="52649"/>
                </a:lnTo>
                <a:cubicBezTo>
                  <a:pt x="59903" y="108079"/>
                  <a:pt x="59903" y="108079"/>
                  <a:pt x="59903" y="108079"/>
                </a:cubicBezTo>
                <a:cubicBezTo>
                  <a:pt x="14151" y="52649"/>
                  <a:pt x="14151" y="52649"/>
                  <a:pt x="14151" y="52649"/>
                </a:cubicBezTo>
                <a:cubicBezTo>
                  <a:pt x="8529" y="46688"/>
                  <a:pt x="5621" y="40927"/>
                  <a:pt x="5621" y="32185"/>
                </a:cubicBezTo>
                <a:cubicBezTo>
                  <a:pt x="5621" y="20463"/>
                  <a:pt x="17059" y="8741"/>
                  <a:pt x="28497" y="5761"/>
                </a:cubicBezTo>
                <a:cubicBezTo>
                  <a:pt x="39935" y="5761"/>
                  <a:pt x="54281" y="17483"/>
                  <a:pt x="59903" y="26225"/>
                </a:cubicBezTo>
                <a:cubicBezTo>
                  <a:pt x="65718" y="20463"/>
                  <a:pt x="79870" y="5761"/>
                  <a:pt x="91308" y="5761"/>
                </a:cubicBezTo>
                <a:cubicBezTo>
                  <a:pt x="102746" y="5761"/>
                  <a:pt x="114184" y="20463"/>
                  <a:pt x="114184" y="32185"/>
                </a:cubicBezTo>
                <a:cubicBezTo>
                  <a:pt x="114184" y="40927"/>
                  <a:pt x="111276" y="46688"/>
                  <a:pt x="105460" y="5264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3" name="Shape 4653"/>
          <p:cNvSpPr/>
          <p:nvPr/>
        </p:nvSpPr>
        <p:spPr>
          <a:xfrm>
            <a:off x="10559161" y="1579337"/>
            <a:ext cx="211651" cy="305210"/>
          </a:xfrm>
          <a:custGeom>
            <a:avLst/>
            <a:gdLst/>
            <a:ahLst/>
            <a:cxnLst/>
            <a:rect l="0" t="0" r="0" b="0"/>
            <a:pathLst>
              <a:path w="120000" h="120000" extrusionOk="0">
                <a:moveTo>
                  <a:pt x="59864" y="61324"/>
                </a:moveTo>
                <a:lnTo>
                  <a:pt x="59864" y="61324"/>
                </a:lnTo>
                <a:cubicBezTo>
                  <a:pt x="59864" y="33501"/>
                  <a:pt x="83972" y="14006"/>
                  <a:pt x="119729" y="5678"/>
                </a:cubicBezTo>
                <a:cubicBezTo>
                  <a:pt x="107810" y="2839"/>
                  <a:pt x="99954" y="0"/>
                  <a:pt x="87765" y="0"/>
                </a:cubicBezTo>
                <a:cubicBezTo>
                  <a:pt x="40090" y="0"/>
                  <a:pt x="0" y="28012"/>
                  <a:pt x="0" y="61324"/>
                </a:cubicBezTo>
                <a:cubicBezTo>
                  <a:pt x="0" y="91987"/>
                  <a:pt x="40090" y="119810"/>
                  <a:pt x="87765" y="119810"/>
                </a:cubicBezTo>
                <a:cubicBezTo>
                  <a:pt x="99954" y="119810"/>
                  <a:pt x="107810" y="119810"/>
                  <a:pt x="119729" y="117160"/>
                </a:cubicBezTo>
                <a:cubicBezTo>
                  <a:pt x="83972" y="108643"/>
                  <a:pt x="59864" y="86498"/>
                  <a:pt x="59864" y="61324"/>
                </a:cubicBezTo>
                <a:close/>
                <a:moveTo>
                  <a:pt x="75846" y="111482"/>
                </a:moveTo>
                <a:lnTo>
                  <a:pt x="75846" y="111482"/>
                </a:lnTo>
                <a:cubicBezTo>
                  <a:pt x="52009" y="111482"/>
                  <a:pt x="11918" y="89148"/>
                  <a:pt x="11918" y="61324"/>
                </a:cubicBezTo>
                <a:cubicBezTo>
                  <a:pt x="11918" y="30662"/>
                  <a:pt x="52009" y="11167"/>
                  <a:pt x="75846" y="8328"/>
                </a:cubicBezTo>
                <a:cubicBezTo>
                  <a:pt x="83972" y="8328"/>
                  <a:pt x="79909" y="8328"/>
                  <a:pt x="87765" y="8328"/>
                </a:cubicBezTo>
                <a:cubicBezTo>
                  <a:pt x="71783" y="16845"/>
                  <a:pt x="52009" y="38990"/>
                  <a:pt x="52009" y="61324"/>
                </a:cubicBezTo>
                <a:cubicBezTo>
                  <a:pt x="52009" y="83659"/>
                  <a:pt x="63927" y="103154"/>
                  <a:pt x="87765" y="111482"/>
                </a:cubicBezTo>
                <a:cubicBezTo>
                  <a:pt x="79909" y="111482"/>
                  <a:pt x="83972" y="111482"/>
                  <a:pt x="75846"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4" name="Shape 4654"/>
          <p:cNvSpPr/>
          <p:nvPr/>
        </p:nvSpPr>
        <p:spPr>
          <a:xfrm>
            <a:off x="10022979" y="1593451"/>
            <a:ext cx="305131" cy="284040"/>
          </a:xfrm>
          <a:custGeom>
            <a:avLst/>
            <a:gdLst/>
            <a:ahLst/>
            <a:cxnLst/>
            <a:rect l="0" t="0" r="0" b="0"/>
            <a:pathLst>
              <a:path w="120000" h="120000" extrusionOk="0">
                <a:moveTo>
                  <a:pt x="64164" y="110644"/>
                </a:moveTo>
                <a:lnTo>
                  <a:pt x="64164" y="110644"/>
                </a:lnTo>
                <a:cubicBezTo>
                  <a:pt x="28012" y="110644"/>
                  <a:pt x="28012" y="110644"/>
                  <a:pt x="28012" y="110644"/>
                </a:cubicBezTo>
                <a:cubicBezTo>
                  <a:pt x="25173" y="110644"/>
                  <a:pt x="22334" y="113694"/>
                  <a:pt x="22334" y="113694"/>
                </a:cubicBezTo>
                <a:cubicBezTo>
                  <a:pt x="22334" y="116745"/>
                  <a:pt x="25173" y="119796"/>
                  <a:pt x="28012" y="119796"/>
                </a:cubicBezTo>
                <a:cubicBezTo>
                  <a:pt x="64164" y="119796"/>
                  <a:pt x="64164" y="119796"/>
                  <a:pt x="64164" y="119796"/>
                </a:cubicBezTo>
                <a:cubicBezTo>
                  <a:pt x="67003" y="119796"/>
                  <a:pt x="67003" y="116745"/>
                  <a:pt x="67003" y="113694"/>
                </a:cubicBezTo>
                <a:cubicBezTo>
                  <a:pt x="67003" y="113694"/>
                  <a:pt x="67003" y="110644"/>
                  <a:pt x="64164" y="110644"/>
                </a:cubicBezTo>
                <a:close/>
                <a:moveTo>
                  <a:pt x="72492" y="95796"/>
                </a:moveTo>
                <a:lnTo>
                  <a:pt x="72492" y="95796"/>
                </a:lnTo>
                <a:cubicBezTo>
                  <a:pt x="19495" y="95796"/>
                  <a:pt x="19495" y="95796"/>
                  <a:pt x="19495" y="95796"/>
                </a:cubicBezTo>
                <a:cubicBezTo>
                  <a:pt x="16845" y="95796"/>
                  <a:pt x="16845" y="95796"/>
                  <a:pt x="16845" y="98847"/>
                </a:cubicBezTo>
                <a:cubicBezTo>
                  <a:pt x="16845" y="101694"/>
                  <a:pt x="16845" y="101694"/>
                  <a:pt x="19495" y="101694"/>
                </a:cubicBezTo>
                <a:cubicBezTo>
                  <a:pt x="72492" y="101694"/>
                  <a:pt x="72492" y="101694"/>
                  <a:pt x="72492" y="101694"/>
                </a:cubicBezTo>
                <a:cubicBezTo>
                  <a:pt x="72492" y="101694"/>
                  <a:pt x="75331" y="101694"/>
                  <a:pt x="75331" y="98847"/>
                </a:cubicBezTo>
                <a:cubicBezTo>
                  <a:pt x="75331" y="95796"/>
                  <a:pt x="72492" y="95796"/>
                  <a:pt x="72492" y="95796"/>
                </a:cubicBezTo>
                <a:close/>
                <a:moveTo>
                  <a:pt x="117160" y="77694"/>
                </a:moveTo>
                <a:lnTo>
                  <a:pt x="117160" y="77694"/>
                </a:lnTo>
                <a:cubicBezTo>
                  <a:pt x="61324" y="77694"/>
                  <a:pt x="61324" y="77694"/>
                  <a:pt x="61324" y="77694"/>
                </a:cubicBezTo>
                <a:cubicBezTo>
                  <a:pt x="61324" y="74847"/>
                  <a:pt x="61324" y="68949"/>
                  <a:pt x="61324" y="65694"/>
                </a:cubicBezTo>
                <a:cubicBezTo>
                  <a:pt x="61324" y="35796"/>
                  <a:pt x="77981" y="14847"/>
                  <a:pt x="100315" y="5898"/>
                </a:cubicBezTo>
                <a:cubicBezTo>
                  <a:pt x="91987" y="2847"/>
                  <a:pt x="83659" y="0"/>
                  <a:pt x="72492" y="0"/>
                </a:cubicBezTo>
                <a:cubicBezTo>
                  <a:pt x="41829" y="0"/>
                  <a:pt x="16845" y="26847"/>
                  <a:pt x="16845" y="59796"/>
                </a:cubicBezTo>
                <a:cubicBezTo>
                  <a:pt x="16845" y="65694"/>
                  <a:pt x="16845" y="71796"/>
                  <a:pt x="19495" y="77694"/>
                </a:cubicBezTo>
                <a:cubicBezTo>
                  <a:pt x="5678" y="77694"/>
                  <a:pt x="5678" y="77694"/>
                  <a:pt x="5678" y="77694"/>
                </a:cubicBezTo>
                <a:cubicBezTo>
                  <a:pt x="2839" y="77694"/>
                  <a:pt x="0" y="80745"/>
                  <a:pt x="0" y="83796"/>
                </a:cubicBezTo>
                <a:cubicBezTo>
                  <a:pt x="0" y="83796"/>
                  <a:pt x="2839" y="86847"/>
                  <a:pt x="5678" y="86847"/>
                </a:cubicBezTo>
                <a:cubicBezTo>
                  <a:pt x="117160" y="86847"/>
                  <a:pt x="117160" y="86847"/>
                  <a:pt x="117160" y="86847"/>
                </a:cubicBezTo>
                <a:lnTo>
                  <a:pt x="119810" y="83796"/>
                </a:lnTo>
                <a:cubicBezTo>
                  <a:pt x="119810" y="80745"/>
                  <a:pt x="117160" y="77694"/>
                  <a:pt x="117160" y="77694"/>
                </a:cubicBezTo>
                <a:close/>
                <a:moveTo>
                  <a:pt x="28012" y="77694"/>
                </a:moveTo>
                <a:lnTo>
                  <a:pt x="28012" y="77694"/>
                </a:lnTo>
                <a:cubicBezTo>
                  <a:pt x="25173" y="71796"/>
                  <a:pt x="22334" y="68949"/>
                  <a:pt x="22334" y="62847"/>
                </a:cubicBezTo>
                <a:cubicBezTo>
                  <a:pt x="22334" y="29898"/>
                  <a:pt x="39179" y="17898"/>
                  <a:pt x="52996" y="12000"/>
                </a:cubicBezTo>
                <a:cubicBezTo>
                  <a:pt x="64164" y="5898"/>
                  <a:pt x="75331" y="5898"/>
                  <a:pt x="83659" y="5898"/>
                </a:cubicBezTo>
                <a:cubicBezTo>
                  <a:pt x="67003" y="14847"/>
                  <a:pt x="52996" y="38847"/>
                  <a:pt x="52996" y="65694"/>
                </a:cubicBezTo>
                <a:cubicBezTo>
                  <a:pt x="52996" y="68949"/>
                  <a:pt x="52996" y="74847"/>
                  <a:pt x="52996" y="77694"/>
                </a:cubicBezTo>
                <a:lnTo>
                  <a:pt x="28012" y="77694"/>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5" name="Shape 4655"/>
          <p:cNvSpPr/>
          <p:nvPr/>
        </p:nvSpPr>
        <p:spPr>
          <a:xfrm>
            <a:off x="9553818" y="1607566"/>
            <a:ext cx="262800" cy="246991"/>
          </a:xfrm>
          <a:custGeom>
            <a:avLst/>
            <a:gdLst/>
            <a:ahLst/>
            <a:cxnLst/>
            <a:rect l="0" t="0" r="0" b="0"/>
            <a:pathLst>
              <a:path w="120000" h="120000" extrusionOk="0">
                <a:moveTo>
                  <a:pt x="16073" y="54883"/>
                </a:moveTo>
                <a:lnTo>
                  <a:pt x="16073" y="54883"/>
                </a:lnTo>
                <a:cubicBezTo>
                  <a:pt x="94018" y="54883"/>
                  <a:pt x="94018" y="54883"/>
                  <a:pt x="94018" y="54883"/>
                </a:cubicBezTo>
                <a:cubicBezTo>
                  <a:pt x="107009" y="54883"/>
                  <a:pt x="119779" y="44651"/>
                  <a:pt x="119779" y="27441"/>
                </a:cubicBezTo>
                <a:cubicBezTo>
                  <a:pt x="119779" y="13720"/>
                  <a:pt x="107009" y="0"/>
                  <a:pt x="94018" y="0"/>
                </a:cubicBezTo>
                <a:cubicBezTo>
                  <a:pt x="94018" y="10232"/>
                  <a:pt x="94018" y="10232"/>
                  <a:pt x="94018" y="10232"/>
                </a:cubicBezTo>
                <a:cubicBezTo>
                  <a:pt x="107009" y="13720"/>
                  <a:pt x="110091" y="17209"/>
                  <a:pt x="110091" y="27441"/>
                </a:cubicBezTo>
                <a:cubicBezTo>
                  <a:pt x="110091" y="37674"/>
                  <a:pt x="100403" y="47906"/>
                  <a:pt x="87633" y="47906"/>
                </a:cubicBezTo>
                <a:cubicBezTo>
                  <a:pt x="16073" y="47906"/>
                  <a:pt x="16073" y="47906"/>
                  <a:pt x="16073" y="47906"/>
                </a:cubicBezTo>
                <a:cubicBezTo>
                  <a:pt x="12990" y="47906"/>
                  <a:pt x="12990" y="47906"/>
                  <a:pt x="12990" y="51395"/>
                </a:cubicBezTo>
                <a:cubicBezTo>
                  <a:pt x="12990" y="54883"/>
                  <a:pt x="12990" y="54883"/>
                  <a:pt x="16073" y="54883"/>
                </a:cubicBezTo>
                <a:close/>
                <a:moveTo>
                  <a:pt x="38972" y="37674"/>
                </a:moveTo>
                <a:lnTo>
                  <a:pt x="38972" y="37674"/>
                </a:lnTo>
                <a:cubicBezTo>
                  <a:pt x="90715" y="37674"/>
                  <a:pt x="90715" y="37674"/>
                  <a:pt x="90715" y="37674"/>
                </a:cubicBezTo>
                <a:lnTo>
                  <a:pt x="94018" y="34186"/>
                </a:lnTo>
                <a:cubicBezTo>
                  <a:pt x="94018" y="30930"/>
                  <a:pt x="90715" y="27441"/>
                  <a:pt x="90715" y="27441"/>
                </a:cubicBezTo>
                <a:cubicBezTo>
                  <a:pt x="38972" y="27441"/>
                  <a:pt x="38972" y="27441"/>
                  <a:pt x="38972" y="27441"/>
                </a:cubicBezTo>
                <a:cubicBezTo>
                  <a:pt x="35669" y="27441"/>
                  <a:pt x="32366" y="30930"/>
                  <a:pt x="32366" y="34186"/>
                </a:cubicBezTo>
                <a:cubicBezTo>
                  <a:pt x="32366" y="34186"/>
                  <a:pt x="35669" y="37674"/>
                  <a:pt x="38972" y="37674"/>
                </a:cubicBezTo>
                <a:close/>
                <a:moveTo>
                  <a:pt x="58348" y="82093"/>
                </a:moveTo>
                <a:lnTo>
                  <a:pt x="58348" y="82093"/>
                </a:lnTo>
                <a:lnTo>
                  <a:pt x="58348" y="82093"/>
                </a:lnTo>
                <a:cubicBezTo>
                  <a:pt x="25981" y="82093"/>
                  <a:pt x="25981" y="82093"/>
                  <a:pt x="25981" y="82093"/>
                </a:cubicBezTo>
                <a:cubicBezTo>
                  <a:pt x="22678" y="82093"/>
                  <a:pt x="19376" y="85581"/>
                  <a:pt x="19376" y="89069"/>
                </a:cubicBezTo>
                <a:cubicBezTo>
                  <a:pt x="19376" y="89069"/>
                  <a:pt x="22678" y="92558"/>
                  <a:pt x="25981" y="92558"/>
                </a:cubicBezTo>
                <a:cubicBezTo>
                  <a:pt x="58348" y="92558"/>
                  <a:pt x="58348" y="92558"/>
                  <a:pt x="58348" y="92558"/>
                </a:cubicBezTo>
                <a:cubicBezTo>
                  <a:pt x="64733" y="92558"/>
                  <a:pt x="68036" y="95813"/>
                  <a:pt x="68036" y="102790"/>
                </a:cubicBezTo>
                <a:cubicBezTo>
                  <a:pt x="68036" y="106279"/>
                  <a:pt x="64733" y="109534"/>
                  <a:pt x="58348" y="109534"/>
                </a:cubicBezTo>
                <a:cubicBezTo>
                  <a:pt x="58348" y="119767"/>
                  <a:pt x="58348" y="119767"/>
                  <a:pt x="58348" y="119767"/>
                </a:cubicBezTo>
                <a:cubicBezTo>
                  <a:pt x="68036" y="119767"/>
                  <a:pt x="77724" y="113023"/>
                  <a:pt x="77724" y="102790"/>
                </a:cubicBezTo>
                <a:cubicBezTo>
                  <a:pt x="77724" y="92558"/>
                  <a:pt x="68036" y="82093"/>
                  <a:pt x="58348" y="82093"/>
                </a:cubicBezTo>
                <a:close/>
                <a:moveTo>
                  <a:pt x="94018" y="65116"/>
                </a:moveTo>
                <a:lnTo>
                  <a:pt x="94018" y="65116"/>
                </a:lnTo>
                <a:cubicBezTo>
                  <a:pt x="3302" y="65116"/>
                  <a:pt x="3302" y="65116"/>
                  <a:pt x="3302" y="65116"/>
                </a:cubicBezTo>
                <a:cubicBezTo>
                  <a:pt x="0" y="65116"/>
                  <a:pt x="0" y="68372"/>
                  <a:pt x="0" y="68372"/>
                </a:cubicBezTo>
                <a:cubicBezTo>
                  <a:pt x="0" y="72093"/>
                  <a:pt x="0" y="75348"/>
                  <a:pt x="3302" y="75348"/>
                </a:cubicBezTo>
                <a:cubicBezTo>
                  <a:pt x="87633" y="75348"/>
                  <a:pt x="87633" y="75348"/>
                  <a:pt x="87633" y="75348"/>
                </a:cubicBezTo>
                <a:cubicBezTo>
                  <a:pt x="100403" y="75348"/>
                  <a:pt x="110091" y="82093"/>
                  <a:pt x="110091" y="92558"/>
                </a:cubicBezTo>
                <a:cubicBezTo>
                  <a:pt x="110091" y="102790"/>
                  <a:pt x="103706" y="109534"/>
                  <a:pt x="84110" y="109534"/>
                </a:cubicBezTo>
                <a:cubicBezTo>
                  <a:pt x="84110" y="109534"/>
                  <a:pt x="84110" y="113023"/>
                  <a:pt x="84110" y="119767"/>
                </a:cubicBezTo>
                <a:cubicBezTo>
                  <a:pt x="94018" y="119767"/>
                  <a:pt x="94018" y="119767"/>
                  <a:pt x="94018" y="119767"/>
                </a:cubicBezTo>
                <a:cubicBezTo>
                  <a:pt x="107009" y="119767"/>
                  <a:pt x="119779" y="106279"/>
                  <a:pt x="119779" y="92558"/>
                </a:cubicBezTo>
                <a:cubicBezTo>
                  <a:pt x="119779" y="78837"/>
                  <a:pt x="107009" y="65116"/>
                  <a:pt x="94018" y="6511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6" name="Shape 4656"/>
          <p:cNvSpPr/>
          <p:nvPr/>
        </p:nvSpPr>
        <p:spPr>
          <a:xfrm>
            <a:off x="9045855" y="1579337"/>
            <a:ext cx="296312" cy="305210"/>
          </a:xfrm>
          <a:custGeom>
            <a:avLst/>
            <a:gdLst/>
            <a:ahLst/>
            <a:cxnLst/>
            <a:rect l="0" t="0" r="0" b="0"/>
            <a:pathLst>
              <a:path w="120000" h="120000" extrusionOk="0">
                <a:moveTo>
                  <a:pt x="14151" y="55835"/>
                </a:moveTo>
                <a:lnTo>
                  <a:pt x="14151" y="55835"/>
                </a:lnTo>
                <a:cubicBezTo>
                  <a:pt x="2907" y="55835"/>
                  <a:pt x="2907" y="55835"/>
                  <a:pt x="2907" y="55835"/>
                </a:cubicBezTo>
                <a:cubicBezTo>
                  <a:pt x="0" y="55835"/>
                  <a:pt x="0" y="58675"/>
                  <a:pt x="0" y="61324"/>
                </a:cubicBezTo>
                <a:cubicBezTo>
                  <a:pt x="0" y="61324"/>
                  <a:pt x="0" y="64164"/>
                  <a:pt x="2907" y="64164"/>
                </a:cubicBezTo>
                <a:cubicBezTo>
                  <a:pt x="14151" y="64164"/>
                  <a:pt x="14151" y="64164"/>
                  <a:pt x="14151" y="64164"/>
                </a:cubicBezTo>
                <a:cubicBezTo>
                  <a:pt x="17059" y="64164"/>
                  <a:pt x="17059" y="61324"/>
                  <a:pt x="17059" y="61324"/>
                </a:cubicBezTo>
                <a:cubicBezTo>
                  <a:pt x="17059" y="58675"/>
                  <a:pt x="17059" y="55835"/>
                  <a:pt x="14151" y="55835"/>
                </a:cubicBezTo>
                <a:close/>
                <a:moveTo>
                  <a:pt x="96930" y="30662"/>
                </a:moveTo>
                <a:lnTo>
                  <a:pt x="96930" y="30662"/>
                </a:lnTo>
                <a:cubicBezTo>
                  <a:pt x="105654" y="22334"/>
                  <a:pt x="105654" y="22334"/>
                  <a:pt x="105654" y="22334"/>
                </a:cubicBezTo>
                <a:cubicBezTo>
                  <a:pt x="105654" y="19495"/>
                  <a:pt x="105654" y="19495"/>
                  <a:pt x="105654" y="16845"/>
                </a:cubicBezTo>
                <a:cubicBezTo>
                  <a:pt x="102746" y="16845"/>
                  <a:pt x="99838" y="16845"/>
                  <a:pt x="99838" y="16845"/>
                </a:cubicBezTo>
                <a:cubicBezTo>
                  <a:pt x="91308" y="25173"/>
                  <a:pt x="91308" y="25173"/>
                  <a:pt x="91308" y="25173"/>
                </a:cubicBezTo>
                <a:cubicBezTo>
                  <a:pt x="88400" y="25173"/>
                  <a:pt x="88400" y="28012"/>
                  <a:pt x="91308" y="30662"/>
                </a:cubicBezTo>
                <a:cubicBezTo>
                  <a:pt x="91308" y="30662"/>
                  <a:pt x="94216" y="30662"/>
                  <a:pt x="96930" y="30662"/>
                </a:cubicBezTo>
                <a:close/>
                <a:moveTo>
                  <a:pt x="25589" y="30662"/>
                </a:moveTo>
                <a:lnTo>
                  <a:pt x="25589" y="30662"/>
                </a:lnTo>
                <a:cubicBezTo>
                  <a:pt x="25589" y="33501"/>
                  <a:pt x="28497" y="33501"/>
                  <a:pt x="31405" y="30662"/>
                </a:cubicBezTo>
                <a:cubicBezTo>
                  <a:pt x="31405" y="30662"/>
                  <a:pt x="31405" y="28012"/>
                  <a:pt x="31405" y="25173"/>
                </a:cubicBezTo>
                <a:cubicBezTo>
                  <a:pt x="22875" y="19495"/>
                  <a:pt x="22875" y="19495"/>
                  <a:pt x="22875" y="19495"/>
                </a:cubicBezTo>
                <a:cubicBezTo>
                  <a:pt x="19967" y="16845"/>
                  <a:pt x="17059" y="16845"/>
                  <a:pt x="17059" y="19495"/>
                </a:cubicBezTo>
                <a:cubicBezTo>
                  <a:pt x="14151" y="19495"/>
                  <a:pt x="14151" y="22334"/>
                  <a:pt x="17059" y="22334"/>
                </a:cubicBezTo>
                <a:lnTo>
                  <a:pt x="25589" y="30662"/>
                </a:lnTo>
                <a:close/>
                <a:moveTo>
                  <a:pt x="59903" y="19495"/>
                </a:moveTo>
                <a:lnTo>
                  <a:pt x="59903" y="19495"/>
                </a:lnTo>
                <a:cubicBezTo>
                  <a:pt x="62810" y="19495"/>
                  <a:pt x="62810" y="16845"/>
                  <a:pt x="62810" y="16845"/>
                </a:cubicBezTo>
                <a:cubicBezTo>
                  <a:pt x="62810" y="5678"/>
                  <a:pt x="62810" y="5678"/>
                  <a:pt x="62810" y="5678"/>
                </a:cubicBezTo>
                <a:cubicBezTo>
                  <a:pt x="62810" y="2839"/>
                  <a:pt x="62810" y="0"/>
                  <a:pt x="59903" y="0"/>
                </a:cubicBezTo>
                <a:cubicBezTo>
                  <a:pt x="56995" y="0"/>
                  <a:pt x="56995" y="2839"/>
                  <a:pt x="56995" y="5678"/>
                </a:cubicBezTo>
                <a:cubicBezTo>
                  <a:pt x="56995" y="16845"/>
                  <a:pt x="56995" y="16845"/>
                  <a:pt x="56995" y="16845"/>
                </a:cubicBezTo>
                <a:cubicBezTo>
                  <a:pt x="56995" y="16845"/>
                  <a:pt x="56995" y="19495"/>
                  <a:pt x="59903" y="19495"/>
                </a:cubicBezTo>
                <a:close/>
                <a:moveTo>
                  <a:pt x="59903" y="100315"/>
                </a:moveTo>
                <a:lnTo>
                  <a:pt x="59903" y="100315"/>
                </a:lnTo>
                <a:cubicBezTo>
                  <a:pt x="56995" y="100315"/>
                  <a:pt x="56995" y="103154"/>
                  <a:pt x="56995" y="105993"/>
                </a:cubicBezTo>
                <a:cubicBezTo>
                  <a:pt x="56995" y="117160"/>
                  <a:pt x="56995" y="117160"/>
                  <a:pt x="56995" y="117160"/>
                </a:cubicBezTo>
                <a:cubicBezTo>
                  <a:pt x="56995" y="117160"/>
                  <a:pt x="56995" y="119810"/>
                  <a:pt x="59903" y="119810"/>
                </a:cubicBezTo>
                <a:cubicBezTo>
                  <a:pt x="62810" y="119810"/>
                  <a:pt x="62810" y="117160"/>
                  <a:pt x="62810" y="117160"/>
                </a:cubicBezTo>
                <a:cubicBezTo>
                  <a:pt x="62810" y="105993"/>
                  <a:pt x="62810" y="105993"/>
                  <a:pt x="62810" y="105993"/>
                </a:cubicBezTo>
                <a:cubicBezTo>
                  <a:pt x="62810" y="103154"/>
                  <a:pt x="62810" y="100315"/>
                  <a:pt x="59903" y="100315"/>
                </a:cubicBezTo>
                <a:close/>
                <a:moveTo>
                  <a:pt x="94216" y="89148"/>
                </a:moveTo>
                <a:lnTo>
                  <a:pt x="94216" y="89148"/>
                </a:lnTo>
                <a:cubicBezTo>
                  <a:pt x="94216" y="89148"/>
                  <a:pt x="91308" y="89148"/>
                  <a:pt x="88400" y="89148"/>
                </a:cubicBezTo>
                <a:cubicBezTo>
                  <a:pt x="88400" y="91987"/>
                  <a:pt x="88400" y="91987"/>
                  <a:pt x="88400" y="94826"/>
                </a:cubicBezTo>
                <a:cubicBezTo>
                  <a:pt x="96930" y="103154"/>
                  <a:pt x="96930" y="103154"/>
                  <a:pt x="96930" y="103154"/>
                </a:cubicBezTo>
                <a:cubicBezTo>
                  <a:pt x="99838" y="103154"/>
                  <a:pt x="102746" y="103154"/>
                  <a:pt x="102746" y="103154"/>
                </a:cubicBezTo>
                <a:cubicBezTo>
                  <a:pt x="105654" y="100315"/>
                  <a:pt x="105654" y="97665"/>
                  <a:pt x="102746" y="97665"/>
                </a:cubicBezTo>
                <a:lnTo>
                  <a:pt x="94216" y="89148"/>
                </a:lnTo>
                <a:close/>
                <a:moveTo>
                  <a:pt x="116898" y="55835"/>
                </a:moveTo>
                <a:lnTo>
                  <a:pt x="116898" y="55835"/>
                </a:lnTo>
                <a:cubicBezTo>
                  <a:pt x="105654" y="55835"/>
                  <a:pt x="105654" y="55835"/>
                  <a:pt x="105654" y="55835"/>
                </a:cubicBezTo>
                <a:cubicBezTo>
                  <a:pt x="102746" y="55835"/>
                  <a:pt x="102746" y="58675"/>
                  <a:pt x="102746" y="61324"/>
                </a:cubicBezTo>
                <a:cubicBezTo>
                  <a:pt x="102746" y="61324"/>
                  <a:pt x="102746" y="64164"/>
                  <a:pt x="105654" y="64164"/>
                </a:cubicBezTo>
                <a:cubicBezTo>
                  <a:pt x="116898" y="64164"/>
                  <a:pt x="116898" y="64164"/>
                  <a:pt x="116898" y="64164"/>
                </a:cubicBezTo>
                <a:cubicBezTo>
                  <a:pt x="119806" y="64164"/>
                  <a:pt x="119806" y="61324"/>
                  <a:pt x="119806" y="61324"/>
                </a:cubicBezTo>
                <a:cubicBezTo>
                  <a:pt x="119806" y="58675"/>
                  <a:pt x="119806" y="55835"/>
                  <a:pt x="116898" y="55835"/>
                </a:cubicBezTo>
                <a:close/>
                <a:moveTo>
                  <a:pt x="28497" y="86498"/>
                </a:moveTo>
                <a:lnTo>
                  <a:pt x="28497" y="86498"/>
                </a:lnTo>
                <a:cubicBezTo>
                  <a:pt x="19967" y="94826"/>
                  <a:pt x="19967" y="94826"/>
                  <a:pt x="19967" y="94826"/>
                </a:cubicBezTo>
                <a:cubicBezTo>
                  <a:pt x="17059" y="97665"/>
                  <a:pt x="17059" y="97665"/>
                  <a:pt x="19967" y="100315"/>
                </a:cubicBezTo>
                <a:cubicBezTo>
                  <a:pt x="19967" y="100315"/>
                  <a:pt x="22875" y="100315"/>
                  <a:pt x="25589" y="100315"/>
                </a:cubicBezTo>
                <a:cubicBezTo>
                  <a:pt x="31405" y="91987"/>
                  <a:pt x="31405" y="91987"/>
                  <a:pt x="31405" y="91987"/>
                </a:cubicBezTo>
                <a:cubicBezTo>
                  <a:pt x="34313" y="91987"/>
                  <a:pt x="34313" y="89148"/>
                  <a:pt x="31405" y="86498"/>
                </a:cubicBezTo>
                <a:lnTo>
                  <a:pt x="28497" y="86498"/>
                </a:lnTo>
                <a:close/>
                <a:moveTo>
                  <a:pt x="59903" y="28012"/>
                </a:moveTo>
                <a:lnTo>
                  <a:pt x="59903" y="28012"/>
                </a:lnTo>
                <a:cubicBezTo>
                  <a:pt x="39935" y="28012"/>
                  <a:pt x="25589" y="41829"/>
                  <a:pt x="25589" y="61324"/>
                </a:cubicBezTo>
                <a:cubicBezTo>
                  <a:pt x="25589" y="77981"/>
                  <a:pt x="39935" y="94826"/>
                  <a:pt x="59903" y="94826"/>
                </a:cubicBezTo>
                <a:cubicBezTo>
                  <a:pt x="79870" y="94826"/>
                  <a:pt x="94216" y="77981"/>
                  <a:pt x="94216" y="61324"/>
                </a:cubicBezTo>
                <a:cubicBezTo>
                  <a:pt x="94216" y="41829"/>
                  <a:pt x="79870" y="28012"/>
                  <a:pt x="59903" y="28012"/>
                </a:cubicBezTo>
                <a:close/>
                <a:moveTo>
                  <a:pt x="59903" y="86498"/>
                </a:moveTo>
                <a:lnTo>
                  <a:pt x="59903" y="86498"/>
                </a:lnTo>
                <a:cubicBezTo>
                  <a:pt x="45751" y="86498"/>
                  <a:pt x="34313" y="75331"/>
                  <a:pt x="34313" y="61324"/>
                </a:cubicBezTo>
                <a:cubicBezTo>
                  <a:pt x="34313" y="47507"/>
                  <a:pt x="45751" y="33501"/>
                  <a:pt x="59903" y="33501"/>
                </a:cubicBezTo>
                <a:cubicBezTo>
                  <a:pt x="74248" y="33501"/>
                  <a:pt x="85492" y="47507"/>
                  <a:pt x="85492" y="61324"/>
                </a:cubicBezTo>
                <a:cubicBezTo>
                  <a:pt x="85492" y="75331"/>
                  <a:pt x="74248" y="86498"/>
                  <a:pt x="59903" y="86498"/>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7" name="Shape 4657"/>
          <p:cNvSpPr/>
          <p:nvPr/>
        </p:nvSpPr>
        <p:spPr>
          <a:xfrm>
            <a:off x="8550238" y="1579337"/>
            <a:ext cx="305130" cy="305210"/>
          </a:xfrm>
          <a:custGeom>
            <a:avLst/>
            <a:gdLst/>
            <a:ahLst/>
            <a:cxnLst/>
            <a:rect l="0" t="0" r="0" b="0"/>
            <a:pathLst>
              <a:path w="120000" h="120000" extrusionOk="0">
                <a:moveTo>
                  <a:pt x="11167" y="75331"/>
                </a:moveTo>
                <a:lnTo>
                  <a:pt x="11167" y="75331"/>
                </a:lnTo>
                <a:cubicBezTo>
                  <a:pt x="8517" y="69842"/>
                  <a:pt x="8517" y="66813"/>
                  <a:pt x="8517" y="61324"/>
                </a:cubicBezTo>
                <a:cubicBezTo>
                  <a:pt x="8517" y="30662"/>
                  <a:pt x="30662" y="8328"/>
                  <a:pt x="61324" y="8328"/>
                </a:cubicBezTo>
                <a:cubicBezTo>
                  <a:pt x="89148" y="8328"/>
                  <a:pt x="111482" y="30662"/>
                  <a:pt x="111482" y="61324"/>
                </a:cubicBezTo>
                <a:cubicBezTo>
                  <a:pt x="111482" y="66813"/>
                  <a:pt x="111482" y="69842"/>
                  <a:pt x="111482" y="75331"/>
                </a:cubicBezTo>
                <a:cubicBezTo>
                  <a:pt x="117160" y="75331"/>
                  <a:pt x="117160" y="75331"/>
                  <a:pt x="117160" y="75331"/>
                </a:cubicBezTo>
                <a:cubicBezTo>
                  <a:pt x="119810" y="69842"/>
                  <a:pt x="119810" y="66813"/>
                  <a:pt x="119810" y="61324"/>
                </a:cubicBezTo>
                <a:cubicBezTo>
                  <a:pt x="119810" y="28012"/>
                  <a:pt x="91987" y="0"/>
                  <a:pt x="61324" y="0"/>
                </a:cubicBezTo>
                <a:cubicBezTo>
                  <a:pt x="28012" y="0"/>
                  <a:pt x="0" y="28012"/>
                  <a:pt x="0" y="61324"/>
                </a:cubicBezTo>
                <a:cubicBezTo>
                  <a:pt x="0" y="66813"/>
                  <a:pt x="2839" y="69842"/>
                  <a:pt x="2839" y="75331"/>
                </a:cubicBezTo>
                <a:lnTo>
                  <a:pt x="11167" y="75331"/>
                </a:lnTo>
                <a:close/>
                <a:moveTo>
                  <a:pt x="77981" y="111482"/>
                </a:moveTo>
                <a:lnTo>
                  <a:pt x="77981" y="111482"/>
                </a:lnTo>
                <a:cubicBezTo>
                  <a:pt x="41829" y="111482"/>
                  <a:pt x="41829" y="111482"/>
                  <a:pt x="41829" y="111482"/>
                </a:cubicBezTo>
                <a:cubicBezTo>
                  <a:pt x="39179" y="111482"/>
                  <a:pt x="39179" y="114321"/>
                  <a:pt x="39179" y="117160"/>
                </a:cubicBezTo>
                <a:cubicBezTo>
                  <a:pt x="39179" y="117160"/>
                  <a:pt x="39179" y="119810"/>
                  <a:pt x="41829" y="119810"/>
                </a:cubicBezTo>
                <a:cubicBezTo>
                  <a:pt x="61324" y="119810"/>
                  <a:pt x="61324" y="119810"/>
                  <a:pt x="61324" y="119810"/>
                </a:cubicBezTo>
                <a:lnTo>
                  <a:pt x="61324" y="119810"/>
                </a:lnTo>
                <a:lnTo>
                  <a:pt x="61324" y="119810"/>
                </a:lnTo>
                <a:cubicBezTo>
                  <a:pt x="77981" y="119810"/>
                  <a:pt x="77981" y="119810"/>
                  <a:pt x="77981" y="119810"/>
                </a:cubicBezTo>
                <a:cubicBezTo>
                  <a:pt x="81009" y="119810"/>
                  <a:pt x="83659" y="117160"/>
                  <a:pt x="83659" y="117160"/>
                </a:cubicBezTo>
                <a:cubicBezTo>
                  <a:pt x="83659" y="114321"/>
                  <a:pt x="81009" y="111482"/>
                  <a:pt x="77981" y="111482"/>
                </a:cubicBezTo>
                <a:close/>
                <a:moveTo>
                  <a:pt x="117160" y="83659"/>
                </a:moveTo>
                <a:lnTo>
                  <a:pt x="117160" y="83659"/>
                </a:lnTo>
                <a:cubicBezTo>
                  <a:pt x="5678" y="83659"/>
                  <a:pt x="5678" y="83659"/>
                  <a:pt x="5678" y="83659"/>
                </a:cubicBezTo>
                <a:cubicBezTo>
                  <a:pt x="2839" y="83659"/>
                  <a:pt x="0" y="83659"/>
                  <a:pt x="0" y="86498"/>
                </a:cubicBezTo>
                <a:cubicBezTo>
                  <a:pt x="0" y="89148"/>
                  <a:pt x="2839" y="89148"/>
                  <a:pt x="5678" y="89148"/>
                </a:cubicBezTo>
                <a:cubicBezTo>
                  <a:pt x="117160" y="89148"/>
                  <a:pt x="117160" y="89148"/>
                  <a:pt x="117160" y="89148"/>
                </a:cubicBezTo>
                <a:cubicBezTo>
                  <a:pt x="117160" y="89148"/>
                  <a:pt x="119810" y="89148"/>
                  <a:pt x="119810" y="86498"/>
                </a:cubicBezTo>
                <a:cubicBezTo>
                  <a:pt x="119810" y="83659"/>
                  <a:pt x="117160" y="83659"/>
                  <a:pt x="117160" y="83659"/>
                </a:cubicBezTo>
                <a:close/>
                <a:moveTo>
                  <a:pt x="105993" y="97665"/>
                </a:moveTo>
                <a:lnTo>
                  <a:pt x="105993" y="97665"/>
                </a:lnTo>
                <a:cubicBezTo>
                  <a:pt x="16845" y="97665"/>
                  <a:pt x="16845" y="97665"/>
                  <a:pt x="16845" y="97665"/>
                </a:cubicBezTo>
                <a:cubicBezTo>
                  <a:pt x="14006" y="97665"/>
                  <a:pt x="11167" y="100315"/>
                  <a:pt x="11167" y="100315"/>
                </a:cubicBezTo>
                <a:cubicBezTo>
                  <a:pt x="11167" y="103154"/>
                  <a:pt x="14006" y="105993"/>
                  <a:pt x="16845" y="105993"/>
                </a:cubicBezTo>
                <a:cubicBezTo>
                  <a:pt x="105993" y="105993"/>
                  <a:pt x="105993" y="105993"/>
                  <a:pt x="105993" y="105993"/>
                </a:cubicBezTo>
                <a:cubicBezTo>
                  <a:pt x="105993" y="105993"/>
                  <a:pt x="108832" y="103154"/>
                  <a:pt x="108832" y="100315"/>
                </a:cubicBezTo>
                <a:lnTo>
                  <a:pt x="105993" y="9766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8" name="Shape 4658"/>
          <p:cNvSpPr/>
          <p:nvPr/>
        </p:nvSpPr>
        <p:spPr>
          <a:xfrm>
            <a:off x="8119881" y="1579337"/>
            <a:ext cx="190486" cy="305210"/>
          </a:xfrm>
          <a:custGeom>
            <a:avLst/>
            <a:gdLst/>
            <a:ahLst/>
            <a:cxnLst/>
            <a:rect l="0" t="0" r="0" b="0"/>
            <a:pathLst>
              <a:path w="120000" h="120000" extrusionOk="0">
                <a:moveTo>
                  <a:pt x="57744" y="0"/>
                </a:moveTo>
                <a:lnTo>
                  <a:pt x="57744" y="0"/>
                </a:lnTo>
                <a:cubicBezTo>
                  <a:pt x="40000" y="14006"/>
                  <a:pt x="0" y="61324"/>
                  <a:pt x="0" y="83659"/>
                </a:cubicBezTo>
                <a:cubicBezTo>
                  <a:pt x="0" y="103154"/>
                  <a:pt x="26766" y="119810"/>
                  <a:pt x="57744" y="119810"/>
                </a:cubicBezTo>
                <a:cubicBezTo>
                  <a:pt x="92932" y="119810"/>
                  <a:pt x="119699" y="103154"/>
                  <a:pt x="119699" y="83659"/>
                </a:cubicBezTo>
                <a:cubicBezTo>
                  <a:pt x="119699" y="61324"/>
                  <a:pt x="75488" y="14006"/>
                  <a:pt x="57744" y="0"/>
                </a:cubicBezTo>
                <a:close/>
                <a:moveTo>
                  <a:pt x="57744" y="111482"/>
                </a:moveTo>
                <a:lnTo>
                  <a:pt x="57744" y="111482"/>
                </a:lnTo>
                <a:cubicBezTo>
                  <a:pt x="31278" y="111482"/>
                  <a:pt x="13533" y="100315"/>
                  <a:pt x="13533" y="83659"/>
                </a:cubicBezTo>
                <a:cubicBezTo>
                  <a:pt x="13533" y="66813"/>
                  <a:pt x="44511" y="28012"/>
                  <a:pt x="57744" y="16845"/>
                </a:cubicBezTo>
                <a:cubicBezTo>
                  <a:pt x="75488" y="25173"/>
                  <a:pt x="106466" y="66813"/>
                  <a:pt x="106466" y="83659"/>
                </a:cubicBezTo>
                <a:cubicBezTo>
                  <a:pt x="106466" y="100315"/>
                  <a:pt x="84210" y="111482"/>
                  <a:pt x="57744" y="11148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59" name="Shape 4659"/>
          <p:cNvSpPr/>
          <p:nvPr/>
        </p:nvSpPr>
        <p:spPr>
          <a:xfrm>
            <a:off x="7581933" y="1600508"/>
            <a:ext cx="283967" cy="262868"/>
          </a:xfrm>
          <a:custGeom>
            <a:avLst/>
            <a:gdLst/>
            <a:ahLst/>
            <a:cxnLst/>
            <a:rect l="0" t="0" r="0" b="0"/>
            <a:pathLst>
              <a:path w="120000" h="120000" extrusionOk="0">
                <a:moveTo>
                  <a:pt x="20984" y="67912"/>
                </a:moveTo>
                <a:lnTo>
                  <a:pt x="20984" y="67912"/>
                </a:lnTo>
                <a:cubicBezTo>
                  <a:pt x="23837" y="48571"/>
                  <a:pt x="41969" y="35604"/>
                  <a:pt x="59898" y="35604"/>
                </a:cubicBezTo>
                <a:cubicBezTo>
                  <a:pt x="78030" y="35604"/>
                  <a:pt x="95959" y="48571"/>
                  <a:pt x="98811" y="67912"/>
                </a:cubicBezTo>
                <a:cubicBezTo>
                  <a:pt x="107979" y="67912"/>
                  <a:pt x="107979" y="67912"/>
                  <a:pt x="107979" y="67912"/>
                </a:cubicBezTo>
                <a:cubicBezTo>
                  <a:pt x="104923" y="45494"/>
                  <a:pt x="83938" y="25934"/>
                  <a:pt x="59898" y="25934"/>
                </a:cubicBezTo>
                <a:cubicBezTo>
                  <a:pt x="35857" y="25934"/>
                  <a:pt x="14872" y="45494"/>
                  <a:pt x="11816" y="67912"/>
                </a:cubicBezTo>
                <a:lnTo>
                  <a:pt x="20984" y="67912"/>
                </a:lnTo>
                <a:close/>
                <a:moveTo>
                  <a:pt x="107979" y="35604"/>
                </a:moveTo>
                <a:lnTo>
                  <a:pt x="107979" y="35604"/>
                </a:lnTo>
                <a:cubicBezTo>
                  <a:pt x="113887" y="29230"/>
                  <a:pt x="113887" y="29230"/>
                  <a:pt x="113887" y="29230"/>
                </a:cubicBezTo>
                <a:cubicBezTo>
                  <a:pt x="113887" y="29230"/>
                  <a:pt x="113887" y="25934"/>
                  <a:pt x="113887" y="22857"/>
                </a:cubicBezTo>
                <a:cubicBezTo>
                  <a:pt x="110831" y="22857"/>
                  <a:pt x="110831" y="22857"/>
                  <a:pt x="107979" y="22857"/>
                </a:cubicBezTo>
                <a:cubicBezTo>
                  <a:pt x="101867" y="29230"/>
                  <a:pt x="101867" y="29230"/>
                  <a:pt x="101867" y="29230"/>
                </a:cubicBezTo>
                <a:cubicBezTo>
                  <a:pt x="101867" y="32527"/>
                  <a:pt x="101867" y="35604"/>
                  <a:pt x="101867" y="35604"/>
                </a:cubicBezTo>
                <a:cubicBezTo>
                  <a:pt x="104923" y="38901"/>
                  <a:pt x="104923" y="38901"/>
                  <a:pt x="107979" y="35604"/>
                </a:cubicBezTo>
                <a:close/>
                <a:moveTo>
                  <a:pt x="59898" y="16263"/>
                </a:moveTo>
                <a:lnTo>
                  <a:pt x="59898" y="16263"/>
                </a:lnTo>
                <a:cubicBezTo>
                  <a:pt x="62954" y="16263"/>
                  <a:pt x="62954" y="16263"/>
                  <a:pt x="62954" y="12967"/>
                </a:cubicBezTo>
                <a:cubicBezTo>
                  <a:pt x="62954" y="3296"/>
                  <a:pt x="62954" y="3296"/>
                  <a:pt x="62954" y="3296"/>
                </a:cubicBezTo>
                <a:cubicBezTo>
                  <a:pt x="62954" y="3296"/>
                  <a:pt x="62954" y="0"/>
                  <a:pt x="59898" y="0"/>
                </a:cubicBezTo>
                <a:cubicBezTo>
                  <a:pt x="56842" y="0"/>
                  <a:pt x="56842" y="3296"/>
                  <a:pt x="56842" y="3296"/>
                </a:cubicBezTo>
                <a:cubicBezTo>
                  <a:pt x="56842" y="12967"/>
                  <a:pt x="56842" y="12967"/>
                  <a:pt x="56842" y="12967"/>
                </a:cubicBezTo>
                <a:cubicBezTo>
                  <a:pt x="56842" y="16263"/>
                  <a:pt x="56842" y="16263"/>
                  <a:pt x="59898" y="16263"/>
                </a:cubicBezTo>
                <a:close/>
                <a:moveTo>
                  <a:pt x="98811" y="113406"/>
                </a:moveTo>
                <a:lnTo>
                  <a:pt x="98811" y="113406"/>
                </a:lnTo>
                <a:cubicBezTo>
                  <a:pt x="20984" y="113406"/>
                  <a:pt x="20984" y="113406"/>
                  <a:pt x="20984" y="113406"/>
                </a:cubicBezTo>
                <a:cubicBezTo>
                  <a:pt x="17928" y="113406"/>
                  <a:pt x="14872" y="113406"/>
                  <a:pt x="14872" y="116483"/>
                </a:cubicBezTo>
                <a:cubicBezTo>
                  <a:pt x="14872" y="119780"/>
                  <a:pt x="17928" y="119780"/>
                  <a:pt x="20984" y="119780"/>
                </a:cubicBezTo>
                <a:cubicBezTo>
                  <a:pt x="98811" y="119780"/>
                  <a:pt x="98811" y="119780"/>
                  <a:pt x="98811" y="119780"/>
                </a:cubicBezTo>
                <a:cubicBezTo>
                  <a:pt x="101867" y="119780"/>
                  <a:pt x="104923" y="119780"/>
                  <a:pt x="104923" y="116483"/>
                </a:cubicBezTo>
                <a:cubicBezTo>
                  <a:pt x="104923" y="113406"/>
                  <a:pt x="101867" y="113406"/>
                  <a:pt x="98811" y="113406"/>
                </a:cubicBezTo>
                <a:close/>
                <a:moveTo>
                  <a:pt x="116943" y="77802"/>
                </a:moveTo>
                <a:lnTo>
                  <a:pt x="116943" y="77802"/>
                </a:lnTo>
                <a:cubicBezTo>
                  <a:pt x="2852" y="77802"/>
                  <a:pt x="2852" y="77802"/>
                  <a:pt x="2852" y="77802"/>
                </a:cubicBezTo>
                <a:lnTo>
                  <a:pt x="0" y="80879"/>
                </a:lnTo>
                <a:cubicBezTo>
                  <a:pt x="0" y="84175"/>
                  <a:pt x="2852" y="87472"/>
                  <a:pt x="2852" y="87472"/>
                </a:cubicBezTo>
                <a:cubicBezTo>
                  <a:pt x="116943" y="87472"/>
                  <a:pt x="116943" y="87472"/>
                  <a:pt x="116943" y="87472"/>
                </a:cubicBezTo>
                <a:cubicBezTo>
                  <a:pt x="116943" y="87472"/>
                  <a:pt x="119796" y="84175"/>
                  <a:pt x="119796" y="80879"/>
                </a:cubicBezTo>
                <a:lnTo>
                  <a:pt x="116943" y="77802"/>
                </a:lnTo>
                <a:close/>
                <a:moveTo>
                  <a:pt x="11816" y="35604"/>
                </a:moveTo>
                <a:lnTo>
                  <a:pt x="11816" y="35604"/>
                </a:lnTo>
                <a:cubicBezTo>
                  <a:pt x="14872" y="38901"/>
                  <a:pt x="14872" y="38901"/>
                  <a:pt x="17928" y="35604"/>
                </a:cubicBezTo>
                <a:cubicBezTo>
                  <a:pt x="17928" y="35604"/>
                  <a:pt x="17928" y="32527"/>
                  <a:pt x="17928" y="29230"/>
                </a:cubicBezTo>
                <a:cubicBezTo>
                  <a:pt x="11816" y="22857"/>
                  <a:pt x="11816" y="22857"/>
                  <a:pt x="11816" y="22857"/>
                </a:cubicBezTo>
                <a:cubicBezTo>
                  <a:pt x="8964" y="22857"/>
                  <a:pt x="8964" y="22857"/>
                  <a:pt x="5908" y="22857"/>
                </a:cubicBezTo>
                <a:cubicBezTo>
                  <a:pt x="5908" y="25934"/>
                  <a:pt x="5908" y="29230"/>
                  <a:pt x="5908" y="29230"/>
                </a:cubicBezTo>
                <a:lnTo>
                  <a:pt x="11816" y="35604"/>
                </a:lnTo>
                <a:close/>
                <a:moveTo>
                  <a:pt x="110831" y="93846"/>
                </a:moveTo>
                <a:lnTo>
                  <a:pt x="110831" y="93846"/>
                </a:lnTo>
                <a:cubicBezTo>
                  <a:pt x="8964" y="93846"/>
                  <a:pt x="8964" y="93846"/>
                  <a:pt x="8964" y="93846"/>
                </a:cubicBezTo>
                <a:cubicBezTo>
                  <a:pt x="5908" y="93846"/>
                  <a:pt x="2852" y="97142"/>
                  <a:pt x="2852" y="100439"/>
                </a:cubicBezTo>
                <a:cubicBezTo>
                  <a:pt x="2852" y="100439"/>
                  <a:pt x="5908" y="103736"/>
                  <a:pt x="8964" y="103736"/>
                </a:cubicBezTo>
                <a:cubicBezTo>
                  <a:pt x="110831" y="103736"/>
                  <a:pt x="110831" y="103736"/>
                  <a:pt x="110831" y="103736"/>
                </a:cubicBezTo>
                <a:cubicBezTo>
                  <a:pt x="113887" y="103736"/>
                  <a:pt x="116943" y="100439"/>
                  <a:pt x="116943" y="100439"/>
                </a:cubicBezTo>
                <a:cubicBezTo>
                  <a:pt x="116943" y="97142"/>
                  <a:pt x="113887" y="93846"/>
                  <a:pt x="110831" y="9384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0" name="Shape 4660"/>
          <p:cNvSpPr/>
          <p:nvPr/>
        </p:nvSpPr>
        <p:spPr>
          <a:xfrm>
            <a:off x="7100427" y="1621678"/>
            <a:ext cx="283966" cy="185242"/>
          </a:xfrm>
          <a:custGeom>
            <a:avLst/>
            <a:gdLst/>
            <a:ahLst/>
            <a:cxnLst/>
            <a:rect l="0" t="0" r="0" b="0"/>
            <a:pathLst>
              <a:path w="120000" h="120000" extrusionOk="0">
                <a:moveTo>
                  <a:pt x="60000" y="22872"/>
                </a:moveTo>
                <a:lnTo>
                  <a:pt x="60000" y="22872"/>
                </a:lnTo>
                <a:cubicBezTo>
                  <a:pt x="63050" y="22872"/>
                  <a:pt x="63050" y="18485"/>
                  <a:pt x="63050" y="18485"/>
                </a:cubicBezTo>
                <a:cubicBezTo>
                  <a:pt x="63050" y="4386"/>
                  <a:pt x="63050" y="4386"/>
                  <a:pt x="63050" y="4386"/>
                </a:cubicBezTo>
                <a:cubicBezTo>
                  <a:pt x="63050" y="0"/>
                  <a:pt x="63050" y="0"/>
                  <a:pt x="60000" y="0"/>
                </a:cubicBezTo>
                <a:cubicBezTo>
                  <a:pt x="56949" y="0"/>
                  <a:pt x="56949" y="0"/>
                  <a:pt x="56949" y="4386"/>
                </a:cubicBezTo>
                <a:cubicBezTo>
                  <a:pt x="56949" y="18485"/>
                  <a:pt x="56949" y="18485"/>
                  <a:pt x="56949" y="18485"/>
                </a:cubicBezTo>
                <a:cubicBezTo>
                  <a:pt x="56949" y="18485"/>
                  <a:pt x="56949" y="22872"/>
                  <a:pt x="60000" y="22872"/>
                </a:cubicBezTo>
                <a:close/>
                <a:moveTo>
                  <a:pt x="107796" y="50757"/>
                </a:moveTo>
                <a:lnTo>
                  <a:pt x="107796" y="50757"/>
                </a:lnTo>
                <a:cubicBezTo>
                  <a:pt x="113898" y="41357"/>
                  <a:pt x="113898" y="41357"/>
                  <a:pt x="113898" y="41357"/>
                </a:cubicBezTo>
                <a:cubicBezTo>
                  <a:pt x="113898" y="36657"/>
                  <a:pt x="113898" y="36657"/>
                  <a:pt x="113898" y="32271"/>
                </a:cubicBezTo>
                <a:cubicBezTo>
                  <a:pt x="110847" y="32271"/>
                  <a:pt x="110847" y="32271"/>
                  <a:pt x="107796" y="32271"/>
                </a:cubicBezTo>
                <a:cubicBezTo>
                  <a:pt x="101898" y="41357"/>
                  <a:pt x="101898" y="41357"/>
                  <a:pt x="101898" y="41357"/>
                </a:cubicBezTo>
                <a:cubicBezTo>
                  <a:pt x="101898" y="46057"/>
                  <a:pt x="101898" y="46057"/>
                  <a:pt x="101898" y="50757"/>
                </a:cubicBezTo>
                <a:cubicBezTo>
                  <a:pt x="104949" y="50757"/>
                  <a:pt x="104949" y="50757"/>
                  <a:pt x="107796" y="50757"/>
                </a:cubicBezTo>
                <a:close/>
                <a:moveTo>
                  <a:pt x="12000" y="50757"/>
                </a:moveTo>
                <a:lnTo>
                  <a:pt x="12000" y="50757"/>
                </a:lnTo>
                <a:cubicBezTo>
                  <a:pt x="15050" y="50757"/>
                  <a:pt x="15050" y="50757"/>
                  <a:pt x="18101" y="50757"/>
                </a:cubicBezTo>
                <a:cubicBezTo>
                  <a:pt x="18101" y="46057"/>
                  <a:pt x="18101" y="46057"/>
                  <a:pt x="18101" y="41357"/>
                </a:cubicBezTo>
                <a:cubicBezTo>
                  <a:pt x="12000" y="32271"/>
                  <a:pt x="12000" y="32271"/>
                  <a:pt x="12000" y="32271"/>
                </a:cubicBezTo>
                <a:cubicBezTo>
                  <a:pt x="9152" y="32271"/>
                  <a:pt x="9152" y="32271"/>
                  <a:pt x="6101" y="32271"/>
                </a:cubicBezTo>
                <a:cubicBezTo>
                  <a:pt x="6101" y="36657"/>
                  <a:pt x="6101" y="36657"/>
                  <a:pt x="6101" y="41357"/>
                </a:cubicBezTo>
                <a:lnTo>
                  <a:pt x="12000" y="50757"/>
                </a:lnTo>
                <a:close/>
                <a:moveTo>
                  <a:pt x="116949" y="110600"/>
                </a:moveTo>
                <a:lnTo>
                  <a:pt x="116949" y="110600"/>
                </a:lnTo>
                <a:cubicBezTo>
                  <a:pt x="3050" y="110600"/>
                  <a:pt x="3050" y="110600"/>
                  <a:pt x="3050" y="110600"/>
                </a:cubicBezTo>
                <a:cubicBezTo>
                  <a:pt x="3050" y="110600"/>
                  <a:pt x="0" y="110600"/>
                  <a:pt x="0" y="115300"/>
                </a:cubicBezTo>
                <a:cubicBezTo>
                  <a:pt x="0" y="119686"/>
                  <a:pt x="3050" y="119686"/>
                  <a:pt x="3050" y="119686"/>
                </a:cubicBezTo>
                <a:cubicBezTo>
                  <a:pt x="116949" y="119686"/>
                  <a:pt x="116949" y="119686"/>
                  <a:pt x="116949" y="119686"/>
                </a:cubicBezTo>
                <a:cubicBezTo>
                  <a:pt x="116949" y="119686"/>
                  <a:pt x="119796" y="119686"/>
                  <a:pt x="119796" y="115300"/>
                </a:cubicBezTo>
                <a:cubicBezTo>
                  <a:pt x="119796" y="110600"/>
                  <a:pt x="116949" y="110600"/>
                  <a:pt x="116949" y="110600"/>
                </a:cubicBezTo>
                <a:close/>
                <a:moveTo>
                  <a:pt x="21152" y="96814"/>
                </a:moveTo>
                <a:lnTo>
                  <a:pt x="21152" y="96814"/>
                </a:lnTo>
                <a:cubicBezTo>
                  <a:pt x="24000" y="69242"/>
                  <a:pt x="42101" y="46057"/>
                  <a:pt x="60000" y="46057"/>
                </a:cubicBezTo>
                <a:cubicBezTo>
                  <a:pt x="77898" y="46057"/>
                  <a:pt x="96000" y="69242"/>
                  <a:pt x="98847" y="96814"/>
                </a:cubicBezTo>
                <a:cubicBezTo>
                  <a:pt x="107796" y="96814"/>
                  <a:pt x="107796" y="96814"/>
                  <a:pt x="107796" y="96814"/>
                </a:cubicBezTo>
                <a:cubicBezTo>
                  <a:pt x="104949" y="59843"/>
                  <a:pt x="84000" y="36657"/>
                  <a:pt x="60000" y="36657"/>
                </a:cubicBezTo>
                <a:cubicBezTo>
                  <a:pt x="36000" y="36657"/>
                  <a:pt x="15050" y="59843"/>
                  <a:pt x="12000" y="96814"/>
                </a:cubicBezTo>
                <a:lnTo>
                  <a:pt x="21152" y="96814"/>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1" name="Shape 4661"/>
          <p:cNvSpPr/>
          <p:nvPr/>
        </p:nvSpPr>
        <p:spPr>
          <a:xfrm>
            <a:off x="6597754" y="1579337"/>
            <a:ext cx="305131" cy="305210"/>
          </a:xfrm>
          <a:custGeom>
            <a:avLst/>
            <a:gdLst/>
            <a:ahLst/>
            <a:cxnLst/>
            <a:rect l="0" t="0" r="0" b="0"/>
            <a:pathLst>
              <a:path w="120000" h="120000" extrusionOk="0">
                <a:moveTo>
                  <a:pt x="50157" y="100315"/>
                </a:moveTo>
                <a:lnTo>
                  <a:pt x="50157" y="100315"/>
                </a:lnTo>
                <a:cubicBezTo>
                  <a:pt x="47507" y="100315"/>
                  <a:pt x="44668" y="103154"/>
                  <a:pt x="44668" y="105993"/>
                </a:cubicBezTo>
                <a:cubicBezTo>
                  <a:pt x="44668" y="117160"/>
                  <a:pt x="44668" y="117160"/>
                  <a:pt x="44668" y="117160"/>
                </a:cubicBezTo>
                <a:cubicBezTo>
                  <a:pt x="44668" y="117160"/>
                  <a:pt x="47507" y="119810"/>
                  <a:pt x="50157" y="119810"/>
                </a:cubicBezTo>
                <a:lnTo>
                  <a:pt x="52996" y="117160"/>
                </a:lnTo>
                <a:cubicBezTo>
                  <a:pt x="52996" y="105993"/>
                  <a:pt x="52996" y="105993"/>
                  <a:pt x="52996" y="105993"/>
                </a:cubicBezTo>
                <a:cubicBezTo>
                  <a:pt x="52996" y="103154"/>
                  <a:pt x="50157" y="100315"/>
                  <a:pt x="50157" y="100315"/>
                </a:cubicBezTo>
                <a:close/>
                <a:moveTo>
                  <a:pt x="28012" y="100315"/>
                </a:moveTo>
                <a:lnTo>
                  <a:pt x="28012" y="100315"/>
                </a:lnTo>
                <a:cubicBezTo>
                  <a:pt x="25173" y="100315"/>
                  <a:pt x="22334" y="103154"/>
                  <a:pt x="22334" y="105993"/>
                </a:cubicBezTo>
                <a:cubicBezTo>
                  <a:pt x="22334" y="117160"/>
                  <a:pt x="22334" y="117160"/>
                  <a:pt x="22334" y="117160"/>
                </a:cubicBezTo>
                <a:cubicBezTo>
                  <a:pt x="22334" y="117160"/>
                  <a:pt x="25173" y="119810"/>
                  <a:pt x="28012" y="119810"/>
                </a:cubicBezTo>
                <a:lnTo>
                  <a:pt x="30662" y="117160"/>
                </a:lnTo>
                <a:cubicBezTo>
                  <a:pt x="30662" y="105993"/>
                  <a:pt x="30662" y="105993"/>
                  <a:pt x="30662" y="105993"/>
                </a:cubicBezTo>
                <a:cubicBezTo>
                  <a:pt x="30662" y="103154"/>
                  <a:pt x="28012" y="100315"/>
                  <a:pt x="28012" y="100315"/>
                </a:cubicBezTo>
                <a:close/>
                <a:moveTo>
                  <a:pt x="72492" y="100315"/>
                </a:moveTo>
                <a:lnTo>
                  <a:pt x="72492" y="100315"/>
                </a:lnTo>
                <a:cubicBezTo>
                  <a:pt x="69842" y="100315"/>
                  <a:pt x="66813" y="103154"/>
                  <a:pt x="66813" y="105993"/>
                </a:cubicBezTo>
                <a:cubicBezTo>
                  <a:pt x="66813" y="117160"/>
                  <a:pt x="66813" y="117160"/>
                  <a:pt x="66813" y="117160"/>
                </a:cubicBezTo>
                <a:cubicBezTo>
                  <a:pt x="66813" y="117160"/>
                  <a:pt x="69842" y="119810"/>
                  <a:pt x="72492" y="119810"/>
                </a:cubicBezTo>
                <a:lnTo>
                  <a:pt x="75331" y="117160"/>
                </a:lnTo>
                <a:cubicBezTo>
                  <a:pt x="75331" y="105993"/>
                  <a:pt x="75331" y="105993"/>
                  <a:pt x="75331" y="105993"/>
                </a:cubicBezTo>
                <a:cubicBezTo>
                  <a:pt x="75331" y="103154"/>
                  <a:pt x="72492" y="100315"/>
                  <a:pt x="72492" y="100315"/>
                </a:cubicBezTo>
                <a:close/>
                <a:moveTo>
                  <a:pt x="94826" y="100315"/>
                </a:moveTo>
                <a:lnTo>
                  <a:pt x="94826" y="100315"/>
                </a:lnTo>
                <a:cubicBezTo>
                  <a:pt x="91987" y="100315"/>
                  <a:pt x="89148" y="103154"/>
                  <a:pt x="89148" y="105993"/>
                </a:cubicBezTo>
                <a:cubicBezTo>
                  <a:pt x="89148" y="117160"/>
                  <a:pt x="89148" y="117160"/>
                  <a:pt x="89148" y="117160"/>
                </a:cubicBezTo>
                <a:cubicBezTo>
                  <a:pt x="89148" y="117160"/>
                  <a:pt x="91987" y="119810"/>
                  <a:pt x="94826" y="119810"/>
                </a:cubicBezTo>
                <a:lnTo>
                  <a:pt x="97665" y="117160"/>
                </a:lnTo>
                <a:cubicBezTo>
                  <a:pt x="97665" y="105993"/>
                  <a:pt x="97665" y="105993"/>
                  <a:pt x="97665" y="105993"/>
                </a:cubicBezTo>
                <a:cubicBezTo>
                  <a:pt x="97665" y="103154"/>
                  <a:pt x="94826" y="100315"/>
                  <a:pt x="94826" y="100315"/>
                </a:cubicBezTo>
                <a:close/>
                <a:moveTo>
                  <a:pt x="86498" y="19495"/>
                </a:moveTo>
                <a:lnTo>
                  <a:pt x="86498" y="19495"/>
                </a:lnTo>
                <a:cubicBezTo>
                  <a:pt x="80820" y="8328"/>
                  <a:pt x="69842" y="0"/>
                  <a:pt x="55835" y="0"/>
                </a:cubicBezTo>
                <a:cubicBezTo>
                  <a:pt x="38990" y="0"/>
                  <a:pt x="25173" y="14006"/>
                  <a:pt x="22334" y="30662"/>
                </a:cubicBezTo>
                <a:cubicBezTo>
                  <a:pt x="11167" y="36340"/>
                  <a:pt x="0" y="47507"/>
                  <a:pt x="0" y="61324"/>
                </a:cubicBezTo>
                <a:cubicBezTo>
                  <a:pt x="0" y="75331"/>
                  <a:pt x="14006" y="89148"/>
                  <a:pt x="30662" y="89148"/>
                </a:cubicBezTo>
                <a:cubicBezTo>
                  <a:pt x="30662" y="89148"/>
                  <a:pt x="80820" y="89148"/>
                  <a:pt x="83659" y="89148"/>
                </a:cubicBezTo>
                <a:cubicBezTo>
                  <a:pt x="103154" y="89148"/>
                  <a:pt x="119810" y="75331"/>
                  <a:pt x="119810" y="55835"/>
                </a:cubicBezTo>
                <a:cubicBezTo>
                  <a:pt x="119810" y="36340"/>
                  <a:pt x="105993" y="19495"/>
                  <a:pt x="86498" y="19495"/>
                </a:cubicBezTo>
                <a:close/>
                <a:moveTo>
                  <a:pt x="83659" y="83659"/>
                </a:moveTo>
                <a:lnTo>
                  <a:pt x="83659" y="83659"/>
                </a:lnTo>
                <a:cubicBezTo>
                  <a:pt x="80820" y="83659"/>
                  <a:pt x="30662" y="83659"/>
                  <a:pt x="30662" y="83659"/>
                </a:cubicBezTo>
                <a:cubicBezTo>
                  <a:pt x="30662" y="83659"/>
                  <a:pt x="8328" y="80820"/>
                  <a:pt x="8328" y="61324"/>
                </a:cubicBezTo>
                <a:cubicBezTo>
                  <a:pt x="8328" y="50157"/>
                  <a:pt x="19495" y="38990"/>
                  <a:pt x="30662" y="38990"/>
                </a:cubicBezTo>
                <a:cubicBezTo>
                  <a:pt x="30662" y="22334"/>
                  <a:pt x="41829" y="8328"/>
                  <a:pt x="55835" y="8328"/>
                </a:cubicBezTo>
                <a:cubicBezTo>
                  <a:pt x="69842" y="8328"/>
                  <a:pt x="77981" y="16845"/>
                  <a:pt x="80820" y="28012"/>
                </a:cubicBezTo>
                <a:cubicBezTo>
                  <a:pt x="100315" y="25173"/>
                  <a:pt x="111482" y="41829"/>
                  <a:pt x="111482" y="52996"/>
                </a:cubicBezTo>
                <a:cubicBezTo>
                  <a:pt x="114321" y="69842"/>
                  <a:pt x="94826" y="83659"/>
                  <a:pt x="83659" y="8365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2" name="Shape 4662"/>
          <p:cNvSpPr/>
          <p:nvPr/>
        </p:nvSpPr>
        <p:spPr>
          <a:xfrm>
            <a:off x="6102139" y="1579337"/>
            <a:ext cx="296312" cy="227583"/>
          </a:xfrm>
          <a:custGeom>
            <a:avLst/>
            <a:gdLst/>
            <a:ahLst/>
            <a:cxnLst/>
            <a:rect l="0" t="0" r="0" b="0"/>
            <a:pathLst>
              <a:path w="120000" h="120000" extrusionOk="0">
                <a:moveTo>
                  <a:pt x="71340" y="56186"/>
                </a:moveTo>
                <a:lnTo>
                  <a:pt x="71340" y="56186"/>
                </a:lnTo>
                <a:cubicBezTo>
                  <a:pt x="56995" y="56186"/>
                  <a:pt x="56995" y="56186"/>
                  <a:pt x="56995" y="56186"/>
                </a:cubicBezTo>
                <a:cubicBezTo>
                  <a:pt x="62810" y="33813"/>
                  <a:pt x="62810" y="33813"/>
                  <a:pt x="62810" y="33813"/>
                </a:cubicBezTo>
                <a:cubicBezTo>
                  <a:pt x="62810" y="33813"/>
                  <a:pt x="62810" y="30000"/>
                  <a:pt x="59903" y="30000"/>
                </a:cubicBezTo>
                <a:cubicBezTo>
                  <a:pt x="56995" y="26186"/>
                  <a:pt x="56995" y="30000"/>
                  <a:pt x="54281" y="30000"/>
                </a:cubicBezTo>
                <a:cubicBezTo>
                  <a:pt x="45557" y="60000"/>
                  <a:pt x="45557" y="60000"/>
                  <a:pt x="45557" y="60000"/>
                </a:cubicBezTo>
                <a:lnTo>
                  <a:pt x="45557" y="63813"/>
                </a:lnTo>
                <a:lnTo>
                  <a:pt x="48465" y="67372"/>
                </a:lnTo>
                <a:cubicBezTo>
                  <a:pt x="65718" y="67372"/>
                  <a:pt x="65718" y="67372"/>
                  <a:pt x="65718" y="67372"/>
                </a:cubicBezTo>
                <a:cubicBezTo>
                  <a:pt x="56995" y="89745"/>
                  <a:pt x="56995" y="89745"/>
                  <a:pt x="56995" y="89745"/>
                </a:cubicBezTo>
                <a:cubicBezTo>
                  <a:pt x="54281" y="89745"/>
                  <a:pt x="56995" y="93813"/>
                  <a:pt x="56995" y="97372"/>
                </a:cubicBezTo>
                <a:cubicBezTo>
                  <a:pt x="59903" y="97372"/>
                  <a:pt x="62810" y="97372"/>
                  <a:pt x="62810" y="93813"/>
                </a:cubicBezTo>
                <a:cubicBezTo>
                  <a:pt x="62810" y="93813"/>
                  <a:pt x="74054" y="63813"/>
                  <a:pt x="74054" y="60000"/>
                </a:cubicBezTo>
                <a:cubicBezTo>
                  <a:pt x="74054" y="60000"/>
                  <a:pt x="74054" y="56186"/>
                  <a:pt x="71340" y="56186"/>
                </a:cubicBezTo>
                <a:close/>
                <a:moveTo>
                  <a:pt x="85492" y="26186"/>
                </a:moveTo>
                <a:lnTo>
                  <a:pt x="85492" y="26186"/>
                </a:lnTo>
                <a:cubicBezTo>
                  <a:pt x="79870" y="11186"/>
                  <a:pt x="68432" y="0"/>
                  <a:pt x="56995" y="0"/>
                </a:cubicBezTo>
                <a:cubicBezTo>
                  <a:pt x="37027" y="0"/>
                  <a:pt x="22875" y="18813"/>
                  <a:pt x="22875" y="41186"/>
                </a:cubicBezTo>
                <a:cubicBezTo>
                  <a:pt x="8529" y="48813"/>
                  <a:pt x="0" y="63813"/>
                  <a:pt x="0" y="82372"/>
                </a:cubicBezTo>
                <a:cubicBezTo>
                  <a:pt x="0" y="101186"/>
                  <a:pt x="11437" y="119745"/>
                  <a:pt x="28497" y="119745"/>
                </a:cubicBezTo>
                <a:lnTo>
                  <a:pt x="82778" y="119745"/>
                </a:lnTo>
                <a:cubicBezTo>
                  <a:pt x="102746" y="119745"/>
                  <a:pt x="119806" y="101186"/>
                  <a:pt x="119806" y="75000"/>
                </a:cubicBezTo>
                <a:cubicBezTo>
                  <a:pt x="119806" y="48813"/>
                  <a:pt x="105460" y="26186"/>
                  <a:pt x="85492" y="26186"/>
                </a:cubicBezTo>
                <a:close/>
                <a:moveTo>
                  <a:pt x="82778" y="112372"/>
                </a:moveTo>
                <a:lnTo>
                  <a:pt x="82778" y="112372"/>
                </a:lnTo>
                <a:lnTo>
                  <a:pt x="28497" y="112372"/>
                </a:lnTo>
                <a:cubicBezTo>
                  <a:pt x="28497" y="112372"/>
                  <a:pt x="5621" y="108559"/>
                  <a:pt x="5621" y="82372"/>
                </a:cubicBezTo>
                <a:cubicBezTo>
                  <a:pt x="5621" y="67372"/>
                  <a:pt x="17059" y="52372"/>
                  <a:pt x="28497" y="52372"/>
                </a:cubicBezTo>
                <a:cubicBezTo>
                  <a:pt x="28497" y="30000"/>
                  <a:pt x="39935" y="11186"/>
                  <a:pt x="56995" y="11186"/>
                </a:cubicBezTo>
                <a:cubicBezTo>
                  <a:pt x="68432" y="11186"/>
                  <a:pt x="76962" y="22627"/>
                  <a:pt x="79870" y="37627"/>
                </a:cubicBezTo>
                <a:cubicBezTo>
                  <a:pt x="99838" y="33813"/>
                  <a:pt x="111276" y="56186"/>
                  <a:pt x="114184" y="71186"/>
                </a:cubicBezTo>
                <a:cubicBezTo>
                  <a:pt x="114184" y="93813"/>
                  <a:pt x="96930" y="112372"/>
                  <a:pt x="82778" y="11237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3" name="Shape 4663"/>
          <p:cNvSpPr/>
          <p:nvPr/>
        </p:nvSpPr>
        <p:spPr>
          <a:xfrm>
            <a:off x="5553607" y="5012511"/>
            <a:ext cx="296312" cy="305210"/>
          </a:xfrm>
          <a:custGeom>
            <a:avLst/>
            <a:gdLst/>
            <a:ahLst/>
            <a:cxnLst/>
            <a:rect l="0" t="0" r="0" b="0"/>
            <a:pathLst>
              <a:path w="120000" h="120000" extrusionOk="0">
                <a:moveTo>
                  <a:pt x="62810" y="97511"/>
                </a:moveTo>
                <a:lnTo>
                  <a:pt x="62810" y="97511"/>
                </a:lnTo>
                <a:cubicBezTo>
                  <a:pt x="62810" y="97511"/>
                  <a:pt x="59903" y="97511"/>
                  <a:pt x="59903" y="100157"/>
                </a:cubicBezTo>
                <a:cubicBezTo>
                  <a:pt x="59903" y="102992"/>
                  <a:pt x="62810" y="102992"/>
                  <a:pt x="62810" y="102992"/>
                </a:cubicBezTo>
                <a:cubicBezTo>
                  <a:pt x="65718" y="102992"/>
                  <a:pt x="68432" y="102992"/>
                  <a:pt x="68432" y="100157"/>
                </a:cubicBezTo>
                <a:cubicBezTo>
                  <a:pt x="68432" y="97511"/>
                  <a:pt x="65718" y="97511"/>
                  <a:pt x="62810" y="97511"/>
                </a:cubicBezTo>
                <a:close/>
                <a:moveTo>
                  <a:pt x="39935" y="97511"/>
                </a:moveTo>
                <a:lnTo>
                  <a:pt x="39935" y="97511"/>
                </a:lnTo>
                <a:cubicBezTo>
                  <a:pt x="39935" y="97511"/>
                  <a:pt x="37027" y="97511"/>
                  <a:pt x="37027" y="100157"/>
                </a:cubicBezTo>
                <a:cubicBezTo>
                  <a:pt x="37027" y="102992"/>
                  <a:pt x="39935" y="102992"/>
                  <a:pt x="39935" y="102992"/>
                </a:cubicBezTo>
                <a:cubicBezTo>
                  <a:pt x="42843" y="102992"/>
                  <a:pt x="45751" y="102992"/>
                  <a:pt x="45751" y="100157"/>
                </a:cubicBezTo>
                <a:cubicBezTo>
                  <a:pt x="45751" y="97511"/>
                  <a:pt x="42843" y="97511"/>
                  <a:pt x="39935" y="97511"/>
                </a:cubicBezTo>
                <a:close/>
                <a:moveTo>
                  <a:pt x="48465" y="111307"/>
                </a:moveTo>
                <a:lnTo>
                  <a:pt x="48465" y="111307"/>
                </a:lnTo>
                <a:cubicBezTo>
                  <a:pt x="45751" y="111307"/>
                  <a:pt x="45751" y="114141"/>
                  <a:pt x="45751" y="114141"/>
                </a:cubicBezTo>
                <a:cubicBezTo>
                  <a:pt x="45751" y="116976"/>
                  <a:pt x="45751" y="119811"/>
                  <a:pt x="48465" y="119811"/>
                </a:cubicBezTo>
                <a:cubicBezTo>
                  <a:pt x="51373" y="119811"/>
                  <a:pt x="51373" y="116976"/>
                  <a:pt x="51373" y="114141"/>
                </a:cubicBezTo>
                <a:cubicBezTo>
                  <a:pt x="51373" y="114141"/>
                  <a:pt x="51373" y="111307"/>
                  <a:pt x="48465" y="111307"/>
                </a:cubicBezTo>
                <a:close/>
                <a:moveTo>
                  <a:pt x="71340" y="111307"/>
                </a:moveTo>
                <a:lnTo>
                  <a:pt x="71340" y="111307"/>
                </a:lnTo>
                <a:cubicBezTo>
                  <a:pt x="68432" y="111307"/>
                  <a:pt x="68432" y="114141"/>
                  <a:pt x="68432" y="114141"/>
                </a:cubicBezTo>
                <a:cubicBezTo>
                  <a:pt x="68432" y="116976"/>
                  <a:pt x="68432" y="119811"/>
                  <a:pt x="71340" y="119811"/>
                </a:cubicBezTo>
                <a:cubicBezTo>
                  <a:pt x="74248" y="119811"/>
                  <a:pt x="74248" y="116976"/>
                  <a:pt x="74248" y="114141"/>
                </a:cubicBezTo>
                <a:cubicBezTo>
                  <a:pt x="74248" y="114141"/>
                  <a:pt x="74248" y="111307"/>
                  <a:pt x="71340" y="111307"/>
                </a:cubicBezTo>
                <a:close/>
                <a:moveTo>
                  <a:pt x="85492" y="97511"/>
                </a:moveTo>
                <a:lnTo>
                  <a:pt x="85492" y="97511"/>
                </a:lnTo>
                <a:cubicBezTo>
                  <a:pt x="85492" y="97511"/>
                  <a:pt x="82778" y="97511"/>
                  <a:pt x="82778" y="100157"/>
                </a:cubicBezTo>
                <a:cubicBezTo>
                  <a:pt x="82778" y="102992"/>
                  <a:pt x="85492" y="102992"/>
                  <a:pt x="85492" y="102992"/>
                </a:cubicBezTo>
                <a:cubicBezTo>
                  <a:pt x="88594" y="102992"/>
                  <a:pt x="91308" y="102992"/>
                  <a:pt x="91308" y="100157"/>
                </a:cubicBezTo>
                <a:cubicBezTo>
                  <a:pt x="91308" y="97511"/>
                  <a:pt x="88594" y="97511"/>
                  <a:pt x="85492" y="97511"/>
                </a:cubicBezTo>
                <a:close/>
                <a:moveTo>
                  <a:pt x="85492" y="19653"/>
                </a:moveTo>
                <a:lnTo>
                  <a:pt x="85492" y="19653"/>
                </a:lnTo>
                <a:cubicBezTo>
                  <a:pt x="79870" y="8503"/>
                  <a:pt x="68432" y="0"/>
                  <a:pt x="56995" y="0"/>
                </a:cubicBezTo>
                <a:cubicBezTo>
                  <a:pt x="37027" y="0"/>
                  <a:pt x="22875" y="13984"/>
                  <a:pt x="22875" y="30803"/>
                </a:cubicBezTo>
                <a:cubicBezTo>
                  <a:pt x="8529" y="33448"/>
                  <a:pt x="0" y="47433"/>
                  <a:pt x="0" y="58582"/>
                </a:cubicBezTo>
                <a:cubicBezTo>
                  <a:pt x="0" y="75212"/>
                  <a:pt x="11437" y="89196"/>
                  <a:pt x="28497" y="89196"/>
                </a:cubicBezTo>
                <a:lnTo>
                  <a:pt x="85492" y="89196"/>
                </a:lnTo>
                <a:cubicBezTo>
                  <a:pt x="105654" y="89196"/>
                  <a:pt x="119806" y="72377"/>
                  <a:pt x="119806" y="52913"/>
                </a:cubicBezTo>
                <a:cubicBezTo>
                  <a:pt x="119806" y="33448"/>
                  <a:pt x="105654" y="19653"/>
                  <a:pt x="85492" y="19653"/>
                </a:cubicBezTo>
                <a:close/>
                <a:moveTo>
                  <a:pt x="82778" y="80692"/>
                </a:moveTo>
                <a:lnTo>
                  <a:pt x="82778" y="80692"/>
                </a:lnTo>
                <a:lnTo>
                  <a:pt x="34313" y="80692"/>
                </a:lnTo>
                <a:cubicBezTo>
                  <a:pt x="14345" y="80692"/>
                  <a:pt x="5621" y="66897"/>
                  <a:pt x="5621" y="58582"/>
                </a:cubicBezTo>
                <a:cubicBezTo>
                  <a:pt x="5621" y="50267"/>
                  <a:pt x="17059" y="39118"/>
                  <a:pt x="28497" y="36283"/>
                </a:cubicBezTo>
                <a:cubicBezTo>
                  <a:pt x="28497" y="22299"/>
                  <a:pt x="39935" y="8503"/>
                  <a:pt x="56995" y="8503"/>
                </a:cubicBezTo>
                <a:cubicBezTo>
                  <a:pt x="68432" y="8503"/>
                  <a:pt x="77156" y="13984"/>
                  <a:pt x="79870" y="25133"/>
                </a:cubicBezTo>
                <a:cubicBezTo>
                  <a:pt x="99838" y="25133"/>
                  <a:pt x="114184" y="36283"/>
                  <a:pt x="114184" y="52913"/>
                </a:cubicBezTo>
                <a:cubicBezTo>
                  <a:pt x="114184" y="66897"/>
                  <a:pt x="102746" y="80692"/>
                  <a:pt x="82778" y="8069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4" name="Shape 4664"/>
          <p:cNvSpPr/>
          <p:nvPr/>
        </p:nvSpPr>
        <p:spPr>
          <a:xfrm>
            <a:off x="5072101" y="5046031"/>
            <a:ext cx="296312" cy="227585"/>
          </a:xfrm>
          <a:custGeom>
            <a:avLst/>
            <a:gdLst/>
            <a:ahLst/>
            <a:cxnLst/>
            <a:rect l="0" t="0" r="0" b="0"/>
            <a:pathLst>
              <a:path w="120000" h="120000" extrusionOk="0">
                <a:moveTo>
                  <a:pt x="85492" y="26186"/>
                </a:moveTo>
                <a:lnTo>
                  <a:pt x="85492" y="26186"/>
                </a:lnTo>
                <a:cubicBezTo>
                  <a:pt x="79870" y="11186"/>
                  <a:pt x="68432" y="0"/>
                  <a:pt x="56995" y="0"/>
                </a:cubicBezTo>
                <a:cubicBezTo>
                  <a:pt x="37027" y="0"/>
                  <a:pt x="22875" y="18813"/>
                  <a:pt x="22875" y="41186"/>
                </a:cubicBezTo>
                <a:cubicBezTo>
                  <a:pt x="8529" y="48813"/>
                  <a:pt x="0" y="63813"/>
                  <a:pt x="0" y="82372"/>
                </a:cubicBezTo>
                <a:cubicBezTo>
                  <a:pt x="0" y="101186"/>
                  <a:pt x="11437" y="119745"/>
                  <a:pt x="28497" y="119745"/>
                </a:cubicBezTo>
                <a:lnTo>
                  <a:pt x="82778" y="119745"/>
                </a:lnTo>
                <a:cubicBezTo>
                  <a:pt x="102746" y="119745"/>
                  <a:pt x="119806" y="101186"/>
                  <a:pt x="119806" y="74745"/>
                </a:cubicBezTo>
                <a:cubicBezTo>
                  <a:pt x="119806" y="48813"/>
                  <a:pt x="105654" y="26186"/>
                  <a:pt x="85492" y="26186"/>
                </a:cubicBezTo>
                <a:close/>
                <a:moveTo>
                  <a:pt x="82778" y="112372"/>
                </a:moveTo>
                <a:lnTo>
                  <a:pt x="82778" y="112372"/>
                </a:lnTo>
                <a:lnTo>
                  <a:pt x="28497" y="112372"/>
                </a:lnTo>
                <a:cubicBezTo>
                  <a:pt x="28497" y="112372"/>
                  <a:pt x="5621" y="108559"/>
                  <a:pt x="5621" y="82372"/>
                </a:cubicBezTo>
                <a:cubicBezTo>
                  <a:pt x="5621" y="67372"/>
                  <a:pt x="17059" y="52372"/>
                  <a:pt x="28497" y="52372"/>
                </a:cubicBezTo>
                <a:cubicBezTo>
                  <a:pt x="28497" y="30000"/>
                  <a:pt x="39935" y="11186"/>
                  <a:pt x="56995" y="11186"/>
                </a:cubicBezTo>
                <a:cubicBezTo>
                  <a:pt x="68432" y="11186"/>
                  <a:pt x="77156" y="22627"/>
                  <a:pt x="79870" y="37372"/>
                </a:cubicBezTo>
                <a:cubicBezTo>
                  <a:pt x="99838" y="33813"/>
                  <a:pt x="111276" y="56186"/>
                  <a:pt x="114184" y="71186"/>
                </a:cubicBezTo>
                <a:cubicBezTo>
                  <a:pt x="114184" y="93559"/>
                  <a:pt x="96930" y="112372"/>
                  <a:pt x="82778" y="11237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5" name="Shape 4665"/>
          <p:cNvSpPr/>
          <p:nvPr/>
        </p:nvSpPr>
        <p:spPr>
          <a:xfrm>
            <a:off x="4578249" y="5019568"/>
            <a:ext cx="283966" cy="284040"/>
          </a:xfrm>
          <a:custGeom>
            <a:avLst/>
            <a:gdLst/>
            <a:ahLst/>
            <a:cxnLst/>
            <a:rect l="0" t="0" r="0" b="0"/>
            <a:pathLst>
              <a:path w="120000" h="120000" extrusionOk="0">
                <a:moveTo>
                  <a:pt x="6101" y="0"/>
                </a:moveTo>
                <a:lnTo>
                  <a:pt x="6101" y="0"/>
                </a:lnTo>
                <a:cubicBezTo>
                  <a:pt x="3050" y="0"/>
                  <a:pt x="0" y="3050"/>
                  <a:pt x="0" y="6101"/>
                </a:cubicBezTo>
                <a:cubicBezTo>
                  <a:pt x="0" y="116745"/>
                  <a:pt x="0" y="116745"/>
                  <a:pt x="0" y="116745"/>
                </a:cubicBezTo>
                <a:cubicBezTo>
                  <a:pt x="0" y="119796"/>
                  <a:pt x="3050" y="119796"/>
                  <a:pt x="6101" y="119796"/>
                </a:cubicBezTo>
                <a:cubicBezTo>
                  <a:pt x="6101" y="119796"/>
                  <a:pt x="9152" y="119796"/>
                  <a:pt x="9152" y="116745"/>
                </a:cubicBezTo>
                <a:cubicBezTo>
                  <a:pt x="9152" y="6101"/>
                  <a:pt x="9152" y="6101"/>
                  <a:pt x="9152" y="6101"/>
                </a:cubicBezTo>
                <a:cubicBezTo>
                  <a:pt x="9152" y="3050"/>
                  <a:pt x="6101" y="0"/>
                  <a:pt x="6101" y="0"/>
                </a:cubicBezTo>
                <a:close/>
                <a:moveTo>
                  <a:pt x="113898" y="8949"/>
                </a:moveTo>
                <a:lnTo>
                  <a:pt x="113898" y="8949"/>
                </a:lnTo>
                <a:cubicBezTo>
                  <a:pt x="24000" y="0"/>
                  <a:pt x="24000" y="0"/>
                  <a:pt x="24000" y="0"/>
                </a:cubicBezTo>
                <a:cubicBezTo>
                  <a:pt x="20949" y="0"/>
                  <a:pt x="18101" y="6101"/>
                  <a:pt x="18101" y="8949"/>
                </a:cubicBezTo>
                <a:cubicBezTo>
                  <a:pt x="18101" y="53898"/>
                  <a:pt x="18101" y="53898"/>
                  <a:pt x="18101" y="53898"/>
                </a:cubicBezTo>
                <a:cubicBezTo>
                  <a:pt x="18101" y="56949"/>
                  <a:pt x="20949" y="60000"/>
                  <a:pt x="24000" y="60000"/>
                </a:cubicBezTo>
                <a:cubicBezTo>
                  <a:pt x="113898" y="53898"/>
                  <a:pt x="113898" y="53898"/>
                  <a:pt x="113898" y="53898"/>
                </a:cubicBezTo>
                <a:cubicBezTo>
                  <a:pt x="116745" y="53898"/>
                  <a:pt x="119796" y="48000"/>
                  <a:pt x="119796" y="44949"/>
                </a:cubicBezTo>
                <a:cubicBezTo>
                  <a:pt x="119796" y="18101"/>
                  <a:pt x="119796" y="18101"/>
                  <a:pt x="119796" y="18101"/>
                </a:cubicBezTo>
                <a:cubicBezTo>
                  <a:pt x="119796" y="12000"/>
                  <a:pt x="116745" y="8949"/>
                  <a:pt x="113898" y="8949"/>
                </a:cubicBezTo>
                <a:close/>
                <a:moveTo>
                  <a:pt x="56949" y="51050"/>
                </a:moveTo>
                <a:lnTo>
                  <a:pt x="56949" y="51050"/>
                </a:lnTo>
                <a:cubicBezTo>
                  <a:pt x="30101" y="53898"/>
                  <a:pt x="30101" y="53898"/>
                  <a:pt x="30101" y="53898"/>
                </a:cubicBezTo>
                <a:cubicBezTo>
                  <a:pt x="24000" y="53898"/>
                  <a:pt x="24000" y="51050"/>
                  <a:pt x="24000" y="48000"/>
                </a:cubicBezTo>
                <a:cubicBezTo>
                  <a:pt x="24000" y="12000"/>
                  <a:pt x="24000" y="12000"/>
                  <a:pt x="24000" y="12000"/>
                </a:cubicBezTo>
                <a:cubicBezTo>
                  <a:pt x="24000" y="8949"/>
                  <a:pt x="24000" y="8949"/>
                  <a:pt x="30101" y="8949"/>
                </a:cubicBezTo>
                <a:cubicBezTo>
                  <a:pt x="56949" y="12000"/>
                  <a:pt x="56949" y="12000"/>
                  <a:pt x="56949" y="12000"/>
                </a:cubicBezTo>
                <a:lnTo>
                  <a:pt x="56949" y="51050"/>
                </a:lnTo>
                <a:close/>
                <a:moveTo>
                  <a:pt x="89898" y="48000"/>
                </a:moveTo>
                <a:lnTo>
                  <a:pt x="89898" y="48000"/>
                </a:lnTo>
                <a:cubicBezTo>
                  <a:pt x="65898" y="48000"/>
                  <a:pt x="65898" y="48000"/>
                  <a:pt x="65898" y="48000"/>
                </a:cubicBezTo>
                <a:cubicBezTo>
                  <a:pt x="65898" y="12000"/>
                  <a:pt x="65898" y="12000"/>
                  <a:pt x="65898" y="12000"/>
                </a:cubicBezTo>
                <a:cubicBezTo>
                  <a:pt x="89898" y="15050"/>
                  <a:pt x="89898" y="15050"/>
                  <a:pt x="89898" y="15050"/>
                </a:cubicBezTo>
                <a:lnTo>
                  <a:pt x="89898" y="48000"/>
                </a:lnTo>
                <a:close/>
                <a:moveTo>
                  <a:pt x="113898" y="41898"/>
                </a:moveTo>
                <a:lnTo>
                  <a:pt x="113898" y="41898"/>
                </a:lnTo>
                <a:cubicBezTo>
                  <a:pt x="113898" y="44949"/>
                  <a:pt x="113898" y="44949"/>
                  <a:pt x="107796" y="44949"/>
                </a:cubicBezTo>
                <a:cubicBezTo>
                  <a:pt x="95796" y="44949"/>
                  <a:pt x="95796" y="44949"/>
                  <a:pt x="95796" y="44949"/>
                </a:cubicBezTo>
                <a:cubicBezTo>
                  <a:pt x="95796" y="15050"/>
                  <a:pt x="95796" y="15050"/>
                  <a:pt x="95796" y="15050"/>
                </a:cubicBezTo>
                <a:cubicBezTo>
                  <a:pt x="107796" y="18101"/>
                  <a:pt x="107796" y="18101"/>
                  <a:pt x="107796" y="18101"/>
                </a:cubicBezTo>
                <a:cubicBezTo>
                  <a:pt x="113898" y="18101"/>
                  <a:pt x="113898" y="18101"/>
                  <a:pt x="113898" y="20949"/>
                </a:cubicBezTo>
                <a:lnTo>
                  <a:pt x="113898" y="41898"/>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6" name="Shape 4666"/>
          <p:cNvSpPr/>
          <p:nvPr/>
        </p:nvSpPr>
        <p:spPr>
          <a:xfrm>
            <a:off x="4098505" y="5012511"/>
            <a:ext cx="268092" cy="305210"/>
          </a:xfrm>
          <a:custGeom>
            <a:avLst/>
            <a:gdLst/>
            <a:ahLst/>
            <a:cxnLst/>
            <a:rect l="0" t="0" r="0" b="0"/>
            <a:pathLst>
              <a:path w="120000" h="120000" extrusionOk="0">
                <a:moveTo>
                  <a:pt x="100748" y="0"/>
                </a:moveTo>
                <a:lnTo>
                  <a:pt x="100748" y="0"/>
                </a:lnTo>
                <a:cubicBezTo>
                  <a:pt x="19037" y="0"/>
                  <a:pt x="19037" y="0"/>
                  <a:pt x="19037" y="0"/>
                </a:cubicBezTo>
                <a:cubicBezTo>
                  <a:pt x="9411" y="0"/>
                  <a:pt x="0" y="5669"/>
                  <a:pt x="0" y="13984"/>
                </a:cubicBezTo>
                <a:cubicBezTo>
                  <a:pt x="0" y="119811"/>
                  <a:pt x="0" y="119811"/>
                  <a:pt x="0" y="119811"/>
                </a:cubicBezTo>
                <a:cubicBezTo>
                  <a:pt x="9411" y="119811"/>
                  <a:pt x="9411" y="119811"/>
                  <a:pt x="9411" y="119811"/>
                </a:cubicBezTo>
                <a:cubicBezTo>
                  <a:pt x="25240" y="108661"/>
                  <a:pt x="25240" y="108661"/>
                  <a:pt x="25240" y="108661"/>
                </a:cubicBezTo>
                <a:cubicBezTo>
                  <a:pt x="44278" y="119811"/>
                  <a:pt x="44278" y="119811"/>
                  <a:pt x="44278" y="119811"/>
                </a:cubicBezTo>
                <a:cubicBezTo>
                  <a:pt x="59893" y="108661"/>
                  <a:pt x="59893" y="108661"/>
                  <a:pt x="59893" y="108661"/>
                </a:cubicBezTo>
                <a:cubicBezTo>
                  <a:pt x="75721" y="119811"/>
                  <a:pt x="75721" y="119811"/>
                  <a:pt x="75721" y="119811"/>
                </a:cubicBezTo>
                <a:cubicBezTo>
                  <a:pt x="94545" y="108661"/>
                  <a:pt x="94545" y="108661"/>
                  <a:pt x="94545" y="108661"/>
                </a:cubicBezTo>
                <a:cubicBezTo>
                  <a:pt x="110374" y="119811"/>
                  <a:pt x="110374" y="119811"/>
                  <a:pt x="110374" y="119811"/>
                </a:cubicBezTo>
                <a:cubicBezTo>
                  <a:pt x="119786" y="119811"/>
                  <a:pt x="119786" y="119811"/>
                  <a:pt x="119786" y="119811"/>
                </a:cubicBezTo>
                <a:cubicBezTo>
                  <a:pt x="119786" y="13984"/>
                  <a:pt x="119786" y="13984"/>
                  <a:pt x="119786" y="13984"/>
                </a:cubicBezTo>
                <a:cubicBezTo>
                  <a:pt x="119786" y="5669"/>
                  <a:pt x="110374" y="0"/>
                  <a:pt x="100748" y="0"/>
                </a:cubicBezTo>
                <a:close/>
                <a:moveTo>
                  <a:pt x="110374" y="111307"/>
                </a:moveTo>
                <a:lnTo>
                  <a:pt x="110374" y="111307"/>
                </a:lnTo>
                <a:cubicBezTo>
                  <a:pt x="94545" y="100157"/>
                  <a:pt x="94545" y="100157"/>
                  <a:pt x="94545" y="100157"/>
                </a:cubicBezTo>
                <a:cubicBezTo>
                  <a:pt x="75721" y="111307"/>
                  <a:pt x="75721" y="111307"/>
                  <a:pt x="75721" y="111307"/>
                </a:cubicBezTo>
                <a:cubicBezTo>
                  <a:pt x="59893" y="100157"/>
                  <a:pt x="59893" y="100157"/>
                  <a:pt x="59893" y="100157"/>
                </a:cubicBezTo>
                <a:cubicBezTo>
                  <a:pt x="44278" y="111307"/>
                  <a:pt x="44278" y="111307"/>
                  <a:pt x="44278" y="111307"/>
                </a:cubicBezTo>
                <a:cubicBezTo>
                  <a:pt x="25240" y="100157"/>
                  <a:pt x="25240" y="100157"/>
                  <a:pt x="25240" y="100157"/>
                </a:cubicBezTo>
                <a:cubicBezTo>
                  <a:pt x="9411" y="111307"/>
                  <a:pt x="9411" y="111307"/>
                  <a:pt x="9411" y="111307"/>
                </a:cubicBezTo>
                <a:cubicBezTo>
                  <a:pt x="9411" y="13984"/>
                  <a:pt x="9411" y="13984"/>
                  <a:pt x="9411" y="13984"/>
                </a:cubicBezTo>
                <a:cubicBezTo>
                  <a:pt x="9411" y="11149"/>
                  <a:pt x="12620" y="8503"/>
                  <a:pt x="19037" y="8503"/>
                </a:cubicBezTo>
                <a:cubicBezTo>
                  <a:pt x="100748" y="8503"/>
                  <a:pt x="100748" y="8503"/>
                  <a:pt x="100748" y="8503"/>
                </a:cubicBezTo>
                <a:cubicBezTo>
                  <a:pt x="107165" y="8503"/>
                  <a:pt x="110374" y="11149"/>
                  <a:pt x="110374" y="13984"/>
                </a:cubicBezTo>
                <a:lnTo>
                  <a:pt x="110374" y="111307"/>
                </a:lnTo>
                <a:close/>
                <a:moveTo>
                  <a:pt x="88128" y="66897"/>
                </a:moveTo>
                <a:lnTo>
                  <a:pt x="88128" y="66897"/>
                </a:lnTo>
                <a:cubicBezTo>
                  <a:pt x="31657" y="66897"/>
                  <a:pt x="31657" y="66897"/>
                  <a:pt x="31657" y="66897"/>
                </a:cubicBezTo>
                <a:cubicBezTo>
                  <a:pt x="28449" y="66897"/>
                  <a:pt x="25240" y="69543"/>
                  <a:pt x="25240" y="69543"/>
                </a:cubicBezTo>
                <a:cubicBezTo>
                  <a:pt x="25240" y="72377"/>
                  <a:pt x="28449" y="75212"/>
                  <a:pt x="31657" y="75212"/>
                </a:cubicBezTo>
                <a:cubicBezTo>
                  <a:pt x="88128" y="75212"/>
                  <a:pt x="88128" y="75212"/>
                  <a:pt x="88128" y="75212"/>
                </a:cubicBezTo>
                <a:cubicBezTo>
                  <a:pt x="91336" y="75212"/>
                  <a:pt x="94545" y="72377"/>
                  <a:pt x="94545" y="69543"/>
                </a:cubicBezTo>
                <a:cubicBezTo>
                  <a:pt x="94545" y="69543"/>
                  <a:pt x="91336" y="66897"/>
                  <a:pt x="88128" y="66897"/>
                </a:cubicBezTo>
                <a:close/>
                <a:moveTo>
                  <a:pt x="88128" y="44598"/>
                </a:moveTo>
                <a:lnTo>
                  <a:pt x="88128" y="44598"/>
                </a:lnTo>
                <a:cubicBezTo>
                  <a:pt x="31657" y="44598"/>
                  <a:pt x="31657" y="44598"/>
                  <a:pt x="31657" y="44598"/>
                </a:cubicBezTo>
                <a:cubicBezTo>
                  <a:pt x="28449" y="44598"/>
                  <a:pt x="25240" y="47433"/>
                  <a:pt x="25240" y="47433"/>
                </a:cubicBezTo>
                <a:cubicBezTo>
                  <a:pt x="25240" y="50267"/>
                  <a:pt x="28449" y="52913"/>
                  <a:pt x="31657" y="52913"/>
                </a:cubicBezTo>
                <a:cubicBezTo>
                  <a:pt x="88128" y="52913"/>
                  <a:pt x="88128" y="52913"/>
                  <a:pt x="88128" y="52913"/>
                </a:cubicBezTo>
                <a:cubicBezTo>
                  <a:pt x="91336" y="52913"/>
                  <a:pt x="94545" y="50267"/>
                  <a:pt x="94545" y="47433"/>
                </a:cubicBezTo>
                <a:cubicBezTo>
                  <a:pt x="94545" y="47433"/>
                  <a:pt x="91336" y="44598"/>
                  <a:pt x="88128" y="44598"/>
                </a:cubicBezTo>
                <a:close/>
                <a:moveTo>
                  <a:pt x="88128" y="22299"/>
                </a:moveTo>
                <a:lnTo>
                  <a:pt x="88128" y="22299"/>
                </a:lnTo>
                <a:cubicBezTo>
                  <a:pt x="31657" y="22299"/>
                  <a:pt x="31657" y="22299"/>
                  <a:pt x="31657" y="22299"/>
                </a:cubicBezTo>
                <a:cubicBezTo>
                  <a:pt x="28449" y="22299"/>
                  <a:pt x="25240" y="25133"/>
                  <a:pt x="25240" y="25133"/>
                </a:cubicBezTo>
                <a:cubicBezTo>
                  <a:pt x="25240" y="27968"/>
                  <a:pt x="28449" y="30803"/>
                  <a:pt x="31657" y="30803"/>
                </a:cubicBezTo>
                <a:cubicBezTo>
                  <a:pt x="88128" y="30803"/>
                  <a:pt x="88128" y="30803"/>
                  <a:pt x="88128" y="30803"/>
                </a:cubicBezTo>
                <a:cubicBezTo>
                  <a:pt x="91336" y="30803"/>
                  <a:pt x="94545" y="27968"/>
                  <a:pt x="94545" y="25133"/>
                </a:cubicBezTo>
                <a:cubicBezTo>
                  <a:pt x="94545" y="25133"/>
                  <a:pt x="91336" y="22299"/>
                  <a:pt x="88128" y="2229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7" name="Shape 4667"/>
          <p:cNvSpPr/>
          <p:nvPr/>
        </p:nvSpPr>
        <p:spPr>
          <a:xfrm>
            <a:off x="3587013" y="5012511"/>
            <a:ext cx="305130" cy="305210"/>
          </a:xfrm>
          <a:custGeom>
            <a:avLst/>
            <a:gdLst/>
            <a:ahLst/>
            <a:cxnLst/>
            <a:rect l="0" t="0" r="0" b="0"/>
            <a:pathLst>
              <a:path w="120000" h="120000" extrusionOk="0">
                <a:moveTo>
                  <a:pt x="72492" y="25133"/>
                </a:moveTo>
                <a:lnTo>
                  <a:pt x="72492" y="25133"/>
                </a:lnTo>
                <a:cubicBezTo>
                  <a:pt x="67003" y="30803"/>
                  <a:pt x="67003" y="39118"/>
                  <a:pt x="72492" y="47433"/>
                </a:cubicBezTo>
                <a:cubicBezTo>
                  <a:pt x="81009" y="52913"/>
                  <a:pt x="89148" y="52913"/>
                  <a:pt x="94826" y="47433"/>
                </a:cubicBezTo>
                <a:cubicBezTo>
                  <a:pt x="100315" y="39118"/>
                  <a:pt x="100315" y="30803"/>
                  <a:pt x="94826" y="25133"/>
                </a:cubicBezTo>
                <a:cubicBezTo>
                  <a:pt x="89148" y="19653"/>
                  <a:pt x="81009" y="19653"/>
                  <a:pt x="72492" y="25133"/>
                </a:cubicBezTo>
                <a:close/>
                <a:moveTo>
                  <a:pt x="89148" y="41763"/>
                </a:moveTo>
                <a:lnTo>
                  <a:pt x="89148" y="41763"/>
                </a:lnTo>
                <a:cubicBezTo>
                  <a:pt x="86498" y="44598"/>
                  <a:pt x="81009" y="44598"/>
                  <a:pt x="77981" y="41763"/>
                </a:cubicBezTo>
                <a:cubicBezTo>
                  <a:pt x="75331" y="39118"/>
                  <a:pt x="75331" y="33448"/>
                  <a:pt x="77981" y="30803"/>
                </a:cubicBezTo>
                <a:cubicBezTo>
                  <a:pt x="81009" y="27968"/>
                  <a:pt x="86498" y="27968"/>
                  <a:pt x="89148" y="30803"/>
                </a:cubicBezTo>
                <a:cubicBezTo>
                  <a:pt x="91987" y="33448"/>
                  <a:pt x="91987" y="39118"/>
                  <a:pt x="89148" y="41763"/>
                </a:cubicBezTo>
                <a:close/>
                <a:moveTo>
                  <a:pt x="111482" y="0"/>
                </a:moveTo>
                <a:lnTo>
                  <a:pt x="111482" y="0"/>
                </a:lnTo>
                <a:cubicBezTo>
                  <a:pt x="64164" y="0"/>
                  <a:pt x="64164" y="0"/>
                  <a:pt x="64164" y="0"/>
                </a:cubicBezTo>
                <a:cubicBezTo>
                  <a:pt x="58675" y="0"/>
                  <a:pt x="58675" y="2834"/>
                  <a:pt x="55835" y="5669"/>
                </a:cubicBezTo>
                <a:cubicBezTo>
                  <a:pt x="5678" y="55748"/>
                  <a:pt x="5678" y="55748"/>
                  <a:pt x="5678" y="55748"/>
                </a:cubicBezTo>
                <a:cubicBezTo>
                  <a:pt x="0" y="61417"/>
                  <a:pt x="0" y="69543"/>
                  <a:pt x="5678" y="75212"/>
                </a:cubicBezTo>
                <a:cubicBezTo>
                  <a:pt x="44668" y="114141"/>
                  <a:pt x="44668" y="114141"/>
                  <a:pt x="44668" y="114141"/>
                </a:cubicBezTo>
                <a:cubicBezTo>
                  <a:pt x="50157" y="119811"/>
                  <a:pt x="58675" y="119811"/>
                  <a:pt x="64164" y="114141"/>
                </a:cubicBezTo>
                <a:cubicBezTo>
                  <a:pt x="114321" y="64062"/>
                  <a:pt x="114321" y="64062"/>
                  <a:pt x="114321" y="64062"/>
                </a:cubicBezTo>
                <a:cubicBezTo>
                  <a:pt x="117160" y="61417"/>
                  <a:pt x="119810" y="61417"/>
                  <a:pt x="119810" y="55748"/>
                </a:cubicBezTo>
                <a:cubicBezTo>
                  <a:pt x="119810" y="8503"/>
                  <a:pt x="119810" y="8503"/>
                  <a:pt x="119810" y="8503"/>
                </a:cubicBezTo>
                <a:cubicBezTo>
                  <a:pt x="119810" y="2834"/>
                  <a:pt x="117160" y="0"/>
                  <a:pt x="111482" y="0"/>
                </a:cubicBezTo>
                <a:close/>
                <a:moveTo>
                  <a:pt x="61324" y="108661"/>
                </a:moveTo>
                <a:lnTo>
                  <a:pt x="61324" y="108661"/>
                </a:lnTo>
                <a:cubicBezTo>
                  <a:pt x="55835" y="111307"/>
                  <a:pt x="52996" y="111307"/>
                  <a:pt x="50157" y="108661"/>
                </a:cubicBezTo>
                <a:cubicBezTo>
                  <a:pt x="11167" y="69543"/>
                  <a:pt x="11167" y="69543"/>
                  <a:pt x="11167" y="69543"/>
                </a:cubicBezTo>
                <a:cubicBezTo>
                  <a:pt x="8517" y="66897"/>
                  <a:pt x="8517" y="64062"/>
                  <a:pt x="11167" y="61417"/>
                </a:cubicBezTo>
                <a:cubicBezTo>
                  <a:pt x="16845" y="55748"/>
                  <a:pt x="16845" y="55748"/>
                  <a:pt x="16845" y="55748"/>
                </a:cubicBezTo>
                <a:cubicBezTo>
                  <a:pt x="64164" y="102992"/>
                  <a:pt x="64164" y="102992"/>
                  <a:pt x="64164" y="102992"/>
                </a:cubicBezTo>
                <a:lnTo>
                  <a:pt x="61324" y="108661"/>
                </a:lnTo>
                <a:close/>
                <a:moveTo>
                  <a:pt x="111482" y="52913"/>
                </a:moveTo>
                <a:lnTo>
                  <a:pt x="111482" y="52913"/>
                </a:lnTo>
                <a:cubicBezTo>
                  <a:pt x="111482" y="55748"/>
                  <a:pt x="111482" y="58582"/>
                  <a:pt x="108832" y="61417"/>
                </a:cubicBezTo>
                <a:cubicBezTo>
                  <a:pt x="69842" y="97511"/>
                  <a:pt x="69842" y="97511"/>
                  <a:pt x="69842" y="97511"/>
                </a:cubicBezTo>
                <a:cubicBezTo>
                  <a:pt x="22334" y="50267"/>
                  <a:pt x="22334" y="50267"/>
                  <a:pt x="22334" y="50267"/>
                </a:cubicBezTo>
                <a:cubicBezTo>
                  <a:pt x="61324" y="11149"/>
                  <a:pt x="61324" y="11149"/>
                  <a:pt x="61324" y="11149"/>
                </a:cubicBezTo>
                <a:cubicBezTo>
                  <a:pt x="61324" y="8503"/>
                  <a:pt x="64164" y="8503"/>
                  <a:pt x="67003" y="8503"/>
                </a:cubicBezTo>
                <a:cubicBezTo>
                  <a:pt x="108832" y="8503"/>
                  <a:pt x="108832" y="8503"/>
                  <a:pt x="108832" y="8503"/>
                </a:cubicBezTo>
                <a:cubicBezTo>
                  <a:pt x="111482" y="8503"/>
                  <a:pt x="111482" y="8503"/>
                  <a:pt x="111482" y="11149"/>
                </a:cubicBezTo>
                <a:lnTo>
                  <a:pt x="111482" y="5291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8" name="Shape 4668"/>
          <p:cNvSpPr/>
          <p:nvPr/>
        </p:nvSpPr>
        <p:spPr>
          <a:xfrm>
            <a:off x="3151366" y="5012511"/>
            <a:ext cx="204596" cy="305210"/>
          </a:xfrm>
          <a:custGeom>
            <a:avLst/>
            <a:gdLst/>
            <a:ahLst/>
            <a:cxnLst/>
            <a:rect l="0" t="0" r="0" b="0"/>
            <a:pathLst>
              <a:path w="120000" h="120000" extrusionOk="0">
                <a:moveTo>
                  <a:pt x="115514" y="36283"/>
                </a:moveTo>
                <a:lnTo>
                  <a:pt x="115514" y="36283"/>
                </a:lnTo>
                <a:cubicBezTo>
                  <a:pt x="65887" y="2834"/>
                  <a:pt x="65887" y="2834"/>
                  <a:pt x="65887" y="2834"/>
                </a:cubicBezTo>
                <a:cubicBezTo>
                  <a:pt x="61962" y="0"/>
                  <a:pt x="53551" y="0"/>
                  <a:pt x="49345" y="2834"/>
                </a:cubicBezTo>
                <a:cubicBezTo>
                  <a:pt x="0" y="36283"/>
                  <a:pt x="0" y="36283"/>
                  <a:pt x="0" y="36283"/>
                </a:cubicBezTo>
                <a:cubicBezTo>
                  <a:pt x="0" y="39118"/>
                  <a:pt x="0" y="39118"/>
                  <a:pt x="0" y="41763"/>
                </a:cubicBezTo>
                <a:lnTo>
                  <a:pt x="0" y="41763"/>
                </a:lnTo>
                <a:cubicBezTo>
                  <a:pt x="0" y="102992"/>
                  <a:pt x="0" y="102992"/>
                  <a:pt x="0" y="102992"/>
                </a:cubicBezTo>
                <a:cubicBezTo>
                  <a:pt x="0" y="111307"/>
                  <a:pt x="8130" y="119811"/>
                  <a:pt x="20467" y="119811"/>
                </a:cubicBezTo>
                <a:cubicBezTo>
                  <a:pt x="98971" y="119811"/>
                  <a:pt x="98971" y="119811"/>
                  <a:pt x="98971" y="119811"/>
                </a:cubicBezTo>
                <a:cubicBezTo>
                  <a:pt x="107102" y="119811"/>
                  <a:pt x="119719" y="111307"/>
                  <a:pt x="119719" y="102992"/>
                </a:cubicBezTo>
                <a:cubicBezTo>
                  <a:pt x="119719" y="47433"/>
                  <a:pt x="119719" y="47433"/>
                  <a:pt x="119719" y="47433"/>
                </a:cubicBezTo>
                <a:cubicBezTo>
                  <a:pt x="119719" y="41763"/>
                  <a:pt x="119719" y="39118"/>
                  <a:pt x="115514" y="36283"/>
                </a:cubicBezTo>
                <a:close/>
                <a:moveTo>
                  <a:pt x="107102" y="102992"/>
                </a:moveTo>
                <a:lnTo>
                  <a:pt x="107102" y="102992"/>
                </a:lnTo>
                <a:cubicBezTo>
                  <a:pt x="107102" y="108661"/>
                  <a:pt x="103177" y="111307"/>
                  <a:pt x="98971" y="111307"/>
                </a:cubicBezTo>
                <a:cubicBezTo>
                  <a:pt x="20467" y="111307"/>
                  <a:pt x="20467" y="111307"/>
                  <a:pt x="20467" y="111307"/>
                </a:cubicBezTo>
                <a:cubicBezTo>
                  <a:pt x="16542" y="111307"/>
                  <a:pt x="8130" y="108661"/>
                  <a:pt x="8130" y="102992"/>
                </a:cubicBezTo>
                <a:cubicBezTo>
                  <a:pt x="8130" y="44598"/>
                  <a:pt x="8130" y="44598"/>
                  <a:pt x="8130" y="44598"/>
                </a:cubicBezTo>
                <a:cubicBezTo>
                  <a:pt x="8130" y="41763"/>
                  <a:pt x="8130" y="41763"/>
                  <a:pt x="12336" y="39118"/>
                </a:cubicBezTo>
                <a:cubicBezTo>
                  <a:pt x="53551" y="8503"/>
                  <a:pt x="53551" y="8503"/>
                  <a:pt x="53551" y="8503"/>
                </a:cubicBezTo>
                <a:cubicBezTo>
                  <a:pt x="57757" y="8503"/>
                  <a:pt x="61962" y="8503"/>
                  <a:pt x="61962" y="8503"/>
                </a:cubicBezTo>
                <a:cubicBezTo>
                  <a:pt x="103177" y="39118"/>
                  <a:pt x="103177" y="39118"/>
                  <a:pt x="103177" y="39118"/>
                </a:cubicBezTo>
                <a:cubicBezTo>
                  <a:pt x="107102" y="41763"/>
                  <a:pt x="107102" y="41763"/>
                  <a:pt x="107102" y="44598"/>
                </a:cubicBezTo>
                <a:lnTo>
                  <a:pt x="107102" y="102992"/>
                </a:lnTo>
                <a:close/>
                <a:moveTo>
                  <a:pt x="57757" y="30803"/>
                </a:moveTo>
                <a:lnTo>
                  <a:pt x="57757" y="30803"/>
                </a:lnTo>
                <a:cubicBezTo>
                  <a:pt x="45420" y="30803"/>
                  <a:pt x="37009" y="39118"/>
                  <a:pt x="37009" y="47433"/>
                </a:cubicBezTo>
                <a:cubicBezTo>
                  <a:pt x="37009" y="55748"/>
                  <a:pt x="45420" y="61417"/>
                  <a:pt x="57757" y="61417"/>
                </a:cubicBezTo>
                <a:cubicBezTo>
                  <a:pt x="70093" y="61417"/>
                  <a:pt x="82429" y="55748"/>
                  <a:pt x="82429" y="47433"/>
                </a:cubicBezTo>
                <a:cubicBezTo>
                  <a:pt x="82429" y="39118"/>
                  <a:pt x="70093" y="30803"/>
                  <a:pt x="57757" y="30803"/>
                </a:cubicBezTo>
                <a:close/>
                <a:moveTo>
                  <a:pt x="57757" y="52913"/>
                </a:moveTo>
                <a:lnTo>
                  <a:pt x="57757" y="52913"/>
                </a:lnTo>
                <a:cubicBezTo>
                  <a:pt x="53551" y="52913"/>
                  <a:pt x="49345" y="50267"/>
                  <a:pt x="49345" y="47433"/>
                </a:cubicBezTo>
                <a:cubicBezTo>
                  <a:pt x="49345" y="41763"/>
                  <a:pt x="53551" y="39118"/>
                  <a:pt x="57757" y="39118"/>
                </a:cubicBezTo>
                <a:cubicBezTo>
                  <a:pt x="65887" y="39118"/>
                  <a:pt x="70093" y="41763"/>
                  <a:pt x="70093" y="47433"/>
                </a:cubicBezTo>
                <a:cubicBezTo>
                  <a:pt x="70093" y="50267"/>
                  <a:pt x="65887" y="52913"/>
                  <a:pt x="57757" y="52913"/>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69" name="Shape 4669"/>
          <p:cNvSpPr/>
          <p:nvPr/>
        </p:nvSpPr>
        <p:spPr>
          <a:xfrm>
            <a:off x="2618710" y="5012511"/>
            <a:ext cx="283967" cy="305210"/>
          </a:xfrm>
          <a:custGeom>
            <a:avLst/>
            <a:gdLst/>
            <a:ahLst/>
            <a:cxnLst/>
            <a:rect l="0" t="0" r="0" b="0"/>
            <a:pathLst>
              <a:path w="120000" h="120000" extrusionOk="0">
                <a:moveTo>
                  <a:pt x="110831" y="30803"/>
                </a:moveTo>
                <a:lnTo>
                  <a:pt x="110831" y="30803"/>
                </a:lnTo>
                <a:cubicBezTo>
                  <a:pt x="110831" y="2834"/>
                  <a:pt x="110831" y="2834"/>
                  <a:pt x="110831" y="2834"/>
                </a:cubicBezTo>
                <a:cubicBezTo>
                  <a:pt x="110831" y="2834"/>
                  <a:pt x="110831" y="0"/>
                  <a:pt x="107979" y="0"/>
                </a:cubicBezTo>
                <a:lnTo>
                  <a:pt x="104923" y="0"/>
                </a:lnTo>
                <a:cubicBezTo>
                  <a:pt x="0" y="30803"/>
                  <a:pt x="0" y="30803"/>
                  <a:pt x="0" y="30803"/>
                </a:cubicBezTo>
                <a:cubicBezTo>
                  <a:pt x="0" y="36283"/>
                  <a:pt x="0" y="36283"/>
                  <a:pt x="0" y="36283"/>
                </a:cubicBezTo>
                <a:cubicBezTo>
                  <a:pt x="0" y="111307"/>
                  <a:pt x="0" y="111307"/>
                  <a:pt x="0" y="111307"/>
                </a:cubicBezTo>
                <a:cubicBezTo>
                  <a:pt x="0" y="114141"/>
                  <a:pt x="2852" y="119811"/>
                  <a:pt x="8964" y="119811"/>
                </a:cubicBezTo>
                <a:cubicBezTo>
                  <a:pt x="110831" y="119811"/>
                  <a:pt x="110831" y="119811"/>
                  <a:pt x="110831" y="119811"/>
                </a:cubicBezTo>
                <a:cubicBezTo>
                  <a:pt x="116943" y="119811"/>
                  <a:pt x="119796" y="114141"/>
                  <a:pt x="119796" y="111307"/>
                </a:cubicBezTo>
                <a:cubicBezTo>
                  <a:pt x="119796" y="36283"/>
                  <a:pt x="119796" y="36283"/>
                  <a:pt x="119796" y="36283"/>
                </a:cubicBezTo>
                <a:cubicBezTo>
                  <a:pt x="119796" y="33448"/>
                  <a:pt x="116943" y="30803"/>
                  <a:pt x="110831" y="30803"/>
                </a:cubicBezTo>
                <a:close/>
                <a:moveTo>
                  <a:pt x="104923" y="8503"/>
                </a:moveTo>
                <a:lnTo>
                  <a:pt x="104923" y="8503"/>
                </a:lnTo>
                <a:cubicBezTo>
                  <a:pt x="104923" y="30803"/>
                  <a:pt x="104923" y="30803"/>
                  <a:pt x="104923" y="30803"/>
                </a:cubicBezTo>
                <a:cubicBezTo>
                  <a:pt x="26893" y="30803"/>
                  <a:pt x="26893" y="30803"/>
                  <a:pt x="26893" y="30803"/>
                </a:cubicBezTo>
                <a:lnTo>
                  <a:pt x="104923" y="8503"/>
                </a:lnTo>
                <a:close/>
                <a:moveTo>
                  <a:pt x="110831" y="78047"/>
                </a:moveTo>
                <a:lnTo>
                  <a:pt x="110831" y="78047"/>
                </a:lnTo>
                <a:cubicBezTo>
                  <a:pt x="110831" y="80692"/>
                  <a:pt x="110831" y="78047"/>
                  <a:pt x="110831" y="80692"/>
                </a:cubicBezTo>
                <a:cubicBezTo>
                  <a:pt x="95959" y="80692"/>
                  <a:pt x="95959" y="80692"/>
                  <a:pt x="95959" y="80692"/>
                </a:cubicBezTo>
                <a:cubicBezTo>
                  <a:pt x="95959" y="78047"/>
                  <a:pt x="95959" y="80692"/>
                  <a:pt x="95959" y="78047"/>
                </a:cubicBezTo>
                <a:cubicBezTo>
                  <a:pt x="95959" y="75212"/>
                  <a:pt x="95959" y="75212"/>
                  <a:pt x="95959" y="75212"/>
                </a:cubicBezTo>
                <a:cubicBezTo>
                  <a:pt x="110831" y="75212"/>
                  <a:pt x="110831" y="75212"/>
                  <a:pt x="110831" y="75212"/>
                </a:cubicBezTo>
                <a:cubicBezTo>
                  <a:pt x="110831" y="78047"/>
                  <a:pt x="110831" y="75212"/>
                  <a:pt x="110831" y="78047"/>
                </a:cubicBezTo>
                <a:close/>
                <a:moveTo>
                  <a:pt x="110831" y="66897"/>
                </a:moveTo>
                <a:lnTo>
                  <a:pt x="110831" y="66897"/>
                </a:lnTo>
                <a:cubicBezTo>
                  <a:pt x="92903" y="66897"/>
                  <a:pt x="92903" y="66897"/>
                  <a:pt x="92903" y="66897"/>
                </a:cubicBezTo>
                <a:cubicBezTo>
                  <a:pt x="89847" y="66897"/>
                  <a:pt x="86791" y="69543"/>
                  <a:pt x="86791" y="69543"/>
                </a:cubicBezTo>
                <a:cubicBezTo>
                  <a:pt x="86791" y="86362"/>
                  <a:pt x="86791" y="86362"/>
                  <a:pt x="86791" y="86362"/>
                </a:cubicBezTo>
                <a:cubicBezTo>
                  <a:pt x="86791" y="86362"/>
                  <a:pt x="89847" y="89196"/>
                  <a:pt x="92903" y="89196"/>
                </a:cubicBezTo>
                <a:cubicBezTo>
                  <a:pt x="110831" y="89196"/>
                  <a:pt x="110831" y="89196"/>
                  <a:pt x="110831" y="89196"/>
                </a:cubicBezTo>
                <a:cubicBezTo>
                  <a:pt x="110831" y="108661"/>
                  <a:pt x="110831" y="108661"/>
                  <a:pt x="110831" y="108661"/>
                </a:cubicBezTo>
                <a:cubicBezTo>
                  <a:pt x="110831" y="108661"/>
                  <a:pt x="110831" y="111307"/>
                  <a:pt x="107979" y="111307"/>
                </a:cubicBezTo>
                <a:cubicBezTo>
                  <a:pt x="11816" y="111307"/>
                  <a:pt x="11816" y="111307"/>
                  <a:pt x="11816" y="111307"/>
                </a:cubicBezTo>
                <a:cubicBezTo>
                  <a:pt x="8964" y="111307"/>
                  <a:pt x="8964" y="108661"/>
                  <a:pt x="8964" y="108661"/>
                </a:cubicBezTo>
                <a:cubicBezTo>
                  <a:pt x="8964" y="108661"/>
                  <a:pt x="8964" y="39118"/>
                  <a:pt x="8964" y="36283"/>
                </a:cubicBezTo>
                <a:cubicBezTo>
                  <a:pt x="107979" y="36283"/>
                  <a:pt x="107979" y="36283"/>
                  <a:pt x="107979" y="36283"/>
                </a:cubicBezTo>
                <a:cubicBezTo>
                  <a:pt x="110831" y="36283"/>
                  <a:pt x="110831" y="39118"/>
                  <a:pt x="110831" y="41763"/>
                </a:cubicBezTo>
                <a:lnTo>
                  <a:pt x="110831" y="66897"/>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0" name="Shape 4670"/>
          <p:cNvSpPr/>
          <p:nvPr/>
        </p:nvSpPr>
        <p:spPr>
          <a:xfrm>
            <a:off x="2116038" y="5012511"/>
            <a:ext cx="305130" cy="305210"/>
          </a:xfrm>
          <a:custGeom>
            <a:avLst/>
            <a:gdLst/>
            <a:ahLst/>
            <a:cxnLst/>
            <a:rect l="0" t="0" r="0" b="0"/>
            <a:pathLst>
              <a:path w="120000" h="120000" extrusionOk="0">
                <a:moveTo>
                  <a:pt x="64164" y="30803"/>
                </a:moveTo>
                <a:lnTo>
                  <a:pt x="64164" y="30803"/>
                </a:lnTo>
                <a:cubicBezTo>
                  <a:pt x="61324" y="30803"/>
                  <a:pt x="61324" y="30803"/>
                  <a:pt x="61324" y="30803"/>
                </a:cubicBezTo>
                <a:cubicBezTo>
                  <a:pt x="58675" y="30803"/>
                  <a:pt x="58675" y="30803"/>
                  <a:pt x="58675" y="30803"/>
                </a:cubicBezTo>
                <a:cubicBezTo>
                  <a:pt x="39179" y="52913"/>
                  <a:pt x="39179" y="52913"/>
                  <a:pt x="39179" y="52913"/>
                </a:cubicBezTo>
                <a:cubicBezTo>
                  <a:pt x="39179" y="55748"/>
                  <a:pt x="39179" y="55748"/>
                  <a:pt x="39179" y="58582"/>
                </a:cubicBezTo>
                <a:cubicBezTo>
                  <a:pt x="41829" y="58582"/>
                  <a:pt x="41829" y="58582"/>
                  <a:pt x="44668" y="58582"/>
                </a:cubicBezTo>
                <a:cubicBezTo>
                  <a:pt x="55835" y="44598"/>
                  <a:pt x="55835" y="44598"/>
                  <a:pt x="55835" y="44598"/>
                </a:cubicBezTo>
                <a:cubicBezTo>
                  <a:pt x="55835" y="100157"/>
                  <a:pt x="55835" y="100157"/>
                  <a:pt x="55835" y="100157"/>
                </a:cubicBezTo>
                <a:cubicBezTo>
                  <a:pt x="55835" y="102992"/>
                  <a:pt x="58675" y="102992"/>
                  <a:pt x="61324" y="102992"/>
                </a:cubicBezTo>
                <a:cubicBezTo>
                  <a:pt x="61324" y="102992"/>
                  <a:pt x="64164" y="102992"/>
                  <a:pt x="64164" y="100157"/>
                </a:cubicBezTo>
                <a:cubicBezTo>
                  <a:pt x="64164" y="44598"/>
                  <a:pt x="64164" y="44598"/>
                  <a:pt x="64164" y="44598"/>
                </a:cubicBezTo>
                <a:cubicBezTo>
                  <a:pt x="75331" y="58582"/>
                  <a:pt x="75331" y="58582"/>
                  <a:pt x="75331" y="58582"/>
                </a:cubicBezTo>
                <a:cubicBezTo>
                  <a:pt x="77981" y="58582"/>
                  <a:pt x="80820" y="58582"/>
                  <a:pt x="80820" y="58582"/>
                </a:cubicBezTo>
                <a:cubicBezTo>
                  <a:pt x="83659" y="55748"/>
                  <a:pt x="83659" y="55748"/>
                  <a:pt x="80820" y="52913"/>
                </a:cubicBezTo>
                <a:lnTo>
                  <a:pt x="64164" y="30803"/>
                </a:lnTo>
                <a:close/>
                <a:moveTo>
                  <a:pt x="105993" y="0"/>
                </a:moveTo>
                <a:lnTo>
                  <a:pt x="105993" y="0"/>
                </a:lnTo>
                <a:cubicBezTo>
                  <a:pt x="16845" y="0"/>
                  <a:pt x="16845" y="0"/>
                  <a:pt x="16845" y="0"/>
                </a:cubicBezTo>
                <a:cubicBezTo>
                  <a:pt x="8328" y="0"/>
                  <a:pt x="0" y="5669"/>
                  <a:pt x="0" y="13984"/>
                </a:cubicBezTo>
                <a:cubicBezTo>
                  <a:pt x="0" y="102992"/>
                  <a:pt x="0" y="102992"/>
                  <a:pt x="0" y="102992"/>
                </a:cubicBezTo>
                <a:cubicBezTo>
                  <a:pt x="0" y="111307"/>
                  <a:pt x="8328" y="119811"/>
                  <a:pt x="16845" y="119811"/>
                </a:cubicBezTo>
                <a:cubicBezTo>
                  <a:pt x="105993" y="119811"/>
                  <a:pt x="105993" y="119811"/>
                  <a:pt x="105993" y="119811"/>
                </a:cubicBezTo>
                <a:cubicBezTo>
                  <a:pt x="114321" y="119811"/>
                  <a:pt x="119810" y="111307"/>
                  <a:pt x="119810" y="102992"/>
                </a:cubicBezTo>
                <a:cubicBezTo>
                  <a:pt x="119810" y="13984"/>
                  <a:pt x="119810" y="13984"/>
                  <a:pt x="119810" y="13984"/>
                </a:cubicBezTo>
                <a:cubicBezTo>
                  <a:pt x="119810" y="5669"/>
                  <a:pt x="114321" y="0"/>
                  <a:pt x="105993" y="0"/>
                </a:cubicBezTo>
                <a:close/>
                <a:moveTo>
                  <a:pt x="111482" y="102992"/>
                </a:moveTo>
                <a:lnTo>
                  <a:pt x="111482" y="102992"/>
                </a:lnTo>
                <a:cubicBezTo>
                  <a:pt x="111482" y="108661"/>
                  <a:pt x="108643" y="111307"/>
                  <a:pt x="105993" y="111307"/>
                </a:cubicBezTo>
                <a:cubicBezTo>
                  <a:pt x="16845" y="111307"/>
                  <a:pt x="16845" y="111307"/>
                  <a:pt x="16845" y="111307"/>
                </a:cubicBezTo>
                <a:cubicBezTo>
                  <a:pt x="11167" y="111307"/>
                  <a:pt x="8328" y="108661"/>
                  <a:pt x="8328" y="102992"/>
                </a:cubicBezTo>
                <a:cubicBezTo>
                  <a:pt x="8328" y="13984"/>
                  <a:pt x="8328" y="13984"/>
                  <a:pt x="8328" y="13984"/>
                </a:cubicBezTo>
                <a:cubicBezTo>
                  <a:pt x="8328" y="11149"/>
                  <a:pt x="11167" y="8503"/>
                  <a:pt x="16845" y="8503"/>
                </a:cubicBezTo>
                <a:cubicBezTo>
                  <a:pt x="105993" y="8503"/>
                  <a:pt x="105993" y="8503"/>
                  <a:pt x="105993" y="8503"/>
                </a:cubicBezTo>
                <a:cubicBezTo>
                  <a:pt x="108643" y="8503"/>
                  <a:pt x="111482" y="11149"/>
                  <a:pt x="111482" y="13984"/>
                </a:cubicBezTo>
                <a:lnTo>
                  <a:pt x="111482" y="102992"/>
                </a:lnTo>
                <a:close/>
                <a:moveTo>
                  <a:pt x="94826" y="13984"/>
                </a:moveTo>
                <a:lnTo>
                  <a:pt x="94826" y="13984"/>
                </a:lnTo>
                <a:cubicBezTo>
                  <a:pt x="28012" y="13984"/>
                  <a:pt x="28012" y="13984"/>
                  <a:pt x="28012" y="13984"/>
                </a:cubicBezTo>
                <a:cubicBezTo>
                  <a:pt x="25173" y="13984"/>
                  <a:pt x="22334" y="16818"/>
                  <a:pt x="22334" y="19653"/>
                </a:cubicBezTo>
                <a:cubicBezTo>
                  <a:pt x="22334" y="19653"/>
                  <a:pt x="25173" y="22299"/>
                  <a:pt x="28012" y="22299"/>
                </a:cubicBezTo>
                <a:cubicBezTo>
                  <a:pt x="94826" y="22299"/>
                  <a:pt x="94826" y="22299"/>
                  <a:pt x="94826" y="22299"/>
                </a:cubicBezTo>
                <a:lnTo>
                  <a:pt x="97665" y="19653"/>
                </a:lnTo>
                <a:cubicBezTo>
                  <a:pt x="97665" y="16818"/>
                  <a:pt x="94826" y="13984"/>
                  <a:pt x="94826" y="1398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1" name="Shape 4671"/>
          <p:cNvSpPr/>
          <p:nvPr/>
        </p:nvSpPr>
        <p:spPr>
          <a:xfrm>
            <a:off x="1629239" y="5012511"/>
            <a:ext cx="305130" cy="305210"/>
          </a:xfrm>
          <a:custGeom>
            <a:avLst/>
            <a:gdLst/>
            <a:ahLst/>
            <a:cxnLst/>
            <a:rect l="0" t="0" r="0" b="0"/>
            <a:pathLst>
              <a:path w="120000" h="120000" extrusionOk="0">
                <a:moveTo>
                  <a:pt x="55646" y="89196"/>
                </a:moveTo>
                <a:lnTo>
                  <a:pt x="55646" y="89196"/>
                </a:lnTo>
                <a:cubicBezTo>
                  <a:pt x="58485" y="89196"/>
                  <a:pt x="58485" y="89196"/>
                  <a:pt x="58485" y="89196"/>
                </a:cubicBezTo>
                <a:cubicBezTo>
                  <a:pt x="61324" y="89196"/>
                  <a:pt x="61324" y="89196"/>
                  <a:pt x="61324" y="89196"/>
                </a:cubicBezTo>
                <a:cubicBezTo>
                  <a:pt x="80630" y="66897"/>
                  <a:pt x="80630" y="66897"/>
                  <a:pt x="80630" y="66897"/>
                </a:cubicBezTo>
                <a:cubicBezTo>
                  <a:pt x="80630" y="64062"/>
                  <a:pt x="80630" y="61417"/>
                  <a:pt x="80630" y="61417"/>
                </a:cubicBezTo>
                <a:cubicBezTo>
                  <a:pt x="77981" y="58582"/>
                  <a:pt x="77981" y="58582"/>
                  <a:pt x="75141" y="61417"/>
                </a:cubicBezTo>
                <a:cubicBezTo>
                  <a:pt x="63974" y="75212"/>
                  <a:pt x="63974" y="75212"/>
                  <a:pt x="63974" y="75212"/>
                </a:cubicBezTo>
                <a:cubicBezTo>
                  <a:pt x="63974" y="19653"/>
                  <a:pt x="63974" y="19653"/>
                  <a:pt x="63974" y="19653"/>
                </a:cubicBezTo>
                <a:cubicBezTo>
                  <a:pt x="63974" y="16818"/>
                  <a:pt x="61324" y="13984"/>
                  <a:pt x="58485" y="13984"/>
                </a:cubicBezTo>
                <a:cubicBezTo>
                  <a:pt x="58485" y="13984"/>
                  <a:pt x="55646" y="16818"/>
                  <a:pt x="55646" y="19653"/>
                </a:cubicBezTo>
                <a:cubicBezTo>
                  <a:pt x="55646" y="75212"/>
                  <a:pt x="55646" y="75212"/>
                  <a:pt x="55646" y="75212"/>
                </a:cubicBezTo>
                <a:cubicBezTo>
                  <a:pt x="44479" y="61417"/>
                  <a:pt x="44479" y="61417"/>
                  <a:pt x="44479" y="61417"/>
                </a:cubicBezTo>
                <a:cubicBezTo>
                  <a:pt x="41640" y="58582"/>
                  <a:pt x="38990" y="58582"/>
                  <a:pt x="38990" y="61417"/>
                </a:cubicBezTo>
                <a:cubicBezTo>
                  <a:pt x="36151" y="61417"/>
                  <a:pt x="36151" y="64062"/>
                  <a:pt x="38990" y="66897"/>
                </a:cubicBezTo>
                <a:lnTo>
                  <a:pt x="55646" y="89196"/>
                </a:lnTo>
                <a:close/>
                <a:moveTo>
                  <a:pt x="91798" y="97511"/>
                </a:moveTo>
                <a:lnTo>
                  <a:pt x="91798" y="97511"/>
                </a:lnTo>
                <a:cubicBezTo>
                  <a:pt x="24984" y="97511"/>
                  <a:pt x="24984" y="97511"/>
                  <a:pt x="24984" y="97511"/>
                </a:cubicBezTo>
                <a:cubicBezTo>
                  <a:pt x="24984" y="97511"/>
                  <a:pt x="22145" y="97511"/>
                  <a:pt x="22145" y="100157"/>
                </a:cubicBezTo>
                <a:cubicBezTo>
                  <a:pt x="22145" y="102992"/>
                  <a:pt x="24984" y="102992"/>
                  <a:pt x="24984" y="102992"/>
                </a:cubicBezTo>
                <a:cubicBezTo>
                  <a:pt x="91798" y="102992"/>
                  <a:pt x="91798" y="102992"/>
                  <a:pt x="91798" y="102992"/>
                </a:cubicBezTo>
                <a:cubicBezTo>
                  <a:pt x="94637" y="102992"/>
                  <a:pt x="97476" y="102992"/>
                  <a:pt x="97476" y="100157"/>
                </a:cubicBezTo>
                <a:cubicBezTo>
                  <a:pt x="97476" y="97511"/>
                  <a:pt x="94637" y="97511"/>
                  <a:pt x="91798" y="97511"/>
                </a:cubicBezTo>
                <a:close/>
                <a:moveTo>
                  <a:pt x="102965" y="0"/>
                </a:moveTo>
                <a:lnTo>
                  <a:pt x="102965" y="0"/>
                </a:lnTo>
                <a:cubicBezTo>
                  <a:pt x="13817" y="0"/>
                  <a:pt x="13817" y="0"/>
                  <a:pt x="13817" y="0"/>
                </a:cubicBezTo>
                <a:cubicBezTo>
                  <a:pt x="5488" y="0"/>
                  <a:pt x="0" y="5669"/>
                  <a:pt x="0" y="13984"/>
                </a:cubicBezTo>
                <a:cubicBezTo>
                  <a:pt x="0" y="102992"/>
                  <a:pt x="0" y="102992"/>
                  <a:pt x="0" y="102992"/>
                </a:cubicBezTo>
                <a:cubicBezTo>
                  <a:pt x="0" y="111307"/>
                  <a:pt x="5488" y="119811"/>
                  <a:pt x="13817" y="119811"/>
                </a:cubicBezTo>
                <a:cubicBezTo>
                  <a:pt x="102965" y="119811"/>
                  <a:pt x="102965" y="119811"/>
                  <a:pt x="102965" y="119811"/>
                </a:cubicBezTo>
                <a:cubicBezTo>
                  <a:pt x="111293" y="119811"/>
                  <a:pt x="119810" y="111307"/>
                  <a:pt x="119810" y="102992"/>
                </a:cubicBezTo>
                <a:cubicBezTo>
                  <a:pt x="119810" y="13984"/>
                  <a:pt x="119810" y="13984"/>
                  <a:pt x="119810" y="13984"/>
                </a:cubicBezTo>
                <a:cubicBezTo>
                  <a:pt x="119810" y="5669"/>
                  <a:pt x="111293" y="0"/>
                  <a:pt x="102965" y="0"/>
                </a:cubicBezTo>
                <a:close/>
                <a:moveTo>
                  <a:pt x="111293" y="102992"/>
                </a:moveTo>
                <a:lnTo>
                  <a:pt x="111293" y="102992"/>
                </a:lnTo>
                <a:cubicBezTo>
                  <a:pt x="111293" y="108661"/>
                  <a:pt x="108643" y="111307"/>
                  <a:pt x="102965" y="111307"/>
                </a:cubicBezTo>
                <a:cubicBezTo>
                  <a:pt x="13817" y="111307"/>
                  <a:pt x="13817" y="111307"/>
                  <a:pt x="13817" y="111307"/>
                </a:cubicBezTo>
                <a:cubicBezTo>
                  <a:pt x="10977" y="111307"/>
                  <a:pt x="8328" y="108661"/>
                  <a:pt x="8328" y="102992"/>
                </a:cubicBezTo>
                <a:cubicBezTo>
                  <a:pt x="8328" y="13984"/>
                  <a:pt x="8328" y="13984"/>
                  <a:pt x="8328" y="13984"/>
                </a:cubicBezTo>
                <a:cubicBezTo>
                  <a:pt x="8328" y="11149"/>
                  <a:pt x="10977" y="8503"/>
                  <a:pt x="13817" y="8503"/>
                </a:cubicBezTo>
                <a:cubicBezTo>
                  <a:pt x="102965" y="8503"/>
                  <a:pt x="102965" y="8503"/>
                  <a:pt x="102965" y="8503"/>
                </a:cubicBezTo>
                <a:cubicBezTo>
                  <a:pt x="108643" y="8503"/>
                  <a:pt x="111293" y="11149"/>
                  <a:pt x="111293" y="13984"/>
                </a:cubicBezTo>
                <a:lnTo>
                  <a:pt x="111293" y="102992"/>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2" name="Shape 4672"/>
          <p:cNvSpPr/>
          <p:nvPr/>
        </p:nvSpPr>
        <p:spPr>
          <a:xfrm>
            <a:off x="1140677" y="5012511"/>
            <a:ext cx="296312" cy="305210"/>
          </a:xfrm>
          <a:custGeom>
            <a:avLst/>
            <a:gdLst/>
            <a:ahLst/>
            <a:cxnLst/>
            <a:rect l="0" t="0" r="0" b="0"/>
            <a:pathLst>
              <a:path w="120000" h="120000" extrusionOk="0">
                <a:moveTo>
                  <a:pt x="114184" y="22299"/>
                </a:moveTo>
                <a:lnTo>
                  <a:pt x="114184" y="22299"/>
                </a:lnTo>
                <a:cubicBezTo>
                  <a:pt x="85492" y="22299"/>
                  <a:pt x="85492" y="22299"/>
                  <a:pt x="85492" y="22299"/>
                </a:cubicBezTo>
                <a:cubicBezTo>
                  <a:pt x="85492" y="19653"/>
                  <a:pt x="85492" y="16818"/>
                  <a:pt x="85492" y="13984"/>
                </a:cubicBezTo>
                <a:cubicBezTo>
                  <a:pt x="85492" y="5669"/>
                  <a:pt x="79870" y="0"/>
                  <a:pt x="71340" y="0"/>
                </a:cubicBezTo>
                <a:cubicBezTo>
                  <a:pt x="65718" y="0"/>
                  <a:pt x="62810" y="2834"/>
                  <a:pt x="59903" y="5669"/>
                </a:cubicBezTo>
                <a:cubicBezTo>
                  <a:pt x="56995" y="2834"/>
                  <a:pt x="54281" y="0"/>
                  <a:pt x="48465" y="0"/>
                </a:cubicBezTo>
                <a:cubicBezTo>
                  <a:pt x="39935" y="0"/>
                  <a:pt x="34313" y="5669"/>
                  <a:pt x="34313" y="13984"/>
                </a:cubicBezTo>
                <a:cubicBezTo>
                  <a:pt x="34313" y="16818"/>
                  <a:pt x="34313" y="19653"/>
                  <a:pt x="34313" y="22299"/>
                </a:cubicBezTo>
                <a:cubicBezTo>
                  <a:pt x="5621" y="22299"/>
                  <a:pt x="5621" y="22299"/>
                  <a:pt x="5621" y="22299"/>
                </a:cubicBezTo>
                <a:cubicBezTo>
                  <a:pt x="2907" y="22299"/>
                  <a:pt x="0" y="25133"/>
                  <a:pt x="0" y="30803"/>
                </a:cubicBezTo>
                <a:cubicBezTo>
                  <a:pt x="0" y="36283"/>
                  <a:pt x="0" y="36283"/>
                  <a:pt x="0" y="36283"/>
                </a:cubicBezTo>
                <a:cubicBezTo>
                  <a:pt x="0" y="41763"/>
                  <a:pt x="2907" y="44598"/>
                  <a:pt x="5621" y="44598"/>
                </a:cubicBezTo>
                <a:cubicBezTo>
                  <a:pt x="5621" y="102992"/>
                  <a:pt x="5621" y="102992"/>
                  <a:pt x="5621" y="102992"/>
                </a:cubicBezTo>
                <a:cubicBezTo>
                  <a:pt x="5621" y="111307"/>
                  <a:pt x="14151" y="119811"/>
                  <a:pt x="22875" y="119811"/>
                </a:cubicBezTo>
                <a:cubicBezTo>
                  <a:pt x="96930" y="119811"/>
                  <a:pt x="96930" y="119811"/>
                  <a:pt x="96930" y="119811"/>
                </a:cubicBezTo>
                <a:cubicBezTo>
                  <a:pt x="105460" y="119811"/>
                  <a:pt x="114184" y="111307"/>
                  <a:pt x="114184" y="102992"/>
                </a:cubicBezTo>
                <a:cubicBezTo>
                  <a:pt x="114184" y="44598"/>
                  <a:pt x="114184" y="44598"/>
                  <a:pt x="114184" y="44598"/>
                </a:cubicBezTo>
                <a:cubicBezTo>
                  <a:pt x="116898" y="44598"/>
                  <a:pt x="119806" y="41763"/>
                  <a:pt x="119806" y="36283"/>
                </a:cubicBezTo>
                <a:cubicBezTo>
                  <a:pt x="119806" y="30803"/>
                  <a:pt x="119806" y="30803"/>
                  <a:pt x="119806" y="30803"/>
                </a:cubicBezTo>
                <a:cubicBezTo>
                  <a:pt x="119806" y="25133"/>
                  <a:pt x="116898" y="22299"/>
                  <a:pt x="114184" y="22299"/>
                </a:cubicBezTo>
                <a:close/>
                <a:moveTo>
                  <a:pt x="71340" y="8503"/>
                </a:moveTo>
                <a:lnTo>
                  <a:pt x="71340" y="8503"/>
                </a:lnTo>
                <a:cubicBezTo>
                  <a:pt x="74054" y="8503"/>
                  <a:pt x="79870" y="11149"/>
                  <a:pt x="79870" y="13984"/>
                </a:cubicBezTo>
                <a:cubicBezTo>
                  <a:pt x="79870" y="19653"/>
                  <a:pt x="74054" y="22299"/>
                  <a:pt x="71340" y="22299"/>
                </a:cubicBezTo>
                <a:cubicBezTo>
                  <a:pt x="68432" y="22299"/>
                  <a:pt x="62810" y="19653"/>
                  <a:pt x="62810" y="13984"/>
                </a:cubicBezTo>
                <a:cubicBezTo>
                  <a:pt x="62810" y="11149"/>
                  <a:pt x="68432" y="8503"/>
                  <a:pt x="71340" y="8503"/>
                </a:cubicBezTo>
                <a:close/>
                <a:moveTo>
                  <a:pt x="48465" y="8503"/>
                </a:moveTo>
                <a:lnTo>
                  <a:pt x="48465" y="8503"/>
                </a:lnTo>
                <a:cubicBezTo>
                  <a:pt x="51373" y="8503"/>
                  <a:pt x="56995" y="11149"/>
                  <a:pt x="56995" y="13984"/>
                </a:cubicBezTo>
                <a:cubicBezTo>
                  <a:pt x="56995" y="19653"/>
                  <a:pt x="51373" y="22299"/>
                  <a:pt x="48465" y="22299"/>
                </a:cubicBezTo>
                <a:cubicBezTo>
                  <a:pt x="45557" y="22299"/>
                  <a:pt x="39935" y="19653"/>
                  <a:pt x="39935" y="13984"/>
                </a:cubicBezTo>
                <a:cubicBezTo>
                  <a:pt x="39935" y="11149"/>
                  <a:pt x="45557" y="8503"/>
                  <a:pt x="48465" y="8503"/>
                </a:cubicBezTo>
                <a:close/>
                <a:moveTo>
                  <a:pt x="56995" y="111307"/>
                </a:moveTo>
                <a:lnTo>
                  <a:pt x="56995" y="111307"/>
                </a:lnTo>
                <a:cubicBezTo>
                  <a:pt x="22875" y="111307"/>
                  <a:pt x="22875" y="111307"/>
                  <a:pt x="22875" y="111307"/>
                </a:cubicBezTo>
                <a:cubicBezTo>
                  <a:pt x="17059" y="111307"/>
                  <a:pt x="14151" y="108661"/>
                  <a:pt x="14151" y="102992"/>
                </a:cubicBezTo>
                <a:cubicBezTo>
                  <a:pt x="14151" y="80692"/>
                  <a:pt x="14151" y="80692"/>
                  <a:pt x="14151" y="80692"/>
                </a:cubicBezTo>
                <a:cubicBezTo>
                  <a:pt x="56995" y="80692"/>
                  <a:pt x="56995" y="80692"/>
                  <a:pt x="56995" y="80692"/>
                </a:cubicBezTo>
                <a:lnTo>
                  <a:pt x="56995" y="111307"/>
                </a:lnTo>
                <a:close/>
                <a:moveTo>
                  <a:pt x="56995" y="75212"/>
                </a:moveTo>
                <a:lnTo>
                  <a:pt x="56995" y="75212"/>
                </a:lnTo>
                <a:cubicBezTo>
                  <a:pt x="14151" y="75212"/>
                  <a:pt x="14151" y="75212"/>
                  <a:pt x="14151" y="75212"/>
                </a:cubicBezTo>
                <a:cubicBezTo>
                  <a:pt x="14151" y="44598"/>
                  <a:pt x="14151" y="44598"/>
                  <a:pt x="14151" y="44598"/>
                </a:cubicBezTo>
                <a:cubicBezTo>
                  <a:pt x="56995" y="44598"/>
                  <a:pt x="56995" y="44598"/>
                  <a:pt x="56995" y="44598"/>
                </a:cubicBezTo>
                <a:lnTo>
                  <a:pt x="56995" y="75212"/>
                </a:lnTo>
                <a:close/>
                <a:moveTo>
                  <a:pt x="105460" y="102992"/>
                </a:moveTo>
                <a:lnTo>
                  <a:pt x="105460" y="102992"/>
                </a:lnTo>
                <a:cubicBezTo>
                  <a:pt x="105460" y="108661"/>
                  <a:pt x="102746" y="111307"/>
                  <a:pt x="96930" y="111307"/>
                </a:cubicBezTo>
                <a:cubicBezTo>
                  <a:pt x="62810" y="111307"/>
                  <a:pt x="62810" y="111307"/>
                  <a:pt x="62810" y="111307"/>
                </a:cubicBezTo>
                <a:cubicBezTo>
                  <a:pt x="62810" y="80692"/>
                  <a:pt x="62810" y="80692"/>
                  <a:pt x="62810" y="80692"/>
                </a:cubicBezTo>
                <a:cubicBezTo>
                  <a:pt x="105460" y="80692"/>
                  <a:pt x="105460" y="80692"/>
                  <a:pt x="105460" y="80692"/>
                </a:cubicBezTo>
                <a:lnTo>
                  <a:pt x="105460" y="102992"/>
                </a:lnTo>
                <a:close/>
                <a:moveTo>
                  <a:pt x="105460" y="75212"/>
                </a:moveTo>
                <a:lnTo>
                  <a:pt x="105460" y="75212"/>
                </a:lnTo>
                <a:cubicBezTo>
                  <a:pt x="62810" y="75212"/>
                  <a:pt x="62810" y="75212"/>
                  <a:pt x="62810" y="75212"/>
                </a:cubicBezTo>
                <a:cubicBezTo>
                  <a:pt x="62810" y="44598"/>
                  <a:pt x="62810" y="44598"/>
                  <a:pt x="62810" y="44598"/>
                </a:cubicBezTo>
                <a:cubicBezTo>
                  <a:pt x="105460" y="44598"/>
                  <a:pt x="105460" y="44598"/>
                  <a:pt x="105460" y="44598"/>
                </a:cubicBezTo>
                <a:lnTo>
                  <a:pt x="105460" y="75212"/>
                </a:lnTo>
                <a:close/>
                <a:moveTo>
                  <a:pt x="108368" y="36283"/>
                </a:moveTo>
                <a:lnTo>
                  <a:pt x="108368" y="36283"/>
                </a:lnTo>
                <a:cubicBezTo>
                  <a:pt x="11437" y="36283"/>
                  <a:pt x="11437" y="36283"/>
                  <a:pt x="11437" y="36283"/>
                </a:cubicBezTo>
                <a:cubicBezTo>
                  <a:pt x="8529" y="36283"/>
                  <a:pt x="5621" y="36283"/>
                  <a:pt x="5621" y="33448"/>
                </a:cubicBezTo>
                <a:cubicBezTo>
                  <a:pt x="5621" y="30803"/>
                  <a:pt x="8529" y="30803"/>
                  <a:pt x="11437" y="30803"/>
                </a:cubicBezTo>
                <a:cubicBezTo>
                  <a:pt x="108368" y="30803"/>
                  <a:pt x="108368" y="30803"/>
                  <a:pt x="108368" y="30803"/>
                </a:cubicBezTo>
                <a:cubicBezTo>
                  <a:pt x="111276" y="30803"/>
                  <a:pt x="114184" y="30803"/>
                  <a:pt x="114184" y="33448"/>
                </a:cubicBezTo>
                <a:cubicBezTo>
                  <a:pt x="114184" y="36283"/>
                  <a:pt x="111276" y="36283"/>
                  <a:pt x="108368" y="36283"/>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3" name="Shape 4673"/>
          <p:cNvSpPr/>
          <p:nvPr/>
        </p:nvSpPr>
        <p:spPr>
          <a:xfrm>
            <a:off x="5588882" y="4522058"/>
            <a:ext cx="227526" cy="298153"/>
          </a:xfrm>
          <a:custGeom>
            <a:avLst/>
            <a:gdLst/>
            <a:ahLst/>
            <a:cxnLst/>
            <a:rect l="0" t="0" r="0" b="0"/>
            <a:pathLst>
              <a:path w="120000" h="120000" extrusionOk="0">
                <a:moveTo>
                  <a:pt x="100932" y="14151"/>
                </a:moveTo>
                <a:lnTo>
                  <a:pt x="100932" y="14151"/>
                </a:lnTo>
                <a:cubicBezTo>
                  <a:pt x="89745" y="14151"/>
                  <a:pt x="89745" y="14151"/>
                  <a:pt x="89745" y="14151"/>
                </a:cubicBezTo>
                <a:cubicBezTo>
                  <a:pt x="89745" y="5621"/>
                  <a:pt x="74745" y="0"/>
                  <a:pt x="59745" y="0"/>
                </a:cubicBezTo>
                <a:cubicBezTo>
                  <a:pt x="44745" y="0"/>
                  <a:pt x="29745" y="5621"/>
                  <a:pt x="29745" y="14151"/>
                </a:cubicBezTo>
                <a:cubicBezTo>
                  <a:pt x="18559" y="14151"/>
                  <a:pt x="18559" y="14151"/>
                  <a:pt x="18559" y="14151"/>
                </a:cubicBezTo>
                <a:cubicBezTo>
                  <a:pt x="7372" y="14151"/>
                  <a:pt x="0" y="19967"/>
                  <a:pt x="0" y="28497"/>
                </a:cubicBezTo>
                <a:cubicBezTo>
                  <a:pt x="0" y="105460"/>
                  <a:pt x="0" y="105460"/>
                  <a:pt x="0" y="105460"/>
                </a:cubicBezTo>
                <a:cubicBezTo>
                  <a:pt x="0" y="114184"/>
                  <a:pt x="7372" y="119806"/>
                  <a:pt x="18559" y="119806"/>
                </a:cubicBezTo>
                <a:cubicBezTo>
                  <a:pt x="100932" y="119806"/>
                  <a:pt x="100932" y="119806"/>
                  <a:pt x="100932" y="119806"/>
                </a:cubicBezTo>
                <a:cubicBezTo>
                  <a:pt x="112118" y="119806"/>
                  <a:pt x="119745" y="114184"/>
                  <a:pt x="119745" y="105460"/>
                </a:cubicBezTo>
                <a:cubicBezTo>
                  <a:pt x="119745" y="28497"/>
                  <a:pt x="119745" y="28497"/>
                  <a:pt x="119745" y="28497"/>
                </a:cubicBezTo>
                <a:cubicBezTo>
                  <a:pt x="119745" y="19967"/>
                  <a:pt x="112118" y="14151"/>
                  <a:pt x="100932" y="14151"/>
                </a:cubicBezTo>
                <a:close/>
                <a:moveTo>
                  <a:pt x="59745" y="5621"/>
                </a:moveTo>
                <a:lnTo>
                  <a:pt x="59745" y="5621"/>
                </a:lnTo>
                <a:cubicBezTo>
                  <a:pt x="70932" y="5621"/>
                  <a:pt x="78559" y="8529"/>
                  <a:pt x="78559" y="14151"/>
                </a:cubicBezTo>
                <a:cubicBezTo>
                  <a:pt x="41186" y="14151"/>
                  <a:pt x="41186" y="14151"/>
                  <a:pt x="41186" y="14151"/>
                </a:cubicBezTo>
                <a:cubicBezTo>
                  <a:pt x="41186" y="8529"/>
                  <a:pt x="48559" y="5621"/>
                  <a:pt x="59745" y="5621"/>
                </a:cubicBezTo>
                <a:close/>
                <a:moveTo>
                  <a:pt x="108305" y="105460"/>
                </a:moveTo>
                <a:lnTo>
                  <a:pt x="108305" y="105460"/>
                </a:lnTo>
                <a:cubicBezTo>
                  <a:pt x="108305" y="108368"/>
                  <a:pt x="104745" y="114184"/>
                  <a:pt x="100932" y="114184"/>
                </a:cubicBezTo>
                <a:cubicBezTo>
                  <a:pt x="18559" y="114184"/>
                  <a:pt x="18559" y="114184"/>
                  <a:pt x="18559" y="114184"/>
                </a:cubicBezTo>
                <a:cubicBezTo>
                  <a:pt x="14745" y="114184"/>
                  <a:pt x="11186" y="108368"/>
                  <a:pt x="11186" y="105460"/>
                </a:cubicBezTo>
                <a:cubicBezTo>
                  <a:pt x="11186" y="96930"/>
                  <a:pt x="11186" y="96930"/>
                  <a:pt x="11186" y="96930"/>
                </a:cubicBezTo>
                <a:cubicBezTo>
                  <a:pt x="108305" y="96930"/>
                  <a:pt x="108305" y="96930"/>
                  <a:pt x="108305" y="96930"/>
                </a:cubicBezTo>
                <a:lnTo>
                  <a:pt x="108305" y="105460"/>
                </a:lnTo>
                <a:close/>
                <a:moveTo>
                  <a:pt x="108305" y="91308"/>
                </a:moveTo>
                <a:lnTo>
                  <a:pt x="108305" y="91308"/>
                </a:lnTo>
                <a:cubicBezTo>
                  <a:pt x="11186" y="91308"/>
                  <a:pt x="11186" y="91308"/>
                  <a:pt x="11186" y="91308"/>
                </a:cubicBezTo>
                <a:cubicBezTo>
                  <a:pt x="11186" y="28497"/>
                  <a:pt x="11186" y="28497"/>
                  <a:pt x="11186" y="28497"/>
                </a:cubicBezTo>
                <a:cubicBezTo>
                  <a:pt x="11186" y="25589"/>
                  <a:pt x="14745" y="22875"/>
                  <a:pt x="18559" y="22875"/>
                </a:cubicBezTo>
                <a:cubicBezTo>
                  <a:pt x="29745" y="22875"/>
                  <a:pt x="29745" y="22875"/>
                  <a:pt x="29745" y="22875"/>
                </a:cubicBezTo>
                <a:cubicBezTo>
                  <a:pt x="29745" y="45557"/>
                  <a:pt x="29745" y="45557"/>
                  <a:pt x="29745" y="45557"/>
                </a:cubicBezTo>
                <a:cubicBezTo>
                  <a:pt x="41186" y="45557"/>
                  <a:pt x="41186" y="45557"/>
                  <a:pt x="41186" y="45557"/>
                </a:cubicBezTo>
                <a:cubicBezTo>
                  <a:pt x="41186" y="22875"/>
                  <a:pt x="41186" y="22875"/>
                  <a:pt x="41186" y="22875"/>
                </a:cubicBezTo>
                <a:cubicBezTo>
                  <a:pt x="78559" y="22875"/>
                  <a:pt x="78559" y="22875"/>
                  <a:pt x="78559" y="22875"/>
                </a:cubicBezTo>
                <a:cubicBezTo>
                  <a:pt x="78559" y="45557"/>
                  <a:pt x="78559" y="45557"/>
                  <a:pt x="78559" y="45557"/>
                </a:cubicBezTo>
                <a:cubicBezTo>
                  <a:pt x="89745" y="45557"/>
                  <a:pt x="89745" y="45557"/>
                  <a:pt x="89745" y="45557"/>
                </a:cubicBezTo>
                <a:cubicBezTo>
                  <a:pt x="89745" y="22875"/>
                  <a:pt x="89745" y="22875"/>
                  <a:pt x="89745" y="22875"/>
                </a:cubicBezTo>
                <a:cubicBezTo>
                  <a:pt x="100932" y="22875"/>
                  <a:pt x="100932" y="22875"/>
                  <a:pt x="100932" y="22875"/>
                </a:cubicBezTo>
                <a:cubicBezTo>
                  <a:pt x="104745" y="22875"/>
                  <a:pt x="108305" y="25589"/>
                  <a:pt x="108305" y="28497"/>
                </a:cubicBezTo>
                <a:lnTo>
                  <a:pt x="108305" y="91308"/>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4" name="Shape 4674"/>
          <p:cNvSpPr/>
          <p:nvPr/>
        </p:nvSpPr>
        <p:spPr>
          <a:xfrm>
            <a:off x="5059754" y="4522058"/>
            <a:ext cx="305131" cy="298153"/>
          </a:xfrm>
          <a:custGeom>
            <a:avLst/>
            <a:gdLst/>
            <a:ahLst/>
            <a:cxnLst/>
            <a:rect l="0" t="0" r="0" b="0"/>
            <a:pathLst>
              <a:path w="120000" h="120000" extrusionOk="0">
                <a:moveTo>
                  <a:pt x="22334" y="105460"/>
                </a:moveTo>
                <a:lnTo>
                  <a:pt x="22334" y="105460"/>
                </a:lnTo>
                <a:cubicBezTo>
                  <a:pt x="22334" y="114184"/>
                  <a:pt x="30662" y="119806"/>
                  <a:pt x="39179" y="119806"/>
                </a:cubicBezTo>
                <a:cubicBezTo>
                  <a:pt x="47507" y="119806"/>
                  <a:pt x="52996" y="114184"/>
                  <a:pt x="52996" y="105460"/>
                </a:cubicBezTo>
                <a:cubicBezTo>
                  <a:pt x="52996" y="96930"/>
                  <a:pt x="47507" y="91308"/>
                  <a:pt x="39179" y="91308"/>
                </a:cubicBezTo>
                <a:cubicBezTo>
                  <a:pt x="30662" y="91308"/>
                  <a:pt x="22334" y="96930"/>
                  <a:pt x="22334" y="105460"/>
                </a:cubicBezTo>
                <a:close/>
                <a:moveTo>
                  <a:pt x="39179" y="96930"/>
                </a:moveTo>
                <a:lnTo>
                  <a:pt x="39179" y="96930"/>
                </a:lnTo>
                <a:cubicBezTo>
                  <a:pt x="41829" y="96930"/>
                  <a:pt x="44668" y="102746"/>
                  <a:pt x="44668" y="105460"/>
                </a:cubicBezTo>
                <a:cubicBezTo>
                  <a:pt x="44668" y="108368"/>
                  <a:pt x="41829" y="114184"/>
                  <a:pt x="39179" y="114184"/>
                </a:cubicBezTo>
                <a:cubicBezTo>
                  <a:pt x="33501" y="114184"/>
                  <a:pt x="30662" y="108368"/>
                  <a:pt x="30662" y="105460"/>
                </a:cubicBezTo>
                <a:cubicBezTo>
                  <a:pt x="30662" y="102746"/>
                  <a:pt x="33501" y="96930"/>
                  <a:pt x="39179" y="96930"/>
                </a:cubicBezTo>
                <a:close/>
                <a:moveTo>
                  <a:pt x="30662" y="82778"/>
                </a:moveTo>
                <a:lnTo>
                  <a:pt x="30662" y="82778"/>
                </a:lnTo>
                <a:cubicBezTo>
                  <a:pt x="28012" y="82778"/>
                  <a:pt x="22334" y="79870"/>
                  <a:pt x="22334" y="74054"/>
                </a:cubicBezTo>
                <a:cubicBezTo>
                  <a:pt x="108832" y="68432"/>
                  <a:pt x="108832" y="68432"/>
                  <a:pt x="108832" y="68432"/>
                </a:cubicBezTo>
                <a:cubicBezTo>
                  <a:pt x="108832" y="68432"/>
                  <a:pt x="119810" y="19967"/>
                  <a:pt x="119810" y="17059"/>
                </a:cubicBezTo>
                <a:lnTo>
                  <a:pt x="117160" y="14151"/>
                </a:lnTo>
                <a:cubicBezTo>
                  <a:pt x="22334" y="14151"/>
                  <a:pt x="22334" y="14151"/>
                  <a:pt x="22334" y="14151"/>
                </a:cubicBezTo>
                <a:cubicBezTo>
                  <a:pt x="22334" y="5621"/>
                  <a:pt x="22334" y="5621"/>
                  <a:pt x="22334" y="5621"/>
                </a:cubicBezTo>
                <a:cubicBezTo>
                  <a:pt x="28012" y="5621"/>
                  <a:pt x="28012" y="5621"/>
                  <a:pt x="28012" y="5621"/>
                </a:cubicBezTo>
                <a:cubicBezTo>
                  <a:pt x="28012" y="5621"/>
                  <a:pt x="30662" y="5621"/>
                  <a:pt x="30662" y="2714"/>
                </a:cubicBezTo>
                <a:cubicBezTo>
                  <a:pt x="30662" y="0"/>
                  <a:pt x="28012" y="0"/>
                  <a:pt x="28012" y="0"/>
                </a:cubicBezTo>
                <a:cubicBezTo>
                  <a:pt x="5678" y="0"/>
                  <a:pt x="5678" y="0"/>
                  <a:pt x="5678" y="0"/>
                </a:cubicBezTo>
                <a:cubicBezTo>
                  <a:pt x="2839" y="0"/>
                  <a:pt x="0" y="0"/>
                  <a:pt x="0" y="2714"/>
                </a:cubicBezTo>
                <a:cubicBezTo>
                  <a:pt x="0" y="5621"/>
                  <a:pt x="2839" y="5621"/>
                  <a:pt x="5678" y="5621"/>
                </a:cubicBezTo>
                <a:cubicBezTo>
                  <a:pt x="16845" y="5621"/>
                  <a:pt x="16845" y="5621"/>
                  <a:pt x="16845" y="5621"/>
                </a:cubicBezTo>
                <a:cubicBezTo>
                  <a:pt x="16845" y="74054"/>
                  <a:pt x="16845" y="74054"/>
                  <a:pt x="16845" y="74054"/>
                </a:cubicBezTo>
                <a:cubicBezTo>
                  <a:pt x="16845" y="82778"/>
                  <a:pt x="22334" y="91308"/>
                  <a:pt x="30662" y="91308"/>
                </a:cubicBezTo>
                <a:cubicBezTo>
                  <a:pt x="39179" y="91308"/>
                  <a:pt x="39179" y="91308"/>
                  <a:pt x="39179" y="91308"/>
                </a:cubicBezTo>
                <a:cubicBezTo>
                  <a:pt x="83659" y="91308"/>
                  <a:pt x="83659" y="91308"/>
                  <a:pt x="83659" y="91308"/>
                </a:cubicBezTo>
                <a:cubicBezTo>
                  <a:pt x="117160" y="91308"/>
                  <a:pt x="117160" y="91308"/>
                  <a:pt x="117160" y="91308"/>
                </a:cubicBezTo>
                <a:cubicBezTo>
                  <a:pt x="117160" y="91308"/>
                  <a:pt x="117160" y="85492"/>
                  <a:pt x="117160" y="82778"/>
                </a:cubicBezTo>
                <a:lnTo>
                  <a:pt x="30662" y="82778"/>
                </a:lnTo>
                <a:close/>
                <a:moveTo>
                  <a:pt x="22334" y="22875"/>
                </a:moveTo>
                <a:lnTo>
                  <a:pt x="22334" y="22875"/>
                </a:lnTo>
                <a:cubicBezTo>
                  <a:pt x="111482" y="22875"/>
                  <a:pt x="111482" y="22875"/>
                  <a:pt x="111482" y="22875"/>
                </a:cubicBezTo>
                <a:cubicBezTo>
                  <a:pt x="103154" y="59903"/>
                  <a:pt x="103154" y="59903"/>
                  <a:pt x="103154" y="59903"/>
                </a:cubicBezTo>
                <a:cubicBezTo>
                  <a:pt x="22334" y="68432"/>
                  <a:pt x="22334" y="68432"/>
                  <a:pt x="22334" y="68432"/>
                </a:cubicBezTo>
                <a:lnTo>
                  <a:pt x="22334" y="22875"/>
                </a:lnTo>
                <a:close/>
                <a:moveTo>
                  <a:pt x="67003" y="105460"/>
                </a:moveTo>
                <a:lnTo>
                  <a:pt x="67003" y="105460"/>
                </a:lnTo>
                <a:cubicBezTo>
                  <a:pt x="67003" y="114184"/>
                  <a:pt x="75331" y="119806"/>
                  <a:pt x="83659" y="119806"/>
                </a:cubicBezTo>
                <a:cubicBezTo>
                  <a:pt x="91987" y="119806"/>
                  <a:pt x="97665" y="114184"/>
                  <a:pt x="97665" y="105460"/>
                </a:cubicBezTo>
                <a:cubicBezTo>
                  <a:pt x="97665" y="96930"/>
                  <a:pt x="91987" y="91308"/>
                  <a:pt x="83659" y="91308"/>
                </a:cubicBezTo>
                <a:cubicBezTo>
                  <a:pt x="75331" y="91308"/>
                  <a:pt x="67003" y="96930"/>
                  <a:pt x="67003" y="105460"/>
                </a:cubicBezTo>
                <a:close/>
                <a:moveTo>
                  <a:pt x="83659" y="96930"/>
                </a:moveTo>
                <a:lnTo>
                  <a:pt x="83659" y="96930"/>
                </a:lnTo>
                <a:cubicBezTo>
                  <a:pt x="86498" y="96930"/>
                  <a:pt x="89148" y="102746"/>
                  <a:pt x="89148" y="105460"/>
                </a:cubicBezTo>
                <a:cubicBezTo>
                  <a:pt x="89148" y="108368"/>
                  <a:pt x="86498" y="114184"/>
                  <a:pt x="83659" y="114184"/>
                </a:cubicBezTo>
                <a:cubicBezTo>
                  <a:pt x="77981" y="114184"/>
                  <a:pt x="75331" y="108368"/>
                  <a:pt x="75331" y="105460"/>
                </a:cubicBezTo>
                <a:cubicBezTo>
                  <a:pt x="75331" y="102746"/>
                  <a:pt x="77981" y="96930"/>
                  <a:pt x="83659" y="9693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5" name="Shape 4675"/>
          <p:cNvSpPr/>
          <p:nvPr/>
        </p:nvSpPr>
        <p:spPr>
          <a:xfrm>
            <a:off x="4571193" y="4530879"/>
            <a:ext cx="305130" cy="284040"/>
          </a:xfrm>
          <a:custGeom>
            <a:avLst/>
            <a:gdLst/>
            <a:ahLst/>
            <a:cxnLst/>
            <a:rect l="0" t="0" r="0" b="0"/>
            <a:pathLst>
              <a:path w="120000" h="120000" extrusionOk="0">
                <a:moveTo>
                  <a:pt x="36151" y="32949"/>
                </a:moveTo>
                <a:lnTo>
                  <a:pt x="36151" y="32949"/>
                </a:lnTo>
                <a:cubicBezTo>
                  <a:pt x="27823" y="0"/>
                  <a:pt x="27823" y="0"/>
                  <a:pt x="27823" y="0"/>
                </a:cubicBezTo>
                <a:cubicBezTo>
                  <a:pt x="2649" y="0"/>
                  <a:pt x="2649" y="0"/>
                  <a:pt x="2649" y="0"/>
                </a:cubicBezTo>
                <a:lnTo>
                  <a:pt x="0" y="3050"/>
                </a:lnTo>
                <a:cubicBezTo>
                  <a:pt x="0" y="6101"/>
                  <a:pt x="2649" y="9152"/>
                  <a:pt x="2649" y="9152"/>
                </a:cubicBezTo>
                <a:cubicBezTo>
                  <a:pt x="22145" y="9152"/>
                  <a:pt x="22145" y="9152"/>
                  <a:pt x="22145" y="9152"/>
                </a:cubicBezTo>
                <a:cubicBezTo>
                  <a:pt x="30662" y="32949"/>
                  <a:pt x="30662" y="32949"/>
                  <a:pt x="30662" y="32949"/>
                </a:cubicBezTo>
                <a:lnTo>
                  <a:pt x="30662" y="32949"/>
                </a:lnTo>
                <a:cubicBezTo>
                  <a:pt x="36151" y="80949"/>
                  <a:pt x="36151" y="80949"/>
                  <a:pt x="36151" y="80949"/>
                </a:cubicBezTo>
                <a:cubicBezTo>
                  <a:pt x="36151" y="89898"/>
                  <a:pt x="44479" y="95796"/>
                  <a:pt x="52807" y="95796"/>
                </a:cubicBezTo>
                <a:cubicBezTo>
                  <a:pt x="91798" y="95796"/>
                  <a:pt x="91798" y="95796"/>
                  <a:pt x="91798" y="95796"/>
                </a:cubicBezTo>
                <a:cubicBezTo>
                  <a:pt x="100315" y="95796"/>
                  <a:pt x="108643" y="89898"/>
                  <a:pt x="108643" y="80949"/>
                </a:cubicBezTo>
                <a:cubicBezTo>
                  <a:pt x="119810" y="32949"/>
                  <a:pt x="119810" y="32949"/>
                  <a:pt x="119810" y="32949"/>
                </a:cubicBezTo>
                <a:lnTo>
                  <a:pt x="36151" y="32949"/>
                </a:lnTo>
                <a:close/>
                <a:moveTo>
                  <a:pt x="100315" y="80949"/>
                </a:moveTo>
                <a:lnTo>
                  <a:pt x="100315" y="80949"/>
                </a:lnTo>
                <a:cubicBezTo>
                  <a:pt x="100315" y="84000"/>
                  <a:pt x="97476" y="86847"/>
                  <a:pt x="91798" y="86847"/>
                </a:cubicBezTo>
                <a:cubicBezTo>
                  <a:pt x="52807" y="86847"/>
                  <a:pt x="52807" y="86847"/>
                  <a:pt x="52807" y="86847"/>
                </a:cubicBezTo>
                <a:cubicBezTo>
                  <a:pt x="47318" y="86847"/>
                  <a:pt x="44479" y="84000"/>
                  <a:pt x="44479" y="80949"/>
                </a:cubicBezTo>
                <a:cubicBezTo>
                  <a:pt x="38990" y="39050"/>
                  <a:pt x="38990" y="39050"/>
                  <a:pt x="38990" y="39050"/>
                </a:cubicBezTo>
                <a:cubicBezTo>
                  <a:pt x="108643" y="39050"/>
                  <a:pt x="108643" y="39050"/>
                  <a:pt x="108643" y="39050"/>
                </a:cubicBezTo>
                <a:lnTo>
                  <a:pt x="100315" y="80949"/>
                </a:lnTo>
                <a:close/>
                <a:moveTo>
                  <a:pt x="52807" y="104949"/>
                </a:moveTo>
                <a:lnTo>
                  <a:pt x="52807" y="104949"/>
                </a:lnTo>
                <a:cubicBezTo>
                  <a:pt x="47318" y="104949"/>
                  <a:pt x="44479" y="107796"/>
                  <a:pt x="44479" y="110847"/>
                </a:cubicBezTo>
                <a:cubicBezTo>
                  <a:pt x="44479" y="116949"/>
                  <a:pt x="47318" y="119796"/>
                  <a:pt x="52807" y="119796"/>
                </a:cubicBezTo>
                <a:cubicBezTo>
                  <a:pt x="55646" y="119796"/>
                  <a:pt x="58485" y="116949"/>
                  <a:pt x="58485" y="110847"/>
                </a:cubicBezTo>
                <a:cubicBezTo>
                  <a:pt x="58485" y="107796"/>
                  <a:pt x="55646" y="104949"/>
                  <a:pt x="52807" y="104949"/>
                </a:cubicBezTo>
                <a:close/>
                <a:moveTo>
                  <a:pt x="89148" y="104949"/>
                </a:moveTo>
                <a:lnTo>
                  <a:pt x="89148" y="104949"/>
                </a:lnTo>
                <a:cubicBezTo>
                  <a:pt x="86309" y="104949"/>
                  <a:pt x="80630" y="107796"/>
                  <a:pt x="80630" y="110847"/>
                </a:cubicBezTo>
                <a:cubicBezTo>
                  <a:pt x="80630" y="116949"/>
                  <a:pt x="86309" y="119796"/>
                  <a:pt x="89148" y="119796"/>
                </a:cubicBezTo>
                <a:cubicBezTo>
                  <a:pt x="91798" y="119796"/>
                  <a:pt x="97476" y="116949"/>
                  <a:pt x="97476" y="110847"/>
                </a:cubicBezTo>
                <a:cubicBezTo>
                  <a:pt x="97476" y="107796"/>
                  <a:pt x="91798" y="104949"/>
                  <a:pt x="89148" y="10494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6" name="Shape 4676"/>
          <p:cNvSpPr/>
          <p:nvPr/>
        </p:nvSpPr>
        <p:spPr>
          <a:xfrm>
            <a:off x="4082631" y="4552049"/>
            <a:ext cx="296312" cy="241699"/>
          </a:xfrm>
          <a:custGeom>
            <a:avLst/>
            <a:gdLst/>
            <a:ahLst/>
            <a:cxnLst/>
            <a:rect l="0" t="0" r="0" b="0"/>
            <a:pathLst>
              <a:path w="120000" h="120000" extrusionOk="0">
                <a:moveTo>
                  <a:pt x="116898" y="28023"/>
                </a:moveTo>
                <a:lnTo>
                  <a:pt x="116898" y="28023"/>
                </a:lnTo>
                <a:cubicBezTo>
                  <a:pt x="91308" y="28023"/>
                  <a:pt x="91308" y="28023"/>
                  <a:pt x="91308" y="28023"/>
                </a:cubicBezTo>
                <a:cubicBezTo>
                  <a:pt x="99838" y="6946"/>
                  <a:pt x="99838" y="6946"/>
                  <a:pt x="99838" y="6946"/>
                </a:cubicBezTo>
                <a:cubicBezTo>
                  <a:pt x="108368" y="6946"/>
                  <a:pt x="108368" y="6946"/>
                  <a:pt x="108368" y="6946"/>
                </a:cubicBezTo>
                <a:cubicBezTo>
                  <a:pt x="111276" y="6946"/>
                  <a:pt x="114184" y="6946"/>
                  <a:pt x="114184" y="3353"/>
                </a:cubicBezTo>
                <a:cubicBezTo>
                  <a:pt x="114184" y="0"/>
                  <a:pt x="111276" y="0"/>
                  <a:pt x="108368" y="0"/>
                </a:cubicBezTo>
                <a:cubicBezTo>
                  <a:pt x="94216" y="0"/>
                  <a:pt x="94216" y="0"/>
                  <a:pt x="94216" y="0"/>
                </a:cubicBezTo>
                <a:cubicBezTo>
                  <a:pt x="82778" y="28023"/>
                  <a:pt x="82778" y="28023"/>
                  <a:pt x="82778" y="28023"/>
                </a:cubicBezTo>
                <a:cubicBezTo>
                  <a:pt x="37027" y="28023"/>
                  <a:pt x="37027" y="28023"/>
                  <a:pt x="37027" y="28023"/>
                </a:cubicBezTo>
                <a:cubicBezTo>
                  <a:pt x="25589" y="0"/>
                  <a:pt x="25589" y="0"/>
                  <a:pt x="25589" y="0"/>
                </a:cubicBezTo>
                <a:cubicBezTo>
                  <a:pt x="11437" y="0"/>
                  <a:pt x="11437" y="0"/>
                  <a:pt x="11437" y="0"/>
                </a:cubicBezTo>
                <a:cubicBezTo>
                  <a:pt x="8529" y="0"/>
                  <a:pt x="5621" y="0"/>
                  <a:pt x="5621" y="3353"/>
                </a:cubicBezTo>
                <a:cubicBezTo>
                  <a:pt x="5621" y="6946"/>
                  <a:pt x="8529" y="6946"/>
                  <a:pt x="11437" y="6946"/>
                </a:cubicBezTo>
                <a:cubicBezTo>
                  <a:pt x="19967" y="6946"/>
                  <a:pt x="19967" y="6946"/>
                  <a:pt x="19967" y="6946"/>
                </a:cubicBezTo>
                <a:cubicBezTo>
                  <a:pt x="28497" y="28023"/>
                  <a:pt x="28497" y="28023"/>
                  <a:pt x="28497" y="28023"/>
                </a:cubicBezTo>
                <a:cubicBezTo>
                  <a:pt x="2907" y="28023"/>
                  <a:pt x="2907" y="28023"/>
                  <a:pt x="2907" y="28023"/>
                </a:cubicBezTo>
                <a:cubicBezTo>
                  <a:pt x="0" y="28023"/>
                  <a:pt x="0" y="28023"/>
                  <a:pt x="0" y="31616"/>
                </a:cubicBezTo>
                <a:cubicBezTo>
                  <a:pt x="0" y="35209"/>
                  <a:pt x="0" y="35209"/>
                  <a:pt x="2907" y="35209"/>
                </a:cubicBezTo>
                <a:cubicBezTo>
                  <a:pt x="5621" y="35209"/>
                  <a:pt x="5621" y="35209"/>
                  <a:pt x="5621" y="35209"/>
                </a:cubicBezTo>
                <a:cubicBezTo>
                  <a:pt x="11437" y="102035"/>
                  <a:pt x="11437" y="102035"/>
                  <a:pt x="11437" y="102035"/>
                </a:cubicBezTo>
                <a:cubicBezTo>
                  <a:pt x="11437" y="112814"/>
                  <a:pt x="17059" y="119760"/>
                  <a:pt x="25589" y="119760"/>
                </a:cubicBezTo>
                <a:cubicBezTo>
                  <a:pt x="91308" y="119760"/>
                  <a:pt x="91308" y="119760"/>
                  <a:pt x="91308" y="119760"/>
                </a:cubicBezTo>
                <a:cubicBezTo>
                  <a:pt x="99838" y="119760"/>
                  <a:pt x="105654" y="112814"/>
                  <a:pt x="105654" y="102035"/>
                </a:cubicBezTo>
                <a:cubicBezTo>
                  <a:pt x="114184" y="35209"/>
                  <a:pt x="114184" y="35209"/>
                  <a:pt x="114184" y="35209"/>
                </a:cubicBezTo>
                <a:cubicBezTo>
                  <a:pt x="116898" y="35209"/>
                  <a:pt x="116898" y="35209"/>
                  <a:pt x="116898" y="35209"/>
                </a:cubicBezTo>
                <a:cubicBezTo>
                  <a:pt x="119806" y="35209"/>
                  <a:pt x="119806" y="35209"/>
                  <a:pt x="119806" y="31616"/>
                </a:cubicBezTo>
                <a:cubicBezTo>
                  <a:pt x="119806" y="28023"/>
                  <a:pt x="119806" y="28023"/>
                  <a:pt x="116898" y="28023"/>
                </a:cubicBezTo>
                <a:close/>
                <a:moveTo>
                  <a:pt x="37027" y="112814"/>
                </a:moveTo>
                <a:lnTo>
                  <a:pt x="37027" y="112814"/>
                </a:lnTo>
                <a:cubicBezTo>
                  <a:pt x="25589" y="112814"/>
                  <a:pt x="25589" y="112814"/>
                  <a:pt x="25589" y="112814"/>
                </a:cubicBezTo>
                <a:cubicBezTo>
                  <a:pt x="22875" y="112814"/>
                  <a:pt x="17059" y="105628"/>
                  <a:pt x="17059" y="102035"/>
                </a:cubicBezTo>
                <a:cubicBezTo>
                  <a:pt x="17059" y="91497"/>
                  <a:pt x="17059" y="91497"/>
                  <a:pt x="17059" y="91497"/>
                </a:cubicBezTo>
                <a:cubicBezTo>
                  <a:pt x="37027" y="91497"/>
                  <a:pt x="37027" y="91497"/>
                  <a:pt x="37027" y="91497"/>
                </a:cubicBezTo>
                <a:lnTo>
                  <a:pt x="37027" y="112814"/>
                </a:lnTo>
                <a:close/>
                <a:moveTo>
                  <a:pt x="37027" y="84550"/>
                </a:moveTo>
                <a:lnTo>
                  <a:pt x="37027" y="84550"/>
                </a:lnTo>
                <a:cubicBezTo>
                  <a:pt x="17059" y="84550"/>
                  <a:pt x="17059" y="84550"/>
                  <a:pt x="17059" y="84550"/>
                </a:cubicBezTo>
                <a:cubicBezTo>
                  <a:pt x="17059" y="63233"/>
                  <a:pt x="17059" y="63233"/>
                  <a:pt x="17059" y="63233"/>
                </a:cubicBezTo>
                <a:cubicBezTo>
                  <a:pt x="37027" y="63233"/>
                  <a:pt x="37027" y="63233"/>
                  <a:pt x="37027" y="63233"/>
                </a:cubicBezTo>
                <a:lnTo>
                  <a:pt x="37027" y="84550"/>
                </a:lnTo>
                <a:close/>
                <a:moveTo>
                  <a:pt x="37027" y="56287"/>
                </a:moveTo>
                <a:lnTo>
                  <a:pt x="37027" y="56287"/>
                </a:lnTo>
                <a:cubicBezTo>
                  <a:pt x="14151" y="56287"/>
                  <a:pt x="14151" y="56287"/>
                  <a:pt x="14151" y="56287"/>
                </a:cubicBezTo>
                <a:cubicBezTo>
                  <a:pt x="14151" y="35209"/>
                  <a:pt x="14151" y="35209"/>
                  <a:pt x="14151" y="35209"/>
                </a:cubicBezTo>
                <a:cubicBezTo>
                  <a:pt x="37027" y="35209"/>
                  <a:pt x="37027" y="35209"/>
                  <a:pt x="37027" y="35209"/>
                </a:cubicBezTo>
                <a:lnTo>
                  <a:pt x="37027" y="56287"/>
                </a:lnTo>
                <a:close/>
                <a:moveTo>
                  <a:pt x="74248" y="112814"/>
                </a:moveTo>
                <a:lnTo>
                  <a:pt x="74248" y="112814"/>
                </a:lnTo>
                <a:cubicBezTo>
                  <a:pt x="45751" y="112814"/>
                  <a:pt x="45751" y="112814"/>
                  <a:pt x="45751" y="112814"/>
                </a:cubicBezTo>
                <a:cubicBezTo>
                  <a:pt x="45751" y="91497"/>
                  <a:pt x="45751" y="91497"/>
                  <a:pt x="45751" y="91497"/>
                </a:cubicBezTo>
                <a:cubicBezTo>
                  <a:pt x="74248" y="91497"/>
                  <a:pt x="74248" y="91497"/>
                  <a:pt x="74248" y="91497"/>
                </a:cubicBezTo>
                <a:lnTo>
                  <a:pt x="74248" y="112814"/>
                </a:lnTo>
                <a:close/>
                <a:moveTo>
                  <a:pt x="74248" y="84550"/>
                </a:moveTo>
                <a:lnTo>
                  <a:pt x="74248" y="84550"/>
                </a:lnTo>
                <a:cubicBezTo>
                  <a:pt x="45751" y="84550"/>
                  <a:pt x="45751" y="84550"/>
                  <a:pt x="45751" y="84550"/>
                </a:cubicBezTo>
                <a:cubicBezTo>
                  <a:pt x="45751" y="63233"/>
                  <a:pt x="45751" y="63233"/>
                  <a:pt x="45751" y="63233"/>
                </a:cubicBezTo>
                <a:cubicBezTo>
                  <a:pt x="74248" y="63233"/>
                  <a:pt x="74248" y="63233"/>
                  <a:pt x="74248" y="63233"/>
                </a:cubicBezTo>
                <a:lnTo>
                  <a:pt x="74248" y="84550"/>
                </a:lnTo>
                <a:close/>
                <a:moveTo>
                  <a:pt x="74248" y="56287"/>
                </a:moveTo>
                <a:lnTo>
                  <a:pt x="74248" y="56287"/>
                </a:lnTo>
                <a:cubicBezTo>
                  <a:pt x="45751" y="56287"/>
                  <a:pt x="45751" y="56287"/>
                  <a:pt x="45751" y="56287"/>
                </a:cubicBezTo>
                <a:cubicBezTo>
                  <a:pt x="45751" y="35209"/>
                  <a:pt x="45751" y="35209"/>
                  <a:pt x="45751" y="35209"/>
                </a:cubicBezTo>
                <a:cubicBezTo>
                  <a:pt x="74248" y="35209"/>
                  <a:pt x="74248" y="35209"/>
                  <a:pt x="74248" y="35209"/>
                </a:cubicBezTo>
                <a:lnTo>
                  <a:pt x="74248" y="56287"/>
                </a:lnTo>
                <a:close/>
                <a:moveTo>
                  <a:pt x="96930" y="102035"/>
                </a:moveTo>
                <a:lnTo>
                  <a:pt x="96930" y="102035"/>
                </a:lnTo>
                <a:cubicBezTo>
                  <a:pt x="96930" y="105628"/>
                  <a:pt x="94216" y="112814"/>
                  <a:pt x="91308" y="112814"/>
                </a:cubicBezTo>
                <a:cubicBezTo>
                  <a:pt x="82778" y="112814"/>
                  <a:pt x="82778" y="112814"/>
                  <a:pt x="82778" y="112814"/>
                </a:cubicBezTo>
                <a:cubicBezTo>
                  <a:pt x="82778" y="91497"/>
                  <a:pt x="82778" y="91497"/>
                  <a:pt x="82778" y="91497"/>
                </a:cubicBezTo>
                <a:cubicBezTo>
                  <a:pt x="99838" y="91497"/>
                  <a:pt x="99838" y="91497"/>
                  <a:pt x="99838" y="91497"/>
                </a:cubicBezTo>
                <a:lnTo>
                  <a:pt x="96930" y="102035"/>
                </a:lnTo>
                <a:close/>
                <a:moveTo>
                  <a:pt x="99838" y="84550"/>
                </a:moveTo>
                <a:lnTo>
                  <a:pt x="99838" y="84550"/>
                </a:lnTo>
                <a:cubicBezTo>
                  <a:pt x="82778" y="84550"/>
                  <a:pt x="82778" y="84550"/>
                  <a:pt x="82778" y="84550"/>
                </a:cubicBezTo>
                <a:cubicBezTo>
                  <a:pt x="82778" y="63233"/>
                  <a:pt x="82778" y="63233"/>
                  <a:pt x="82778" y="63233"/>
                </a:cubicBezTo>
                <a:cubicBezTo>
                  <a:pt x="102746" y="63233"/>
                  <a:pt x="102746" y="63233"/>
                  <a:pt x="102746" y="63233"/>
                </a:cubicBezTo>
                <a:lnTo>
                  <a:pt x="99838" y="84550"/>
                </a:lnTo>
                <a:close/>
                <a:moveTo>
                  <a:pt x="102746" y="56287"/>
                </a:moveTo>
                <a:lnTo>
                  <a:pt x="102746" y="56287"/>
                </a:lnTo>
                <a:cubicBezTo>
                  <a:pt x="82778" y="56287"/>
                  <a:pt x="82778" y="56287"/>
                  <a:pt x="82778" y="56287"/>
                </a:cubicBezTo>
                <a:cubicBezTo>
                  <a:pt x="82778" y="35209"/>
                  <a:pt x="82778" y="35209"/>
                  <a:pt x="82778" y="35209"/>
                </a:cubicBezTo>
                <a:cubicBezTo>
                  <a:pt x="105654" y="35209"/>
                  <a:pt x="105654" y="35209"/>
                  <a:pt x="105654" y="35209"/>
                </a:cubicBezTo>
                <a:lnTo>
                  <a:pt x="102746" y="56287"/>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7" name="Shape 4677"/>
          <p:cNvSpPr/>
          <p:nvPr/>
        </p:nvSpPr>
        <p:spPr>
          <a:xfrm>
            <a:off x="3587013" y="4522058"/>
            <a:ext cx="305130" cy="298153"/>
          </a:xfrm>
          <a:custGeom>
            <a:avLst/>
            <a:gdLst/>
            <a:ahLst/>
            <a:cxnLst/>
            <a:rect l="0" t="0" r="0" b="0"/>
            <a:pathLst>
              <a:path w="120000" h="120000" extrusionOk="0">
                <a:moveTo>
                  <a:pt x="97665" y="0"/>
                </a:moveTo>
                <a:lnTo>
                  <a:pt x="97665" y="0"/>
                </a:lnTo>
                <a:cubicBezTo>
                  <a:pt x="22334" y="0"/>
                  <a:pt x="22334" y="0"/>
                  <a:pt x="22334" y="0"/>
                </a:cubicBezTo>
                <a:cubicBezTo>
                  <a:pt x="0" y="37027"/>
                  <a:pt x="0" y="37027"/>
                  <a:pt x="0" y="37027"/>
                </a:cubicBezTo>
                <a:lnTo>
                  <a:pt x="0" y="51373"/>
                </a:lnTo>
                <a:cubicBezTo>
                  <a:pt x="0" y="56995"/>
                  <a:pt x="2839" y="59903"/>
                  <a:pt x="5678" y="62617"/>
                </a:cubicBezTo>
                <a:cubicBezTo>
                  <a:pt x="5678" y="105460"/>
                  <a:pt x="5678" y="105460"/>
                  <a:pt x="5678" y="105460"/>
                </a:cubicBezTo>
                <a:cubicBezTo>
                  <a:pt x="5678" y="114184"/>
                  <a:pt x="11167" y="119806"/>
                  <a:pt x="19495" y="119806"/>
                </a:cubicBezTo>
                <a:cubicBezTo>
                  <a:pt x="100315" y="119806"/>
                  <a:pt x="100315" y="119806"/>
                  <a:pt x="100315" y="119806"/>
                </a:cubicBezTo>
                <a:cubicBezTo>
                  <a:pt x="108832" y="119806"/>
                  <a:pt x="117160" y="114184"/>
                  <a:pt x="117160" y="105460"/>
                </a:cubicBezTo>
                <a:cubicBezTo>
                  <a:pt x="117160" y="62617"/>
                  <a:pt x="117160" y="62617"/>
                  <a:pt x="117160" y="62617"/>
                </a:cubicBezTo>
                <a:cubicBezTo>
                  <a:pt x="119810" y="59903"/>
                  <a:pt x="119810" y="56995"/>
                  <a:pt x="119810" y="51373"/>
                </a:cubicBezTo>
                <a:cubicBezTo>
                  <a:pt x="119810" y="48465"/>
                  <a:pt x="119810" y="37027"/>
                  <a:pt x="119810" y="37027"/>
                </a:cubicBezTo>
                <a:lnTo>
                  <a:pt x="97665" y="0"/>
                </a:lnTo>
                <a:close/>
                <a:moveTo>
                  <a:pt x="108832" y="105460"/>
                </a:moveTo>
                <a:lnTo>
                  <a:pt x="108832" y="105460"/>
                </a:lnTo>
                <a:cubicBezTo>
                  <a:pt x="108832" y="108368"/>
                  <a:pt x="105993" y="114184"/>
                  <a:pt x="100315" y="114184"/>
                </a:cubicBezTo>
                <a:cubicBezTo>
                  <a:pt x="19495" y="114184"/>
                  <a:pt x="19495" y="114184"/>
                  <a:pt x="19495" y="114184"/>
                </a:cubicBezTo>
                <a:cubicBezTo>
                  <a:pt x="16845" y="114184"/>
                  <a:pt x="11167" y="108368"/>
                  <a:pt x="11167" y="105460"/>
                </a:cubicBezTo>
                <a:cubicBezTo>
                  <a:pt x="11167" y="96930"/>
                  <a:pt x="11167" y="96930"/>
                  <a:pt x="11167" y="96930"/>
                </a:cubicBezTo>
                <a:cubicBezTo>
                  <a:pt x="108832" y="96930"/>
                  <a:pt x="108832" y="96930"/>
                  <a:pt x="108832" y="96930"/>
                </a:cubicBezTo>
                <a:lnTo>
                  <a:pt x="108832" y="105460"/>
                </a:lnTo>
                <a:close/>
                <a:moveTo>
                  <a:pt x="108832" y="91308"/>
                </a:moveTo>
                <a:lnTo>
                  <a:pt x="108832" y="91308"/>
                </a:lnTo>
                <a:cubicBezTo>
                  <a:pt x="11167" y="91308"/>
                  <a:pt x="11167" y="91308"/>
                  <a:pt x="11167" y="91308"/>
                </a:cubicBezTo>
                <a:cubicBezTo>
                  <a:pt x="11167" y="68432"/>
                  <a:pt x="11167" y="68432"/>
                  <a:pt x="11167" y="68432"/>
                </a:cubicBezTo>
                <a:cubicBezTo>
                  <a:pt x="14006" y="68432"/>
                  <a:pt x="16845" y="68432"/>
                  <a:pt x="19495" y="68432"/>
                </a:cubicBezTo>
                <a:cubicBezTo>
                  <a:pt x="22334" y="68432"/>
                  <a:pt x="30662" y="62617"/>
                  <a:pt x="33501" y="56995"/>
                </a:cubicBezTo>
                <a:cubicBezTo>
                  <a:pt x="36340" y="62617"/>
                  <a:pt x="41829" y="68432"/>
                  <a:pt x="47507" y="68432"/>
                </a:cubicBezTo>
                <a:cubicBezTo>
                  <a:pt x="52996" y="68432"/>
                  <a:pt x="58675" y="62617"/>
                  <a:pt x="61324" y="59903"/>
                </a:cubicBezTo>
                <a:cubicBezTo>
                  <a:pt x="61324" y="62617"/>
                  <a:pt x="69842" y="68432"/>
                  <a:pt x="75331" y="68432"/>
                </a:cubicBezTo>
                <a:cubicBezTo>
                  <a:pt x="81009" y="68432"/>
                  <a:pt x="86498" y="62617"/>
                  <a:pt x="89148" y="56995"/>
                </a:cubicBezTo>
                <a:cubicBezTo>
                  <a:pt x="91987" y="62617"/>
                  <a:pt x="94826" y="68432"/>
                  <a:pt x="100315" y="68432"/>
                </a:cubicBezTo>
                <a:cubicBezTo>
                  <a:pt x="103154" y="68432"/>
                  <a:pt x="108832" y="68432"/>
                  <a:pt x="108832" y="68432"/>
                </a:cubicBezTo>
                <a:lnTo>
                  <a:pt x="108832" y="91308"/>
                </a:lnTo>
                <a:close/>
                <a:moveTo>
                  <a:pt x="111482" y="51373"/>
                </a:moveTo>
                <a:lnTo>
                  <a:pt x="111482" y="51373"/>
                </a:lnTo>
                <a:cubicBezTo>
                  <a:pt x="111482" y="56995"/>
                  <a:pt x="105993" y="59903"/>
                  <a:pt x="100315" y="59903"/>
                </a:cubicBezTo>
                <a:cubicBezTo>
                  <a:pt x="94826" y="59903"/>
                  <a:pt x="89148" y="56995"/>
                  <a:pt x="89148" y="51373"/>
                </a:cubicBezTo>
                <a:cubicBezTo>
                  <a:pt x="86498" y="51373"/>
                  <a:pt x="86498" y="51373"/>
                  <a:pt x="86498" y="51373"/>
                </a:cubicBezTo>
                <a:cubicBezTo>
                  <a:pt x="86498" y="56995"/>
                  <a:pt x="81009" y="59903"/>
                  <a:pt x="75331" y="59903"/>
                </a:cubicBezTo>
                <a:cubicBezTo>
                  <a:pt x="69842" y="59903"/>
                  <a:pt x="61324" y="56995"/>
                  <a:pt x="61324" y="51373"/>
                </a:cubicBezTo>
                <a:cubicBezTo>
                  <a:pt x="58675" y="51373"/>
                  <a:pt x="58675" y="51373"/>
                  <a:pt x="58675" y="51373"/>
                </a:cubicBezTo>
                <a:cubicBezTo>
                  <a:pt x="58675" y="56995"/>
                  <a:pt x="52996" y="59903"/>
                  <a:pt x="47507" y="59903"/>
                </a:cubicBezTo>
                <a:cubicBezTo>
                  <a:pt x="41829" y="59903"/>
                  <a:pt x="33501" y="56995"/>
                  <a:pt x="33501" y="51373"/>
                </a:cubicBezTo>
                <a:cubicBezTo>
                  <a:pt x="30662" y="51373"/>
                  <a:pt x="30662" y="51373"/>
                  <a:pt x="30662" y="51373"/>
                </a:cubicBezTo>
                <a:cubicBezTo>
                  <a:pt x="30662" y="56995"/>
                  <a:pt x="25173" y="59903"/>
                  <a:pt x="19495" y="59903"/>
                </a:cubicBezTo>
                <a:cubicBezTo>
                  <a:pt x="14006" y="59903"/>
                  <a:pt x="8517" y="56995"/>
                  <a:pt x="8517" y="51373"/>
                </a:cubicBezTo>
                <a:cubicBezTo>
                  <a:pt x="8517" y="45557"/>
                  <a:pt x="8517" y="45557"/>
                  <a:pt x="8517" y="45557"/>
                </a:cubicBezTo>
                <a:cubicBezTo>
                  <a:pt x="111482" y="45557"/>
                  <a:pt x="111482" y="45557"/>
                  <a:pt x="111482" y="45557"/>
                </a:cubicBezTo>
                <a:lnTo>
                  <a:pt x="111482" y="51373"/>
                </a:lnTo>
                <a:close/>
                <a:moveTo>
                  <a:pt x="8517" y="37027"/>
                </a:moveTo>
                <a:lnTo>
                  <a:pt x="8517" y="37027"/>
                </a:lnTo>
                <a:cubicBezTo>
                  <a:pt x="25173" y="5621"/>
                  <a:pt x="25173" y="5621"/>
                  <a:pt x="25173" y="5621"/>
                </a:cubicBezTo>
                <a:cubicBezTo>
                  <a:pt x="94826" y="5621"/>
                  <a:pt x="94826" y="5621"/>
                  <a:pt x="94826" y="5621"/>
                </a:cubicBezTo>
                <a:cubicBezTo>
                  <a:pt x="111482" y="37027"/>
                  <a:pt x="111482" y="37027"/>
                  <a:pt x="111482" y="37027"/>
                </a:cubicBezTo>
                <a:lnTo>
                  <a:pt x="8517" y="37027"/>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8" name="Shape 4678"/>
          <p:cNvSpPr/>
          <p:nvPr/>
        </p:nvSpPr>
        <p:spPr>
          <a:xfrm>
            <a:off x="3135492" y="4552049"/>
            <a:ext cx="227524" cy="241699"/>
          </a:xfrm>
          <a:custGeom>
            <a:avLst/>
            <a:gdLst/>
            <a:ahLst/>
            <a:cxnLst/>
            <a:rect l="0" t="0" r="0" b="0"/>
            <a:pathLst>
              <a:path w="120000" h="120000" extrusionOk="0">
                <a:moveTo>
                  <a:pt x="97372" y="74011"/>
                </a:moveTo>
                <a:lnTo>
                  <a:pt x="97372" y="74011"/>
                </a:lnTo>
                <a:cubicBezTo>
                  <a:pt x="86186" y="74011"/>
                  <a:pt x="78813" y="77365"/>
                  <a:pt x="75000" y="84550"/>
                </a:cubicBezTo>
                <a:cubicBezTo>
                  <a:pt x="48813" y="70419"/>
                  <a:pt x="48813" y="70419"/>
                  <a:pt x="48813" y="70419"/>
                </a:cubicBezTo>
                <a:cubicBezTo>
                  <a:pt x="48813" y="67065"/>
                  <a:pt x="52372" y="63233"/>
                  <a:pt x="52372" y="59880"/>
                </a:cubicBezTo>
                <a:cubicBezTo>
                  <a:pt x="52372" y="56287"/>
                  <a:pt x="52372" y="56287"/>
                  <a:pt x="48813" y="52934"/>
                </a:cubicBezTo>
                <a:cubicBezTo>
                  <a:pt x="78813" y="38802"/>
                  <a:pt x="78813" y="38802"/>
                  <a:pt x="78813" y="38802"/>
                </a:cubicBezTo>
                <a:cubicBezTo>
                  <a:pt x="82372" y="42155"/>
                  <a:pt x="89745" y="45748"/>
                  <a:pt x="97372" y="45748"/>
                </a:cubicBezTo>
                <a:cubicBezTo>
                  <a:pt x="108559" y="45748"/>
                  <a:pt x="119745" y="35209"/>
                  <a:pt x="119745" y="21077"/>
                </a:cubicBezTo>
                <a:cubicBezTo>
                  <a:pt x="119745" y="10538"/>
                  <a:pt x="108559" y="0"/>
                  <a:pt x="97372" y="0"/>
                </a:cubicBezTo>
                <a:cubicBezTo>
                  <a:pt x="82372" y="0"/>
                  <a:pt x="71186" y="10538"/>
                  <a:pt x="71186" y="21077"/>
                </a:cubicBezTo>
                <a:cubicBezTo>
                  <a:pt x="71186" y="24670"/>
                  <a:pt x="71186" y="28023"/>
                  <a:pt x="71186" y="28023"/>
                </a:cubicBezTo>
                <a:cubicBezTo>
                  <a:pt x="45000" y="42155"/>
                  <a:pt x="45000" y="42155"/>
                  <a:pt x="45000" y="42155"/>
                </a:cubicBezTo>
                <a:cubicBezTo>
                  <a:pt x="41186" y="38802"/>
                  <a:pt x="33813" y="35209"/>
                  <a:pt x="26186" y="35209"/>
                </a:cubicBezTo>
                <a:cubicBezTo>
                  <a:pt x="11186" y="35209"/>
                  <a:pt x="0" y="45748"/>
                  <a:pt x="0" y="59880"/>
                </a:cubicBezTo>
                <a:cubicBezTo>
                  <a:pt x="0" y="74011"/>
                  <a:pt x="11186" y="84550"/>
                  <a:pt x="26186" y="84550"/>
                </a:cubicBezTo>
                <a:cubicBezTo>
                  <a:pt x="33813" y="84550"/>
                  <a:pt x="37627" y="80958"/>
                  <a:pt x="41186" y="77365"/>
                </a:cubicBezTo>
                <a:lnTo>
                  <a:pt x="41186" y="77365"/>
                </a:lnTo>
                <a:cubicBezTo>
                  <a:pt x="71186" y="95089"/>
                  <a:pt x="71186" y="95089"/>
                  <a:pt x="71186" y="95089"/>
                </a:cubicBezTo>
                <a:cubicBezTo>
                  <a:pt x="71186" y="95089"/>
                  <a:pt x="71186" y="95089"/>
                  <a:pt x="71186" y="98682"/>
                </a:cubicBezTo>
                <a:cubicBezTo>
                  <a:pt x="71186" y="109221"/>
                  <a:pt x="82372" y="119760"/>
                  <a:pt x="97372" y="119760"/>
                </a:cubicBezTo>
                <a:cubicBezTo>
                  <a:pt x="108559" y="119760"/>
                  <a:pt x="119745" y="109221"/>
                  <a:pt x="119745" y="98682"/>
                </a:cubicBezTo>
                <a:cubicBezTo>
                  <a:pt x="119745" y="84550"/>
                  <a:pt x="108559" y="74011"/>
                  <a:pt x="97372" y="74011"/>
                </a:cubicBezTo>
                <a:close/>
                <a:moveTo>
                  <a:pt x="97372" y="6946"/>
                </a:moveTo>
                <a:lnTo>
                  <a:pt x="97372" y="6946"/>
                </a:lnTo>
                <a:cubicBezTo>
                  <a:pt x="104745" y="6946"/>
                  <a:pt x="112372" y="14131"/>
                  <a:pt x="112372" y="21077"/>
                </a:cubicBezTo>
                <a:cubicBezTo>
                  <a:pt x="112372" y="31616"/>
                  <a:pt x="104745" y="35209"/>
                  <a:pt x="97372" y="35209"/>
                </a:cubicBezTo>
                <a:cubicBezTo>
                  <a:pt x="86186" y="35209"/>
                  <a:pt x="82372" y="31616"/>
                  <a:pt x="82372" y="21077"/>
                </a:cubicBezTo>
                <a:cubicBezTo>
                  <a:pt x="82372" y="14131"/>
                  <a:pt x="86186" y="6946"/>
                  <a:pt x="97372" y="6946"/>
                </a:cubicBezTo>
                <a:close/>
                <a:moveTo>
                  <a:pt x="26186" y="74011"/>
                </a:moveTo>
                <a:lnTo>
                  <a:pt x="26186" y="74011"/>
                </a:lnTo>
                <a:cubicBezTo>
                  <a:pt x="18813" y="74011"/>
                  <a:pt x="11186" y="67065"/>
                  <a:pt x="11186" y="59880"/>
                </a:cubicBezTo>
                <a:cubicBezTo>
                  <a:pt x="11186" y="52934"/>
                  <a:pt x="18813" y="45748"/>
                  <a:pt x="26186" y="45748"/>
                </a:cubicBezTo>
                <a:cubicBezTo>
                  <a:pt x="33813" y="45748"/>
                  <a:pt x="41186" y="52934"/>
                  <a:pt x="41186" y="59880"/>
                </a:cubicBezTo>
                <a:cubicBezTo>
                  <a:pt x="41186" y="67065"/>
                  <a:pt x="33813" y="74011"/>
                  <a:pt x="26186" y="74011"/>
                </a:cubicBezTo>
                <a:close/>
                <a:moveTo>
                  <a:pt x="97372" y="112814"/>
                </a:moveTo>
                <a:lnTo>
                  <a:pt x="97372" y="112814"/>
                </a:lnTo>
                <a:cubicBezTo>
                  <a:pt x="86186" y="112814"/>
                  <a:pt x="82372" y="105628"/>
                  <a:pt x="82372" y="98682"/>
                </a:cubicBezTo>
                <a:cubicBezTo>
                  <a:pt x="82372" y="88143"/>
                  <a:pt x="86186" y="84550"/>
                  <a:pt x="97372" y="84550"/>
                </a:cubicBezTo>
                <a:cubicBezTo>
                  <a:pt x="104745" y="84550"/>
                  <a:pt x="112372" y="88143"/>
                  <a:pt x="112372" y="98682"/>
                </a:cubicBezTo>
                <a:cubicBezTo>
                  <a:pt x="112372" y="105628"/>
                  <a:pt x="104745" y="112814"/>
                  <a:pt x="97372" y="11281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79" name="Shape 4679"/>
          <p:cNvSpPr/>
          <p:nvPr/>
        </p:nvSpPr>
        <p:spPr>
          <a:xfrm>
            <a:off x="2618710" y="4543229"/>
            <a:ext cx="283967" cy="248755"/>
          </a:xfrm>
          <a:custGeom>
            <a:avLst/>
            <a:gdLst/>
            <a:ahLst/>
            <a:cxnLst/>
            <a:rect l="0" t="0" r="0" b="0"/>
            <a:pathLst>
              <a:path w="120000" h="120000" extrusionOk="0">
                <a:moveTo>
                  <a:pt x="86791" y="3488"/>
                </a:moveTo>
                <a:lnTo>
                  <a:pt x="86791" y="3488"/>
                </a:lnTo>
                <a:cubicBezTo>
                  <a:pt x="86791" y="0"/>
                  <a:pt x="83938" y="3488"/>
                  <a:pt x="80882" y="3488"/>
                </a:cubicBezTo>
                <a:cubicBezTo>
                  <a:pt x="33005" y="113023"/>
                  <a:pt x="33005" y="113023"/>
                  <a:pt x="33005" y="113023"/>
                </a:cubicBezTo>
                <a:cubicBezTo>
                  <a:pt x="29949" y="116279"/>
                  <a:pt x="33005" y="119767"/>
                  <a:pt x="33005" y="119767"/>
                </a:cubicBezTo>
                <a:cubicBezTo>
                  <a:pt x="35857" y="119767"/>
                  <a:pt x="38913" y="119767"/>
                  <a:pt x="38913" y="119767"/>
                </a:cubicBezTo>
                <a:cubicBezTo>
                  <a:pt x="89847" y="10232"/>
                  <a:pt x="89847" y="10232"/>
                  <a:pt x="89847" y="10232"/>
                </a:cubicBezTo>
                <a:cubicBezTo>
                  <a:pt x="89847" y="6744"/>
                  <a:pt x="89847" y="3488"/>
                  <a:pt x="86791" y="3488"/>
                </a:cubicBezTo>
                <a:close/>
                <a:moveTo>
                  <a:pt x="29949" y="82093"/>
                </a:moveTo>
                <a:lnTo>
                  <a:pt x="29949" y="82093"/>
                </a:lnTo>
                <a:cubicBezTo>
                  <a:pt x="8964" y="61627"/>
                  <a:pt x="8964" y="61627"/>
                  <a:pt x="8964" y="61627"/>
                </a:cubicBezTo>
                <a:cubicBezTo>
                  <a:pt x="29949" y="44418"/>
                  <a:pt x="29949" y="44418"/>
                  <a:pt x="29949" y="44418"/>
                </a:cubicBezTo>
                <a:cubicBezTo>
                  <a:pt x="33005" y="41162"/>
                  <a:pt x="33005" y="37674"/>
                  <a:pt x="29949" y="37674"/>
                </a:cubicBezTo>
                <a:cubicBezTo>
                  <a:pt x="29949" y="34186"/>
                  <a:pt x="26893" y="34186"/>
                  <a:pt x="23837" y="37674"/>
                </a:cubicBezTo>
                <a:cubicBezTo>
                  <a:pt x="0" y="58139"/>
                  <a:pt x="0" y="58139"/>
                  <a:pt x="0" y="58139"/>
                </a:cubicBezTo>
                <a:cubicBezTo>
                  <a:pt x="0" y="61627"/>
                  <a:pt x="0" y="61627"/>
                  <a:pt x="0" y="61627"/>
                </a:cubicBezTo>
                <a:cubicBezTo>
                  <a:pt x="0" y="64883"/>
                  <a:pt x="0" y="64883"/>
                  <a:pt x="0" y="64883"/>
                </a:cubicBezTo>
                <a:cubicBezTo>
                  <a:pt x="23837" y="89069"/>
                  <a:pt x="23837" y="89069"/>
                  <a:pt x="23837" y="89069"/>
                </a:cubicBezTo>
                <a:cubicBezTo>
                  <a:pt x="26893" y="89069"/>
                  <a:pt x="29949" y="89069"/>
                  <a:pt x="29949" y="89069"/>
                </a:cubicBezTo>
                <a:cubicBezTo>
                  <a:pt x="33005" y="85581"/>
                  <a:pt x="33005" y="82093"/>
                  <a:pt x="29949" y="82093"/>
                </a:cubicBezTo>
                <a:close/>
                <a:moveTo>
                  <a:pt x="119796" y="58139"/>
                </a:moveTo>
                <a:lnTo>
                  <a:pt x="119796" y="58139"/>
                </a:lnTo>
                <a:cubicBezTo>
                  <a:pt x="95959" y="37674"/>
                  <a:pt x="95959" y="37674"/>
                  <a:pt x="95959" y="37674"/>
                </a:cubicBezTo>
                <a:cubicBezTo>
                  <a:pt x="92903" y="34186"/>
                  <a:pt x="89847" y="34186"/>
                  <a:pt x="89847" y="37674"/>
                </a:cubicBezTo>
                <a:cubicBezTo>
                  <a:pt x="86791" y="37674"/>
                  <a:pt x="86791" y="41162"/>
                  <a:pt x="89847" y="44418"/>
                </a:cubicBezTo>
                <a:cubicBezTo>
                  <a:pt x="110831" y="61627"/>
                  <a:pt x="110831" y="61627"/>
                  <a:pt x="110831" y="61627"/>
                </a:cubicBezTo>
                <a:cubicBezTo>
                  <a:pt x="89847" y="82093"/>
                  <a:pt x="89847" y="82093"/>
                  <a:pt x="89847" y="82093"/>
                </a:cubicBezTo>
                <a:cubicBezTo>
                  <a:pt x="86791" y="82093"/>
                  <a:pt x="86791" y="85581"/>
                  <a:pt x="89847" y="89069"/>
                </a:cubicBezTo>
                <a:cubicBezTo>
                  <a:pt x="89847" y="89069"/>
                  <a:pt x="92903" y="89069"/>
                  <a:pt x="95959" y="89069"/>
                </a:cubicBezTo>
                <a:cubicBezTo>
                  <a:pt x="119796" y="64883"/>
                  <a:pt x="119796" y="64883"/>
                  <a:pt x="119796" y="64883"/>
                </a:cubicBezTo>
                <a:cubicBezTo>
                  <a:pt x="119796" y="64883"/>
                  <a:pt x="119796" y="64883"/>
                  <a:pt x="119796" y="61627"/>
                </a:cubicBezTo>
                <a:cubicBezTo>
                  <a:pt x="119796" y="61627"/>
                  <a:pt x="119796" y="61627"/>
                  <a:pt x="119796" y="5813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0" name="Shape 4680"/>
          <p:cNvSpPr/>
          <p:nvPr/>
        </p:nvSpPr>
        <p:spPr>
          <a:xfrm>
            <a:off x="2158368" y="4522058"/>
            <a:ext cx="234579" cy="298153"/>
          </a:xfrm>
          <a:custGeom>
            <a:avLst/>
            <a:gdLst/>
            <a:ahLst/>
            <a:cxnLst/>
            <a:rect l="0" t="0" r="0" b="0"/>
            <a:pathLst>
              <a:path w="120000" h="120000" extrusionOk="0">
                <a:moveTo>
                  <a:pt x="108888" y="25589"/>
                </a:moveTo>
                <a:lnTo>
                  <a:pt x="108888" y="25589"/>
                </a:lnTo>
                <a:cubicBezTo>
                  <a:pt x="79753" y="25589"/>
                  <a:pt x="79753" y="25589"/>
                  <a:pt x="79753" y="25589"/>
                </a:cubicBezTo>
                <a:cubicBezTo>
                  <a:pt x="79753" y="17059"/>
                  <a:pt x="79753" y="17059"/>
                  <a:pt x="79753" y="17059"/>
                </a:cubicBezTo>
                <a:cubicBezTo>
                  <a:pt x="79753" y="14151"/>
                  <a:pt x="76296" y="11437"/>
                  <a:pt x="72592" y="11437"/>
                </a:cubicBezTo>
                <a:cubicBezTo>
                  <a:pt x="29135" y="11437"/>
                  <a:pt x="29135" y="11437"/>
                  <a:pt x="29135" y="11437"/>
                </a:cubicBezTo>
                <a:cubicBezTo>
                  <a:pt x="29135" y="5621"/>
                  <a:pt x="29135" y="5621"/>
                  <a:pt x="29135" y="5621"/>
                </a:cubicBezTo>
                <a:cubicBezTo>
                  <a:pt x="29135" y="2714"/>
                  <a:pt x="21728" y="0"/>
                  <a:pt x="18024" y="0"/>
                </a:cubicBezTo>
                <a:cubicBezTo>
                  <a:pt x="7160" y="0"/>
                  <a:pt x="7160" y="0"/>
                  <a:pt x="7160" y="0"/>
                </a:cubicBezTo>
                <a:cubicBezTo>
                  <a:pt x="3456" y="0"/>
                  <a:pt x="0" y="2714"/>
                  <a:pt x="0" y="5621"/>
                </a:cubicBezTo>
                <a:cubicBezTo>
                  <a:pt x="0" y="114184"/>
                  <a:pt x="0" y="114184"/>
                  <a:pt x="0" y="114184"/>
                </a:cubicBezTo>
                <a:cubicBezTo>
                  <a:pt x="0" y="116898"/>
                  <a:pt x="3456" y="119806"/>
                  <a:pt x="7160" y="119806"/>
                </a:cubicBezTo>
                <a:cubicBezTo>
                  <a:pt x="18024" y="119806"/>
                  <a:pt x="18024" y="119806"/>
                  <a:pt x="18024" y="119806"/>
                </a:cubicBezTo>
                <a:cubicBezTo>
                  <a:pt x="21728" y="119806"/>
                  <a:pt x="29135" y="116898"/>
                  <a:pt x="29135" y="114184"/>
                </a:cubicBezTo>
                <a:cubicBezTo>
                  <a:pt x="29135" y="79870"/>
                  <a:pt x="29135" y="79870"/>
                  <a:pt x="29135" y="79870"/>
                </a:cubicBezTo>
                <a:cubicBezTo>
                  <a:pt x="72592" y="79870"/>
                  <a:pt x="72592" y="79870"/>
                  <a:pt x="72592" y="79870"/>
                </a:cubicBezTo>
                <a:cubicBezTo>
                  <a:pt x="72592" y="82778"/>
                  <a:pt x="72592" y="82778"/>
                  <a:pt x="72592" y="82778"/>
                </a:cubicBezTo>
                <a:cubicBezTo>
                  <a:pt x="72592" y="85492"/>
                  <a:pt x="76296" y="91308"/>
                  <a:pt x="79753" y="91308"/>
                </a:cubicBezTo>
                <a:cubicBezTo>
                  <a:pt x="108888" y="91308"/>
                  <a:pt x="108888" y="91308"/>
                  <a:pt x="108888" y="91308"/>
                </a:cubicBezTo>
                <a:cubicBezTo>
                  <a:pt x="116296" y="91308"/>
                  <a:pt x="119753" y="85492"/>
                  <a:pt x="119753" y="82778"/>
                </a:cubicBezTo>
                <a:cubicBezTo>
                  <a:pt x="119753" y="34119"/>
                  <a:pt x="119753" y="34119"/>
                  <a:pt x="119753" y="34119"/>
                </a:cubicBezTo>
                <a:cubicBezTo>
                  <a:pt x="119753" y="28497"/>
                  <a:pt x="116296" y="25589"/>
                  <a:pt x="108888" y="25589"/>
                </a:cubicBezTo>
                <a:close/>
                <a:moveTo>
                  <a:pt x="18024" y="108368"/>
                </a:moveTo>
                <a:lnTo>
                  <a:pt x="18024" y="108368"/>
                </a:lnTo>
                <a:cubicBezTo>
                  <a:pt x="18024" y="111276"/>
                  <a:pt x="14567" y="114184"/>
                  <a:pt x="14567" y="114184"/>
                </a:cubicBezTo>
                <a:cubicBezTo>
                  <a:pt x="10864" y="114184"/>
                  <a:pt x="7160" y="111276"/>
                  <a:pt x="7160" y="108368"/>
                </a:cubicBezTo>
                <a:cubicBezTo>
                  <a:pt x="7160" y="11437"/>
                  <a:pt x="7160" y="11437"/>
                  <a:pt x="7160" y="11437"/>
                </a:cubicBezTo>
                <a:cubicBezTo>
                  <a:pt x="7160" y="8529"/>
                  <a:pt x="10864" y="5621"/>
                  <a:pt x="14567" y="5621"/>
                </a:cubicBezTo>
                <a:cubicBezTo>
                  <a:pt x="14567" y="5621"/>
                  <a:pt x="18024" y="8529"/>
                  <a:pt x="18024" y="11437"/>
                </a:cubicBezTo>
                <a:lnTo>
                  <a:pt x="18024" y="108368"/>
                </a:lnTo>
                <a:close/>
                <a:moveTo>
                  <a:pt x="72592" y="68432"/>
                </a:moveTo>
                <a:lnTo>
                  <a:pt x="72592" y="68432"/>
                </a:lnTo>
                <a:cubicBezTo>
                  <a:pt x="72592" y="68432"/>
                  <a:pt x="69135" y="71340"/>
                  <a:pt x="65432" y="71340"/>
                </a:cubicBezTo>
                <a:cubicBezTo>
                  <a:pt x="29135" y="71340"/>
                  <a:pt x="29135" y="71340"/>
                  <a:pt x="29135" y="71340"/>
                </a:cubicBezTo>
                <a:cubicBezTo>
                  <a:pt x="29135" y="17059"/>
                  <a:pt x="29135" y="17059"/>
                  <a:pt x="29135" y="17059"/>
                </a:cubicBezTo>
                <a:cubicBezTo>
                  <a:pt x="65432" y="17059"/>
                  <a:pt x="65432" y="17059"/>
                  <a:pt x="65432" y="17059"/>
                </a:cubicBezTo>
                <a:cubicBezTo>
                  <a:pt x="69135" y="17059"/>
                  <a:pt x="72592" y="19967"/>
                  <a:pt x="72592" y="22875"/>
                </a:cubicBezTo>
                <a:lnTo>
                  <a:pt x="72592" y="68432"/>
                </a:lnTo>
                <a:close/>
                <a:moveTo>
                  <a:pt x="108888" y="79870"/>
                </a:moveTo>
                <a:lnTo>
                  <a:pt x="108888" y="79870"/>
                </a:lnTo>
                <a:cubicBezTo>
                  <a:pt x="108888" y="79870"/>
                  <a:pt x="108888" y="82778"/>
                  <a:pt x="105432" y="82778"/>
                </a:cubicBezTo>
                <a:cubicBezTo>
                  <a:pt x="79753" y="82778"/>
                  <a:pt x="79753" y="82778"/>
                  <a:pt x="79753" y="82778"/>
                </a:cubicBezTo>
                <a:cubicBezTo>
                  <a:pt x="79753" y="34119"/>
                  <a:pt x="79753" y="34119"/>
                  <a:pt x="79753" y="34119"/>
                </a:cubicBezTo>
                <a:cubicBezTo>
                  <a:pt x="105432" y="34119"/>
                  <a:pt x="105432" y="34119"/>
                  <a:pt x="105432" y="34119"/>
                </a:cubicBezTo>
                <a:cubicBezTo>
                  <a:pt x="108888" y="34119"/>
                  <a:pt x="108888" y="34119"/>
                  <a:pt x="108888" y="37027"/>
                </a:cubicBezTo>
                <a:lnTo>
                  <a:pt x="108888" y="79870"/>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1" name="Shape 4681"/>
          <p:cNvSpPr/>
          <p:nvPr/>
        </p:nvSpPr>
        <p:spPr>
          <a:xfrm>
            <a:off x="1636294" y="4516765"/>
            <a:ext cx="298075" cy="296389"/>
          </a:xfrm>
          <a:custGeom>
            <a:avLst/>
            <a:gdLst/>
            <a:ahLst/>
            <a:cxnLst/>
            <a:rect l="0" t="0" r="0" b="0"/>
            <a:pathLst>
              <a:path w="120000" h="120000" extrusionOk="0">
                <a:moveTo>
                  <a:pt x="28645" y="108368"/>
                </a:moveTo>
                <a:lnTo>
                  <a:pt x="28645" y="108368"/>
                </a:lnTo>
                <a:cubicBezTo>
                  <a:pt x="22838" y="114184"/>
                  <a:pt x="19935" y="114184"/>
                  <a:pt x="17225" y="108368"/>
                </a:cubicBezTo>
                <a:cubicBezTo>
                  <a:pt x="11419" y="105654"/>
                  <a:pt x="11419" y="105654"/>
                  <a:pt x="11419" y="105654"/>
                </a:cubicBezTo>
                <a:cubicBezTo>
                  <a:pt x="8516" y="102746"/>
                  <a:pt x="8516" y="96930"/>
                  <a:pt x="11419" y="94216"/>
                </a:cubicBezTo>
                <a:cubicBezTo>
                  <a:pt x="48580" y="57189"/>
                  <a:pt x="48580" y="57189"/>
                  <a:pt x="48580" y="57189"/>
                </a:cubicBezTo>
                <a:cubicBezTo>
                  <a:pt x="42774" y="54281"/>
                  <a:pt x="37161" y="57189"/>
                  <a:pt x="31354" y="59903"/>
                </a:cubicBezTo>
                <a:cubicBezTo>
                  <a:pt x="5806" y="88400"/>
                  <a:pt x="5806" y="88400"/>
                  <a:pt x="5806" y="88400"/>
                </a:cubicBezTo>
                <a:cubicBezTo>
                  <a:pt x="0" y="94216"/>
                  <a:pt x="0" y="102746"/>
                  <a:pt x="5806" y="108368"/>
                </a:cubicBezTo>
                <a:cubicBezTo>
                  <a:pt x="11419" y="114184"/>
                  <a:pt x="11419" y="114184"/>
                  <a:pt x="11419" y="114184"/>
                </a:cubicBezTo>
                <a:cubicBezTo>
                  <a:pt x="17225" y="119806"/>
                  <a:pt x="25741" y="119806"/>
                  <a:pt x="31354" y="114184"/>
                </a:cubicBezTo>
                <a:cubicBezTo>
                  <a:pt x="60000" y="88400"/>
                  <a:pt x="60000" y="88400"/>
                  <a:pt x="60000" y="88400"/>
                </a:cubicBezTo>
                <a:cubicBezTo>
                  <a:pt x="62709" y="82778"/>
                  <a:pt x="65612" y="76962"/>
                  <a:pt x="62709" y="74248"/>
                </a:cubicBezTo>
                <a:lnTo>
                  <a:pt x="28645" y="108368"/>
                </a:lnTo>
                <a:close/>
                <a:moveTo>
                  <a:pt x="114000" y="11437"/>
                </a:moveTo>
                <a:lnTo>
                  <a:pt x="114000" y="11437"/>
                </a:lnTo>
                <a:cubicBezTo>
                  <a:pt x="108387" y="5621"/>
                  <a:pt x="108387" y="5621"/>
                  <a:pt x="108387" y="5621"/>
                </a:cubicBezTo>
                <a:cubicBezTo>
                  <a:pt x="102580" y="0"/>
                  <a:pt x="94064" y="0"/>
                  <a:pt x="88451" y="5621"/>
                </a:cubicBezTo>
                <a:cubicBezTo>
                  <a:pt x="60000" y="34313"/>
                  <a:pt x="60000" y="34313"/>
                  <a:pt x="60000" y="34313"/>
                </a:cubicBezTo>
                <a:cubicBezTo>
                  <a:pt x="57096" y="37027"/>
                  <a:pt x="54193" y="42843"/>
                  <a:pt x="57096" y="48465"/>
                </a:cubicBezTo>
                <a:cubicBezTo>
                  <a:pt x="91161" y="11437"/>
                  <a:pt x="91161" y="11437"/>
                  <a:pt x="91161" y="11437"/>
                </a:cubicBezTo>
                <a:cubicBezTo>
                  <a:pt x="94064" y="8529"/>
                  <a:pt x="99870" y="8529"/>
                  <a:pt x="102580" y="11437"/>
                </a:cubicBezTo>
                <a:cubicBezTo>
                  <a:pt x="108387" y="17059"/>
                  <a:pt x="108387" y="17059"/>
                  <a:pt x="108387" y="17059"/>
                </a:cubicBezTo>
                <a:cubicBezTo>
                  <a:pt x="111096" y="19967"/>
                  <a:pt x="111096" y="25783"/>
                  <a:pt x="108387" y="28497"/>
                </a:cubicBezTo>
                <a:cubicBezTo>
                  <a:pt x="71419" y="65525"/>
                  <a:pt x="71419" y="65525"/>
                  <a:pt x="71419" y="65525"/>
                </a:cubicBezTo>
                <a:cubicBezTo>
                  <a:pt x="77032" y="65525"/>
                  <a:pt x="82645" y="65525"/>
                  <a:pt x="88451" y="59903"/>
                </a:cubicBezTo>
                <a:cubicBezTo>
                  <a:pt x="114000" y="34313"/>
                  <a:pt x="114000" y="34313"/>
                  <a:pt x="114000" y="34313"/>
                </a:cubicBezTo>
                <a:cubicBezTo>
                  <a:pt x="119806" y="28497"/>
                  <a:pt x="119806" y="17059"/>
                  <a:pt x="114000" y="11437"/>
                </a:cubicBezTo>
                <a:close/>
                <a:moveTo>
                  <a:pt x="71419" y="48465"/>
                </a:moveTo>
                <a:lnTo>
                  <a:pt x="71419" y="48465"/>
                </a:lnTo>
                <a:cubicBezTo>
                  <a:pt x="71419" y="48465"/>
                  <a:pt x="68322" y="48465"/>
                  <a:pt x="65612" y="48465"/>
                </a:cubicBezTo>
                <a:cubicBezTo>
                  <a:pt x="48580" y="68626"/>
                  <a:pt x="48580" y="68626"/>
                  <a:pt x="48580" y="68626"/>
                </a:cubicBezTo>
                <a:cubicBezTo>
                  <a:pt x="45677" y="68626"/>
                  <a:pt x="45677" y="71340"/>
                  <a:pt x="48580" y="74248"/>
                </a:cubicBezTo>
                <a:cubicBezTo>
                  <a:pt x="48580" y="74248"/>
                  <a:pt x="51290" y="74248"/>
                  <a:pt x="54193" y="74248"/>
                </a:cubicBezTo>
                <a:cubicBezTo>
                  <a:pt x="71419" y="54281"/>
                  <a:pt x="71419" y="54281"/>
                  <a:pt x="71419" y="54281"/>
                </a:cubicBezTo>
                <a:cubicBezTo>
                  <a:pt x="74129" y="51373"/>
                  <a:pt x="74129" y="51373"/>
                  <a:pt x="71419" y="4846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2" name="Shape 4682"/>
          <p:cNvSpPr/>
          <p:nvPr/>
        </p:nvSpPr>
        <p:spPr>
          <a:xfrm>
            <a:off x="1147732" y="4552049"/>
            <a:ext cx="283967" cy="241699"/>
          </a:xfrm>
          <a:custGeom>
            <a:avLst/>
            <a:gdLst/>
            <a:ahLst/>
            <a:cxnLst/>
            <a:rect l="0" t="0" r="0" b="0"/>
            <a:pathLst>
              <a:path w="120000" h="120000" extrusionOk="0">
                <a:moveTo>
                  <a:pt x="77826" y="84550"/>
                </a:moveTo>
                <a:lnTo>
                  <a:pt x="77826" y="84550"/>
                </a:lnTo>
                <a:cubicBezTo>
                  <a:pt x="62954" y="102035"/>
                  <a:pt x="62954" y="102035"/>
                  <a:pt x="62954" y="102035"/>
                </a:cubicBezTo>
                <a:cubicBezTo>
                  <a:pt x="62954" y="35209"/>
                  <a:pt x="62954" y="35209"/>
                  <a:pt x="62954" y="35209"/>
                </a:cubicBezTo>
                <a:cubicBezTo>
                  <a:pt x="62954" y="35209"/>
                  <a:pt x="62954" y="31616"/>
                  <a:pt x="59898" y="31616"/>
                </a:cubicBezTo>
                <a:cubicBezTo>
                  <a:pt x="56842" y="31616"/>
                  <a:pt x="56842" y="35209"/>
                  <a:pt x="56842" y="35209"/>
                </a:cubicBezTo>
                <a:cubicBezTo>
                  <a:pt x="56842" y="102035"/>
                  <a:pt x="56842" y="102035"/>
                  <a:pt x="56842" y="102035"/>
                </a:cubicBezTo>
                <a:cubicBezTo>
                  <a:pt x="41969" y="84550"/>
                  <a:pt x="41969" y="84550"/>
                  <a:pt x="41969" y="84550"/>
                </a:cubicBezTo>
                <a:cubicBezTo>
                  <a:pt x="41969" y="84550"/>
                  <a:pt x="38913" y="84550"/>
                  <a:pt x="35857" y="84550"/>
                </a:cubicBezTo>
                <a:cubicBezTo>
                  <a:pt x="35857" y="88143"/>
                  <a:pt x="35857" y="88143"/>
                  <a:pt x="35857" y="91497"/>
                </a:cubicBezTo>
                <a:cubicBezTo>
                  <a:pt x="56842" y="119760"/>
                  <a:pt x="56842" y="119760"/>
                  <a:pt x="56842" y="119760"/>
                </a:cubicBezTo>
                <a:lnTo>
                  <a:pt x="59898" y="119760"/>
                </a:lnTo>
                <a:lnTo>
                  <a:pt x="62954" y="119760"/>
                </a:lnTo>
                <a:cubicBezTo>
                  <a:pt x="83938" y="91497"/>
                  <a:pt x="83938" y="91497"/>
                  <a:pt x="83938" y="91497"/>
                </a:cubicBezTo>
                <a:cubicBezTo>
                  <a:pt x="83938" y="88143"/>
                  <a:pt x="83938" y="88143"/>
                  <a:pt x="83938" y="84550"/>
                </a:cubicBezTo>
                <a:cubicBezTo>
                  <a:pt x="80882" y="84550"/>
                  <a:pt x="77826" y="84550"/>
                  <a:pt x="77826" y="84550"/>
                </a:cubicBezTo>
                <a:close/>
                <a:moveTo>
                  <a:pt x="116943" y="0"/>
                </a:moveTo>
                <a:lnTo>
                  <a:pt x="116943" y="0"/>
                </a:lnTo>
                <a:cubicBezTo>
                  <a:pt x="2852" y="0"/>
                  <a:pt x="2852" y="0"/>
                  <a:pt x="2852" y="0"/>
                </a:cubicBezTo>
                <a:cubicBezTo>
                  <a:pt x="2852" y="0"/>
                  <a:pt x="0" y="0"/>
                  <a:pt x="0" y="3353"/>
                </a:cubicBezTo>
                <a:cubicBezTo>
                  <a:pt x="0" y="42155"/>
                  <a:pt x="0" y="42155"/>
                  <a:pt x="0" y="42155"/>
                </a:cubicBezTo>
                <a:lnTo>
                  <a:pt x="2852" y="45748"/>
                </a:lnTo>
                <a:cubicBezTo>
                  <a:pt x="5908" y="45748"/>
                  <a:pt x="8964" y="42155"/>
                  <a:pt x="8964" y="42155"/>
                </a:cubicBezTo>
                <a:cubicBezTo>
                  <a:pt x="8964" y="6946"/>
                  <a:pt x="8964" y="6946"/>
                  <a:pt x="8964" y="6946"/>
                </a:cubicBezTo>
                <a:cubicBezTo>
                  <a:pt x="110831" y="6946"/>
                  <a:pt x="110831" y="6946"/>
                  <a:pt x="110831" y="6946"/>
                </a:cubicBezTo>
                <a:cubicBezTo>
                  <a:pt x="110831" y="42155"/>
                  <a:pt x="110831" y="42155"/>
                  <a:pt x="110831" y="42155"/>
                </a:cubicBezTo>
                <a:cubicBezTo>
                  <a:pt x="110831" y="42155"/>
                  <a:pt x="113887" y="45748"/>
                  <a:pt x="116943" y="45748"/>
                </a:cubicBezTo>
                <a:lnTo>
                  <a:pt x="119796" y="42155"/>
                </a:lnTo>
                <a:cubicBezTo>
                  <a:pt x="119796" y="3353"/>
                  <a:pt x="119796" y="3353"/>
                  <a:pt x="119796" y="3353"/>
                </a:cubicBezTo>
                <a:cubicBezTo>
                  <a:pt x="119796" y="0"/>
                  <a:pt x="116943" y="0"/>
                  <a:pt x="116943" y="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3" name="Shape 4683"/>
          <p:cNvSpPr/>
          <p:nvPr/>
        </p:nvSpPr>
        <p:spPr>
          <a:xfrm>
            <a:off x="5562426" y="4056305"/>
            <a:ext cx="283966" cy="246991"/>
          </a:xfrm>
          <a:custGeom>
            <a:avLst/>
            <a:gdLst/>
            <a:ahLst/>
            <a:cxnLst/>
            <a:rect l="0" t="0" r="0" b="0"/>
            <a:pathLst>
              <a:path w="120000" h="120000" extrusionOk="0">
                <a:moveTo>
                  <a:pt x="116943" y="75348"/>
                </a:moveTo>
                <a:lnTo>
                  <a:pt x="116943" y="75348"/>
                </a:lnTo>
                <a:cubicBezTo>
                  <a:pt x="113887" y="75348"/>
                  <a:pt x="110831" y="75348"/>
                  <a:pt x="110831" y="78837"/>
                </a:cubicBezTo>
                <a:cubicBezTo>
                  <a:pt x="110831" y="109534"/>
                  <a:pt x="110831" y="109534"/>
                  <a:pt x="110831" y="109534"/>
                </a:cubicBezTo>
                <a:cubicBezTo>
                  <a:pt x="8964" y="109534"/>
                  <a:pt x="8964" y="109534"/>
                  <a:pt x="8964" y="109534"/>
                </a:cubicBezTo>
                <a:cubicBezTo>
                  <a:pt x="8964" y="78837"/>
                  <a:pt x="8964" y="78837"/>
                  <a:pt x="8964" y="78837"/>
                </a:cubicBezTo>
                <a:cubicBezTo>
                  <a:pt x="8964" y="75348"/>
                  <a:pt x="5908" y="75348"/>
                  <a:pt x="2852" y="75348"/>
                </a:cubicBezTo>
                <a:cubicBezTo>
                  <a:pt x="2852" y="75348"/>
                  <a:pt x="0" y="75348"/>
                  <a:pt x="0" y="78837"/>
                </a:cubicBezTo>
                <a:cubicBezTo>
                  <a:pt x="0" y="116511"/>
                  <a:pt x="0" y="116511"/>
                  <a:pt x="0" y="116511"/>
                </a:cubicBezTo>
                <a:lnTo>
                  <a:pt x="2852" y="119767"/>
                </a:lnTo>
                <a:cubicBezTo>
                  <a:pt x="116943" y="119767"/>
                  <a:pt x="116943" y="119767"/>
                  <a:pt x="116943" y="119767"/>
                </a:cubicBezTo>
                <a:lnTo>
                  <a:pt x="119796" y="116511"/>
                </a:lnTo>
                <a:cubicBezTo>
                  <a:pt x="119796" y="78837"/>
                  <a:pt x="119796" y="78837"/>
                  <a:pt x="119796" y="78837"/>
                </a:cubicBezTo>
                <a:cubicBezTo>
                  <a:pt x="119796" y="75348"/>
                  <a:pt x="116943" y="75348"/>
                  <a:pt x="116943" y="75348"/>
                </a:cubicBezTo>
                <a:close/>
                <a:moveTo>
                  <a:pt x="41969" y="37674"/>
                </a:moveTo>
                <a:lnTo>
                  <a:pt x="41969" y="37674"/>
                </a:lnTo>
                <a:cubicBezTo>
                  <a:pt x="56842" y="17209"/>
                  <a:pt x="56842" y="17209"/>
                  <a:pt x="56842" y="17209"/>
                </a:cubicBezTo>
                <a:cubicBezTo>
                  <a:pt x="56842" y="82093"/>
                  <a:pt x="56842" y="82093"/>
                  <a:pt x="56842" y="82093"/>
                </a:cubicBezTo>
                <a:cubicBezTo>
                  <a:pt x="56842" y="85581"/>
                  <a:pt x="56842" y="89069"/>
                  <a:pt x="59898" y="89069"/>
                </a:cubicBezTo>
                <a:cubicBezTo>
                  <a:pt x="62954" y="89069"/>
                  <a:pt x="62954" y="85581"/>
                  <a:pt x="62954" y="82093"/>
                </a:cubicBezTo>
                <a:cubicBezTo>
                  <a:pt x="62954" y="17209"/>
                  <a:pt x="62954" y="17209"/>
                  <a:pt x="62954" y="17209"/>
                </a:cubicBezTo>
                <a:cubicBezTo>
                  <a:pt x="78030" y="37674"/>
                  <a:pt x="78030" y="37674"/>
                  <a:pt x="78030" y="37674"/>
                </a:cubicBezTo>
                <a:cubicBezTo>
                  <a:pt x="78030" y="37674"/>
                  <a:pt x="80882" y="37674"/>
                  <a:pt x="83938" y="37674"/>
                </a:cubicBezTo>
                <a:cubicBezTo>
                  <a:pt x="83938" y="34186"/>
                  <a:pt x="83938" y="30930"/>
                  <a:pt x="83938" y="30930"/>
                </a:cubicBezTo>
                <a:cubicBezTo>
                  <a:pt x="62954" y="3488"/>
                  <a:pt x="62954" y="3488"/>
                  <a:pt x="62954" y="3488"/>
                </a:cubicBezTo>
                <a:cubicBezTo>
                  <a:pt x="62954" y="0"/>
                  <a:pt x="59898" y="0"/>
                  <a:pt x="59898" y="0"/>
                </a:cubicBezTo>
                <a:cubicBezTo>
                  <a:pt x="59898" y="0"/>
                  <a:pt x="56842" y="0"/>
                  <a:pt x="56842" y="3488"/>
                </a:cubicBezTo>
                <a:cubicBezTo>
                  <a:pt x="35857" y="30930"/>
                  <a:pt x="35857" y="30930"/>
                  <a:pt x="35857" y="30930"/>
                </a:cubicBezTo>
                <a:cubicBezTo>
                  <a:pt x="35857" y="30930"/>
                  <a:pt x="35857" y="34186"/>
                  <a:pt x="35857" y="37674"/>
                </a:cubicBezTo>
                <a:cubicBezTo>
                  <a:pt x="38913" y="37674"/>
                  <a:pt x="41969" y="37674"/>
                  <a:pt x="41969" y="3767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4" name="Shape 4684"/>
          <p:cNvSpPr/>
          <p:nvPr/>
        </p:nvSpPr>
        <p:spPr>
          <a:xfrm>
            <a:off x="5059754" y="4040425"/>
            <a:ext cx="305131" cy="284040"/>
          </a:xfrm>
          <a:custGeom>
            <a:avLst/>
            <a:gdLst/>
            <a:ahLst/>
            <a:cxnLst/>
            <a:rect l="0" t="0" r="0" b="0"/>
            <a:pathLst>
              <a:path w="120000" h="120000" extrusionOk="0">
                <a:moveTo>
                  <a:pt x="105993" y="0"/>
                </a:moveTo>
                <a:lnTo>
                  <a:pt x="105993" y="0"/>
                </a:lnTo>
                <a:cubicBezTo>
                  <a:pt x="16845" y="0"/>
                  <a:pt x="16845" y="0"/>
                  <a:pt x="16845" y="0"/>
                </a:cubicBezTo>
                <a:cubicBezTo>
                  <a:pt x="8517" y="0"/>
                  <a:pt x="0" y="5898"/>
                  <a:pt x="0" y="14847"/>
                </a:cubicBezTo>
                <a:cubicBezTo>
                  <a:pt x="0" y="101694"/>
                  <a:pt x="0" y="101694"/>
                  <a:pt x="0" y="101694"/>
                </a:cubicBezTo>
                <a:cubicBezTo>
                  <a:pt x="0" y="110644"/>
                  <a:pt x="8517" y="119796"/>
                  <a:pt x="16845" y="119796"/>
                </a:cubicBezTo>
                <a:cubicBezTo>
                  <a:pt x="105993" y="119796"/>
                  <a:pt x="105993" y="119796"/>
                  <a:pt x="105993" y="119796"/>
                </a:cubicBezTo>
                <a:cubicBezTo>
                  <a:pt x="114321" y="119796"/>
                  <a:pt x="119810" y="110644"/>
                  <a:pt x="119810" y="101694"/>
                </a:cubicBezTo>
                <a:cubicBezTo>
                  <a:pt x="119810" y="14847"/>
                  <a:pt x="119810" y="14847"/>
                  <a:pt x="119810" y="14847"/>
                </a:cubicBezTo>
                <a:cubicBezTo>
                  <a:pt x="119810" y="5898"/>
                  <a:pt x="114321" y="0"/>
                  <a:pt x="105993" y="0"/>
                </a:cubicBezTo>
                <a:close/>
                <a:moveTo>
                  <a:pt x="22334" y="110644"/>
                </a:moveTo>
                <a:lnTo>
                  <a:pt x="22334" y="110644"/>
                </a:lnTo>
                <a:cubicBezTo>
                  <a:pt x="16845" y="110644"/>
                  <a:pt x="16845" y="110644"/>
                  <a:pt x="16845" y="110644"/>
                </a:cubicBezTo>
                <a:cubicBezTo>
                  <a:pt x="11167" y="110644"/>
                  <a:pt x="8517" y="107796"/>
                  <a:pt x="8517" y="101694"/>
                </a:cubicBezTo>
                <a:cubicBezTo>
                  <a:pt x="8517" y="14847"/>
                  <a:pt x="8517" y="14847"/>
                  <a:pt x="8517" y="14847"/>
                </a:cubicBezTo>
                <a:cubicBezTo>
                  <a:pt x="8517" y="12000"/>
                  <a:pt x="11167" y="5898"/>
                  <a:pt x="16845" y="5898"/>
                </a:cubicBezTo>
                <a:cubicBezTo>
                  <a:pt x="22334" y="5898"/>
                  <a:pt x="22334" y="5898"/>
                  <a:pt x="22334" y="5898"/>
                </a:cubicBezTo>
                <a:lnTo>
                  <a:pt x="22334" y="110644"/>
                </a:lnTo>
                <a:close/>
                <a:moveTo>
                  <a:pt x="111482" y="101694"/>
                </a:moveTo>
                <a:lnTo>
                  <a:pt x="111482" y="101694"/>
                </a:lnTo>
                <a:cubicBezTo>
                  <a:pt x="111482" y="107796"/>
                  <a:pt x="108832" y="110644"/>
                  <a:pt x="105993" y="110644"/>
                </a:cubicBezTo>
                <a:cubicBezTo>
                  <a:pt x="30662" y="110644"/>
                  <a:pt x="30662" y="110644"/>
                  <a:pt x="30662" y="110644"/>
                </a:cubicBezTo>
                <a:cubicBezTo>
                  <a:pt x="30662" y="5898"/>
                  <a:pt x="30662" y="5898"/>
                  <a:pt x="30662" y="5898"/>
                </a:cubicBezTo>
                <a:cubicBezTo>
                  <a:pt x="105993" y="5898"/>
                  <a:pt x="105993" y="5898"/>
                  <a:pt x="105993" y="5898"/>
                </a:cubicBezTo>
                <a:cubicBezTo>
                  <a:pt x="108832" y="5898"/>
                  <a:pt x="111482" y="12000"/>
                  <a:pt x="111482" y="14847"/>
                </a:cubicBezTo>
                <a:lnTo>
                  <a:pt x="111482" y="101694"/>
                </a:lnTo>
                <a:close/>
                <a:moveTo>
                  <a:pt x="100315" y="53694"/>
                </a:moveTo>
                <a:lnTo>
                  <a:pt x="100315" y="53694"/>
                </a:lnTo>
                <a:cubicBezTo>
                  <a:pt x="55835" y="53694"/>
                  <a:pt x="55835" y="53694"/>
                  <a:pt x="55835" y="53694"/>
                </a:cubicBezTo>
                <a:cubicBezTo>
                  <a:pt x="69842" y="41898"/>
                  <a:pt x="69842" y="41898"/>
                  <a:pt x="69842" y="41898"/>
                </a:cubicBezTo>
                <a:cubicBezTo>
                  <a:pt x="72492" y="38847"/>
                  <a:pt x="72492" y="38847"/>
                  <a:pt x="69842" y="35796"/>
                </a:cubicBezTo>
                <a:cubicBezTo>
                  <a:pt x="69842" y="35796"/>
                  <a:pt x="67003" y="35796"/>
                  <a:pt x="64164" y="35796"/>
                </a:cubicBezTo>
                <a:cubicBezTo>
                  <a:pt x="41829" y="56949"/>
                  <a:pt x="41829" y="56949"/>
                  <a:pt x="41829" y="56949"/>
                </a:cubicBezTo>
                <a:cubicBezTo>
                  <a:pt x="41829" y="56949"/>
                  <a:pt x="41829" y="56949"/>
                  <a:pt x="41829" y="59796"/>
                </a:cubicBezTo>
                <a:cubicBezTo>
                  <a:pt x="41829" y="59796"/>
                  <a:pt x="41829" y="59796"/>
                  <a:pt x="41829" y="62847"/>
                </a:cubicBezTo>
                <a:cubicBezTo>
                  <a:pt x="64164" y="80745"/>
                  <a:pt x="64164" y="80745"/>
                  <a:pt x="64164" y="80745"/>
                </a:cubicBezTo>
                <a:cubicBezTo>
                  <a:pt x="67003" y="83796"/>
                  <a:pt x="69842" y="83796"/>
                  <a:pt x="69842" y="80745"/>
                </a:cubicBezTo>
                <a:cubicBezTo>
                  <a:pt x="72492" y="80745"/>
                  <a:pt x="72492" y="77694"/>
                  <a:pt x="69842" y="74847"/>
                </a:cubicBezTo>
                <a:cubicBezTo>
                  <a:pt x="55835" y="62847"/>
                  <a:pt x="55835" y="62847"/>
                  <a:pt x="55835" y="62847"/>
                </a:cubicBezTo>
                <a:cubicBezTo>
                  <a:pt x="100315" y="62847"/>
                  <a:pt x="100315" y="62847"/>
                  <a:pt x="100315" y="62847"/>
                </a:cubicBezTo>
                <a:cubicBezTo>
                  <a:pt x="103154" y="62847"/>
                  <a:pt x="105993" y="59796"/>
                  <a:pt x="105993" y="59796"/>
                </a:cubicBezTo>
                <a:cubicBezTo>
                  <a:pt x="105993" y="56949"/>
                  <a:pt x="103154" y="53694"/>
                  <a:pt x="100315" y="5369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5" name="Shape 4685"/>
          <p:cNvSpPr/>
          <p:nvPr/>
        </p:nvSpPr>
        <p:spPr>
          <a:xfrm>
            <a:off x="4571193" y="4040425"/>
            <a:ext cx="305130" cy="284040"/>
          </a:xfrm>
          <a:custGeom>
            <a:avLst/>
            <a:gdLst/>
            <a:ahLst/>
            <a:cxnLst/>
            <a:rect l="0" t="0" r="0" b="0"/>
            <a:pathLst>
              <a:path w="120000" h="120000" extrusionOk="0">
                <a:moveTo>
                  <a:pt x="102965" y="0"/>
                </a:moveTo>
                <a:lnTo>
                  <a:pt x="102965" y="0"/>
                </a:lnTo>
                <a:cubicBezTo>
                  <a:pt x="13817" y="0"/>
                  <a:pt x="13817" y="0"/>
                  <a:pt x="13817" y="0"/>
                </a:cubicBezTo>
                <a:cubicBezTo>
                  <a:pt x="5488" y="0"/>
                  <a:pt x="0" y="5898"/>
                  <a:pt x="0" y="14847"/>
                </a:cubicBezTo>
                <a:cubicBezTo>
                  <a:pt x="0" y="101694"/>
                  <a:pt x="0" y="101694"/>
                  <a:pt x="0" y="101694"/>
                </a:cubicBezTo>
                <a:cubicBezTo>
                  <a:pt x="0" y="110644"/>
                  <a:pt x="5488" y="119796"/>
                  <a:pt x="13817" y="119796"/>
                </a:cubicBezTo>
                <a:cubicBezTo>
                  <a:pt x="102965" y="119796"/>
                  <a:pt x="102965" y="119796"/>
                  <a:pt x="102965" y="119796"/>
                </a:cubicBezTo>
                <a:cubicBezTo>
                  <a:pt x="111293" y="119796"/>
                  <a:pt x="119810" y="110644"/>
                  <a:pt x="119810" y="101694"/>
                </a:cubicBezTo>
                <a:cubicBezTo>
                  <a:pt x="119810" y="14847"/>
                  <a:pt x="119810" y="14847"/>
                  <a:pt x="119810" y="14847"/>
                </a:cubicBezTo>
                <a:cubicBezTo>
                  <a:pt x="119810" y="5898"/>
                  <a:pt x="111293" y="0"/>
                  <a:pt x="102965" y="0"/>
                </a:cubicBezTo>
                <a:close/>
                <a:moveTo>
                  <a:pt x="89148" y="110644"/>
                </a:moveTo>
                <a:lnTo>
                  <a:pt x="89148" y="110644"/>
                </a:lnTo>
                <a:cubicBezTo>
                  <a:pt x="13817" y="110644"/>
                  <a:pt x="13817" y="110644"/>
                  <a:pt x="13817" y="110644"/>
                </a:cubicBezTo>
                <a:cubicBezTo>
                  <a:pt x="11167" y="110644"/>
                  <a:pt x="8328" y="107796"/>
                  <a:pt x="8328" y="101694"/>
                </a:cubicBezTo>
                <a:cubicBezTo>
                  <a:pt x="8328" y="14847"/>
                  <a:pt x="8328" y="14847"/>
                  <a:pt x="8328" y="14847"/>
                </a:cubicBezTo>
                <a:cubicBezTo>
                  <a:pt x="8328" y="12000"/>
                  <a:pt x="11167" y="5898"/>
                  <a:pt x="13817" y="5898"/>
                </a:cubicBezTo>
                <a:cubicBezTo>
                  <a:pt x="89148" y="5898"/>
                  <a:pt x="89148" y="5898"/>
                  <a:pt x="89148" y="5898"/>
                </a:cubicBezTo>
                <a:lnTo>
                  <a:pt x="89148" y="110644"/>
                </a:lnTo>
                <a:close/>
                <a:moveTo>
                  <a:pt x="111293" y="101694"/>
                </a:moveTo>
                <a:lnTo>
                  <a:pt x="111293" y="101694"/>
                </a:lnTo>
                <a:cubicBezTo>
                  <a:pt x="111293" y="107796"/>
                  <a:pt x="108643" y="110644"/>
                  <a:pt x="102965" y="110644"/>
                </a:cubicBezTo>
                <a:cubicBezTo>
                  <a:pt x="97476" y="110644"/>
                  <a:pt x="97476" y="110644"/>
                  <a:pt x="97476" y="110644"/>
                </a:cubicBezTo>
                <a:cubicBezTo>
                  <a:pt x="97476" y="5898"/>
                  <a:pt x="97476" y="5898"/>
                  <a:pt x="97476" y="5898"/>
                </a:cubicBezTo>
                <a:cubicBezTo>
                  <a:pt x="102965" y="5898"/>
                  <a:pt x="102965" y="5898"/>
                  <a:pt x="102965" y="5898"/>
                </a:cubicBezTo>
                <a:cubicBezTo>
                  <a:pt x="108643" y="5898"/>
                  <a:pt x="111293" y="12000"/>
                  <a:pt x="111293" y="14847"/>
                </a:cubicBezTo>
                <a:lnTo>
                  <a:pt x="111293" y="101694"/>
                </a:lnTo>
                <a:close/>
                <a:moveTo>
                  <a:pt x="19495" y="62847"/>
                </a:moveTo>
                <a:lnTo>
                  <a:pt x="19495" y="62847"/>
                </a:lnTo>
                <a:cubicBezTo>
                  <a:pt x="63974" y="62847"/>
                  <a:pt x="63974" y="62847"/>
                  <a:pt x="63974" y="62847"/>
                </a:cubicBezTo>
                <a:cubicBezTo>
                  <a:pt x="50157" y="74847"/>
                  <a:pt x="50157" y="74847"/>
                  <a:pt x="50157" y="74847"/>
                </a:cubicBezTo>
                <a:cubicBezTo>
                  <a:pt x="47318" y="77694"/>
                  <a:pt x="47318" y="80745"/>
                  <a:pt x="50157" y="80745"/>
                </a:cubicBezTo>
                <a:cubicBezTo>
                  <a:pt x="50157" y="83796"/>
                  <a:pt x="52807" y="83796"/>
                  <a:pt x="55646" y="80745"/>
                </a:cubicBezTo>
                <a:cubicBezTo>
                  <a:pt x="77981" y="62847"/>
                  <a:pt x="77981" y="62847"/>
                  <a:pt x="77981" y="62847"/>
                </a:cubicBezTo>
                <a:cubicBezTo>
                  <a:pt x="77981" y="59796"/>
                  <a:pt x="77981" y="59796"/>
                  <a:pt x="77981" y="59796"/>
                </a:cubicBezTo>
                <a:cubicBezTo>
                  <a:pt x="77981" y="56949"/>
                  <a:pt x="77981" y="56949"/>
                  <a:pt x="77981" y="56949"/>
                </a:cubicBezTo>
                <a:cubicBezTo>
                  <a:pt x="55646" y="35796"/>
                  <a:pt x="55646" y="35796"/>
                  <a:pt x="55646" y="35796"/>
                </a:cubicBezTo>
                <a:cubicBezTo>
                  <a:pt x="52807" y="35796"/>
                  <a:pt x="50157" y="35796"/>
                  <a:pt x="50157" y="35796"/>
                </a:cubicBezTo>
                <a:cubicBezTo>
                  <a:pt x="47318" y="38847"/>
                  <a:pt x="47318" y="38847"/>
                  <a:pt x="50157" y="41898"/>
                </a:cubicBezTo>
                <a:cubicBezTo>
                  <a:pt x="63974" y="53694"/>
                  <a:pt x="63974" y="53694"/>
                  <a:pt x="63974" y="53694"/>
                </a:cubicBezTo>
                <a:cubicBezTo>
                  <a:pt x="19495" y="53694"/>
                  <a:pt x="19495" y="53694"/>
                  <a:pt x="19495" y="53694"/>
                </a:cubicBezTo>
                <a:cubicBezTo>
                  <a:pt x="16656" y="53694"/>
                  <a:pt x="13817" y="56949"/>
                  <a:pt x="13817" y="59796"/>
                </a:cubicBezTo>
                <a:cubicBezTo>
                  <a:pt x="13817" y="59796"/>
                  <a:pt x="16656" y="62847"/>
                  <a:pt x="19495" y="62847"/>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6" name="Shape 4686"/>
          <p:cNvSpPr/>
          <p:nvPr/>
        </p:nvSpPr>
        <p:spPr>
          <a:xfrm>
            <a:off x="4089686" y="4028076"/>
            <a:ext cx="283967" cy="305210"/>
          </a:xfrm>
          <a:custGeom>
            <a:avLst/>
            <a:gdLst/>
            <a:ahLst/>
            <a:cxnLst/>
            <a:rect l="0" t="0" r="0" b="0"/>
            <a:pathLst>
              <a:path w="120000" h="120000" extrusionOk="0">
                <a:moveTo>
                  <a:pt x="104923" y="0"/>
                </a:moveTo>
                <a:lnTo>
                  <a:pt x="104923" y="0"/>
                </a:lnTo>
                <a:cubicBezTo>
                  <a:pt x="14872" y="0"/>
                  <a:pt x="14872" y="0"/>
                  <a:pt x="14872" y="0"/>
                </a:cubicBezTo>
                <a:cubicBezTo>
                  <a:pt x="5908" y="0"/>
                  <a:pt x="0" y="8328"/>
                  <a:pt x="0" y="16845"/>
                </a:cubicBezTo>
                <a:cubicBezTo>
                  <a:pt x="0" y="105993"/>
                  <a:pt x="0" y="105993"/>
                  <a:pt x="0" y="105993"/>
                </a:cubicBezTo>
                <a:cubicBezTo>
                  <a:pt x="0" y="114321"/>
                  <a:pt x="5908" y="119810"/>
                  <a:pt x="14872" y="119810"/>
                </a:cubicBezTo>
                <a:cubicBezTo>
                  <a:pt x="104923" y="119810"/>
                  <a:pt x="104923" y="119810"/>
                  <a:pt x="104923" y="119810"/>
                </a:cubicBezTo>
                <a:cubicBezTo>
                  <a:pt x="113887" y="119810"/>
                  <a:pt x="119796" y="114321"/>
                  <a:pt x="119796" y="105993"/>
                </a:cubicBezTo>
                <a:cubicBezTo>
                  <a:pt x="119796" y="16845"/>
                  <a:pt x="119796" y="16845"/>
                  <a:pt x="119796" y="16845"/>
                </a:cubicBezTo>
                <a:cubicBezTo>
                  <a:pt x="119796" y="8328"/>
                  <a:pt x="113887" y="0"/>
                  <a:pt x="104923" y="0"/>
                </a:cubicBezTo>
                <a:close/>
                <a:moveTo>
                  <a:pt x="110831" y="105993"/>
                </a:moveTo>
                <a:lnTo>
                  <a:pt x="110831" y="105993"/>
                </a:lnTo>
                <a:cubicBezTo>
                  <a:pt x="110831" y="108643"/>
                  <a:pt x="107979" y="111482"/>
                  <a:pt x="104923" y="111482"/>
                </a:cubicBezTo>
                <a:cubicBezTo>
                  <a:pt x="14872" y="111482"/>
                  <a:pt x="14872" y="111482"/>
                  <a:pt x="14872" y="111482"/>
                </a:cubicBezTo>
                <a:cubicBezTo>
                  <a:pt x="11816" y="111482"/>
                  <a:pt x="8964" y="108643"/>
                  <a:pt x="8964" y="105993"/>
                </a:cubicBezTo>
                <a:cubicBezTo>
                  <a:pt x="8964" y="30662"/>
                  <a:pt x="8964" y="30662"/>
                  <a:pt x="8964" y="30662"/>
                </a:cubicBezTo>
                <a:cubicBezTo>
                  <a:pt x="110831" y="30662"/>
                  <a:pt x="110831" y="30662"/>
                  <a:pt x="110831" y="30662"/>
                </a:cubicBezTo>
                <a:lnTo>
                  <a:pt x="110831" y="105993"/>
                </a:lnTo>
                <a:close/>
                <a:moveTo>
                  <a:pt x="110831" y="22334"/>
                </a:moveTo>
                <a:lnTo>
                  <a:pt x="110831" y="22334"/>
                </a:lnTo>
                <a:cubicBezTo>
                  <a:pt x="8964" y="22334"/>
                  <a:pt x="8964" y="22334"/>
                  <a:pt x="8964" y="22334"/>
                </a:cubicBezTo>
                <a:cubicBezTo>
                  <a:pt x="8964" y="16845"/>
                  <a:pt x="8964" y="16845"/>
                  <a:pt x="8964" y="16845"/>
                </a:cubicBezTo>
                <a:cubicBezTo>
                  <a:pt x="8964" y="11167"/>
                  <a:pt x="11816" y="8328"/>
                  <a:pt x="14872" y="8328"/>
                </a:cubicBezTo>
                <a:cubicBezTo>
                  <a:pt x="104923" y="8328"/>
                  <a:pt x="104923" y="8328"/>
                  <a:pt x="104923" y="8328"/>
                </a:cubicBezTo>
                <a:cubicBezTo>
                  <a:pt x="107979" y="8328"/>
                  <a:pt x="110831" y="11167"/>
                  <a:pt x="110831" y="16845"/>
                </a:cubicBezTo>
                <a:lnTo>
                  <a:pt x="110831" y="22334"/>
                </a:lnTo>
                <a:close/>
                <a:moveTo>
                  <a:pt x="41969" y="69652"/>
                </a:moveTo>
                <a:lnTo>
                  <a:pt x="41969" y="69652"/>
                </a:lnTo>
                <a:cubicBezTo>
                  <a:pt x="56842" y="55646"/>
                  <a:pt x="56842" y="55646"/>
                  <a:pt x="56842" y="55646"/>
                </a:cubicBezTo>
                <a:cubicBezTo>
                  <a:pt x="56842" y="100315"/>
                  <a:pt x="56842" y="100315"/>
                  <a:pt x="56842" y="100315"/>
                </a:cubicBezTo>
                <a:cubicBezTo>
                  <a:pt x="56842" y="103154"/>
                  <a:pt x="56842" y="105993"/>
                  <a:pt x="59898" y="105993"/>
                </a:cubicBezTo>
                <a:cubicBezTo>
                  <a:pt x="62954" y="105993"/>
                  <a:pt x="62954" y="103154"/>
                  <a:pt x="62954" y="100315"/>
                </a:cubicBezTo>
                <a:cubicBezTo>
                  <a:pt x="62954" y="55646"/>
                  <a:pt x="62954" y="55646"/>
                  <a:pt x="62954" y="55646"/>
                </a:cubicBezTo>
                <a:cubicBezTo>
                  <a:pt x="78030" y="69652"/>
                  <a:pt x="78030" y="69652"/>
                  <a:pt x="78030" y="69652"/>
                </a:cubicBezTo>
                <a:cubicBezTo>
                  <a:pt x="78030" y="72492"/>
                  <a:pt x="80882" y="72492"/>
                  <a:pt x="83938" y="69652"/>
                </a:cubicBezTo>
                <a:cubicBezTo>
                  <a:pt x="83938" y="69652"/>
                  <a:pt x="83938" y="66813"/>
                  <a:pt x="83938" y="64164"/>
                </a:cubicBezTo>
                <a:cubicBezTo>
                  <a:pt x="62954" y="41829"/>
                  <a:pt x="62954" y="41829"/>
                  <a:pt x="62954" y="41829"/>
                </a:cubicBezTo>
                <a:lnTo>
                  <a:pt x="59898" y="41829"/>
                </a:lnTo>
                <a:lnTo>
                  <a:pt x="56842" y="41829"/>
                </a:lnTo>
                <a:cubicBezTo>
                  <a:pt x="35857" y="64164"/>
                  <a:pt x="35857" y="64164"/>
                  <a:pt x="35857" y="64164"/>
                </a:cubicBezTo>
                <a:cubicBezTo>
                  <a:pt x="35857" y="66813"/>
                  <a:pt x="35857" y="69652"/>
                  <a:pt x="35857" y="69652"/>
                </a:cubicBezTo>
                <a:cubicBezTo>
                  <a:pt x="38913" y="72492"/>
                  <a:pt x="41969" y="72492"/>
                  <a:pt x="41969" y="6965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7" name="Shape 4687"/>
          <p:cNvSpPr/>
          <p:nvPr/>
        </p:nvSpPr>
        <p:spPr>
          <a:xfrm>
            <a:off x="3602887" y="4028076"/>
            <a:ext cx="283967" cy="305210"/>
          </a:xfrm>
          <a:custGeom>
            <a:avLst/>
            <a:gdLst/>
            <a:ahLst/>
            <a:cxnLst/>
            <a:rect l="0" t="0" r="0" b="0"/>
            <a:pathLst>
              <a:path w="120000" h="120000" extrusionOk="0">
                <a:moveTo>
                  <a:pt x="101694" y="0"/>
                </a:moveTo>
                <a:lnTo>
                  <a:pt x="101694" y="0"/>
                </a:lnTo>
                <a:cubicBezTo>
                  <a:pt x="14847" y="0"/>
                  <a:pt x="14847" y="0"/>
                  <a:pt x="14847" y="0"/>
                </a:cubicBezTo>
                <a:cubicBezTo>
                  <a:pt x="5898" y="0"/>
                  <a:pt x="0" y="8328"/>
                  <a:pt x="0" y="16845"/>
                </a:cubicBezTo>
                <a:cubicBezTo>
                  <a:pt x="0" y="105993"/>
                  <a:pt x="0" y="105993"/>
                  <a:pt x="0" y="105993"/>
                </a:cubicBezTo>
                <a:cubicBezTo>
                  <a:pt x="0" y="114321"/>
                  <a:pt x="5898" y="119810"/>
                  <a:pt x="14847" y="119810"/>
                </a:cubicBezTo>
                <a:cubicBezTo>
                  <a:pt x="101694" y="119810"/>
                  <a:pt x="101694" y="119810"/>
                  <a:pt x="101694" y="119810"/>
                </a:cubicBezTo>
                <a:cubicBezTo>
                  <a:pt x="110847" y="119810"/>
                  <a:pt x="119796" y="114321"/>
                  <a:pt x="119796" y="105993"/>
                </a:cubicBezTo>
                <a:cubicBezTo>
                  <a:pt x="119796" y="16845"/>
                  <a:pt x="119796" y="16845"/>
                  <a:pt x="119796" y="16845"/>
                </a:cubicBezTo>
                <a:cubicBezTo>
                  <a:pt x="119796" y="8328"/>
                  <a:pt x="110847" y="0"/>
                  <a:pt x="101694" y="0"/>
                </a:cubicBezTo>
                <a:close/>
                <a:moveTo>
                  <a:pt x="110847" y="105993"/>
                </a:moveTo>
                <a:lnTo>
                  <a:pt x="110847" y="105993"/>
                </a:lnTo>
                <a:cubicBezTo>
                  <a:pt x="110847" y="108643"/>
                  <a:pt x="107796" y="111482"/>
                  <a:pt x="101694" y="111482"/>
                </a:cubicBezTo>
                <a:cubicBezTo>
                  <a:pt x="14847" y="111482"/>
                  <a:pt x="14847" y="111482"/>
                  <a:pt x="14847" y="111482"/>
                </a:cubicBezTo>
                <a:cubicBezTo>
                  <a:pt x="12000" y="111482"/>
                  <a:pt x="5898" y="108643"/>
                  <a:pt x="5898" y="105993"/>
                </a:cubicBezTo>
                <a:cubicBezTo>
                  <a:pt x="5898" y="97476"/>
                  <a:pt x="5898" y="97476"/>
                  <a:pt x="5898" y="97476"/>
                </a:cubicBezTo>
                <a:cubicBezTo>
                  <a:pt x="110847" y="97476"/>
                  <a:pt x="110847" y="97476"/>
                  <a:pt x="110847" y="97476"/>
                </a:cubicBezTo>
                <a:lnTo>
                  <a:pt x="110847" y="105993"/>
                </a:lnTo>
                <a:close/>
                <a:moveTo>
                  <a:pt x="110847" y="89148"/>
                </a:moveTo>
                <a:lnTo>
                  <a:pt x="110847" y="89148"/>
                </a:lnTo>
                <a:cubicBezTo>
                  <a:pt x="5898" y="89148"/>
                  <a:pt x="5898" y="89148"/>
                  <a:pt x="5898" y="89148"/>
                </a:cubicBezTo>
                <a:cubicBezTo>
                  <a:pt x="5898" y="16845"/>
                  <a:pt x="5898" y="16845"/>
                  <a:pt x="5898" y="16845"/>
                </a:cubicBezTo>
                <a:cubicBezTo>
                  <a:pt x="5898" y="11167"/>
                  <a:pt x="12000" y="8328"/>
                  <a:pt x="14847" y="8328"/>
                </a:cubicBezTo>
                <a:cubicBezTo>
                  <a:pt x="101694" y="8328"/>
                  <a:pt x="101694" y="8328"/>
                  <a:pt x="101694" y="8328"/>
                </a:cubicBezTo>
                <a:cubicBezTo>
                  <a:pt x="107796" y="8328"/>
                  <a:pt x="110847" y="11167"/>
                  <a:pt x="110847" y="16845"/>
                </a:cubicBezTo>
                <a:lnTo>
                  <a:pt x="110847" y="89148"/>
                </a:lnTo>
                <a:close/>
                <a:moveTo>
                  <a:pt x="74847" y="50157"/>
                </a:moveTo>
                <a:lnTo>
                  <a:pt x="74847" y="50157"/>
                </a:lnTo>
                <a:cubicBezTo>
                  <a:pt x="62847" y="64164"/>
                  <a:pt x="62847" y="64164"/>
                  <a:pt x="62847" y="64164"/>
                </a:cubicBezTo>
                <a:cubicBezTo>
                  <a:pt x="62847" y="19495"/>
                  <a:pt x="62847" y="19495"/>
                  <a:pt x="62847" y="19495"/>
                </a:cubicBezTo>
                <a:cubicBezTo>
                  <a:pt x="62847" y="16845"/>
                  <a:pt x="59796" y="16845"/>
                  <a:pt x="59796" y="16845"/>
                </a:cubicBezTo>
                <a:cubicBezTo>
                  <a:pt x="56949" y="16845"/>
                  <a:pt x="53898" y="16845"/>
                  <a:pt x="53898" y="19495"/>
                </a:cubicBezTo>
                <a:cubicBezTo>
                  <a:pt x="53898" y="64164"/>
                  <a:pt x="53898" y="64164"/>
                  <a:pt x="53898" y="64164"/>
                </a:cubicBezTo>
                <a:cubicBezTo>
                  <a:pt x="41898" y="50157"/>
                  <a:pt x="41898" y="50157"/>
                  <a:pt x="41898" y="50157"/>
                </a:cubicBezTo>
                <a:cubicBezTo>
                  <a:pt x="38847" y="50157"/>
                  <a:pt x="38847" y="50157"/>
                  <a:pt x="36000" y="50157"/>
                </a:cubicBezTo>
                <a:cubicBezTo>
                  <a:pt x="36000" y="52996"/>
                  <a:pt x="36000" y="52996"/>
                  <a:pt x="36000" y="55646"/>
                </a:cubicBezTo>
                <a:cubicBezTo>
                  <a:pt x="56949" y="77981"/>
                  <a:pt x="56949" y="77981"/>
                  <a:pt x="56949" y="77981"/>
                </a:cubicBezTo>
                <a:cubicBezTo>
                  <a:pt x="56949" y="77981"/>
                  <a:pt x="56949" y="77981"/>
                  <a:pt x="59796" y="77981"/>
                </a:cubicBezTo>
                <a:cubicBezTo>
                  <a:pt x="59796" y="77981"/>
                  <a:pt x="59796" y="77981"/>
                  <a:pt x="62847" y="77981"/>
                </a:cubicBezTo>
                <a:cubicBezTo>
                  <a:pt x="80949" y="55646"/>
                  <a:pt x="80949" y="55646"/>
                  <a:pt x="80949" y="55646"/>
                </a:cubicBezTo>
                <a:cubicBezTo>
                  <a:pt x="83796" y="52996"/>
                  <a:pt x="83796" y="52996"/>
                  <a:pt x="80949" y="50157"/>
                </a:cubicBezTo>
                <a:cubicBezTo>
                  <a:pt x="80949" y="50157"/>
                  <a:pt x="77694" y="50157"/>
                  <a:pt x="74847" y="50157"/>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8" name="Shape 4688"/>
          <p:cNvSpPr/>
          <p:nvPr/>
        </p:nvSpPr>
        <p:spPr>
          <a:xfrm>
            <a:off x="3135492" y="4028076"/>
            <a:ext cx="248689" cy="305210"/>
          </a:xfrm>
          <a:custGeom>
            <a:avLst/>
            <a:gdLst/>
            <a:ahLst/>
            <a:cxnLst/>
            <a:rect l="0" t="0" r="0" b="0"/>
            <a:pathLst>
              <a:path w="120000" h="120000" extrusionOk="0">
                <a:moveTo>
                  <a:pt x="65116" y="0"/>
                </a:moveTo>
                <a:lnTo>
                  <a:pt x="65116" y="0"/>
                </a:lnTo>
                <a:cubicBezTo>
                  <a:pt x="54883" y="0"/>
                  <a:pt x="54883" y="0"/>
                  <a:pt x="54883" y="0"/>
                </a:cubicBezTo>
                <a:cubicBezTo>
                  <a:pt x="51395" y="0"/>
                  <a:pt x="47906" y="5678"/>
                  <a:pt x="47906" y="8328"/>
                </a:cubicBezTo>
                <a:cubicBezTo>
                  <a:pt x="47906" y="111482"/>
                  <a:pt x="47906" y="111482"/>
                  <a:pt x="47906" y="111482"/>
                </a:cubicBezTo>
                <a:cubicBezTo>
                  <a:pt x="47906" y="117160"/>
                  <a:pt x="51395" y="119810"/>
                  <a:pt x="54883" y="119810"/>
                </a:cubicBezTo>
                <a:cubicBezTo>
                  <a:pt x="65116" y="119810"/>
                  <a:pt x="65116" y="119810"/>
                  <a:pt x="65116" y="119810"/>
                </a:cubicBezTo>
                <a:cubicBezTo>
                  <a:pt x="68604" y="119810"/>
                  <a:pt x="75348" y="117160"/>
                  <a:pt x="75348" y="111482"/>
                </a:cubicBezTo>
                <a:cubicBezTo>
                  <a:pt x="75348" y="8328"/>
                  <a:pt x="75348" y="8328"/>
                  <a:pt x="75348" y="8328"/>
                </a:cubicBezTo>
                <a:cubicBezTo>
                  <a:pt x="75348" y="5678"/>
                  <a:pt x="68604" y="0"/>
                  <a:pt x="65116" y="0"/>
                </a:cubicBezTo>
                <a:close/>
                <a:moveTo>
                  <a:pt x="65116" y="108643"/>
                </a:moveTo>
                <a:lnTo>
                  <a:pt x="65116" y="108643"/>
                </a:lnTo>
                <a:cubicBezTo>
                  <a:pt x="65116" y="111482"/>
                  <a:pt x="61627" y="111482"/>
                  <a:pt x="61627" y="111482"/>
                </a:cubicBezTo>
                <a:cubicBezTo>
                  <a:pt x="58372" y="111482"/>
                  <a:pt x="54883" y="111482"/>
                  <a:pt x="54883" y="108643"/>
                </a:cubicBezTo>
                <a:cubicBezTo>
                  <a:pt x="54883" y="11167"/>
                  <a:pt x="54883" y="11167"/>
                  <a:pt x="54883" y="11167"/>
                </a:cubicBezTo>
                <a:cubicBezTo>
                  <a:pt x="54883" y="11167"/>
                  <a:pt x="58372" y="8328"/>
                  <a:pt x="61627" y="8328"/>
                </a:cubicBezTo>
                <a:lnTo>
                  <a:pt x="65116" y="11167"/>
                </a:lnTo>
                <a:lnTo>
                  <a:pt x="65116" y="108643"/>
                </a:lnTo>
                <a:close/>
                <a:moveTo>
                  <a:pt x="20697" y="33501"/>
                </a:moveTo>
                <a:lnTo>
                  <a:pt x="20697" y="33501"/>
                </a:lnTo>
                <a:cubicBezTo>
                  <a:pt x="10232" y="33501"/>
                  <a:pt x="10232" y="33501"/>
                  <a:pt x="10232" y="33501"/>
                </a:cubicBezTo>
                <a:cubicBezTo>
                  <a:pt x="6976" y="33501"/>
                  <a:pt x="0" y="38990"/>
                  <a:pt x="0" y="41829"/>
                </a:cubicBezTo>
                <a:cubicBezTo>
                  <a:pt x="0" y="111482"/>
                  <a:pt x="0" y="111482"/>
                  <a:pt x="0" y="111482"/>
                </a:cubicBezTo>
                <a:cubicBezTo>
                  <a:pt x="0" y="117160"/>
                  <a:pt x="6976" y="119810"/>
                  <a:pt x="10232" y="119810"/>
                </a:cubicBezTo>
                <a:cubicBezTo>
                  <a:pt x="20697" y="119810"/>
                  <a:pt x="20697" y="119810"/>
                  <a:pt x="20697" y="119810"/>
                </a:cubicBezTo>
                <a:cubicBezTo>
                  <a:pt x="23953" y="119810"/>
                  <a:pt x="27441" y="117160"/>
                  <a:pt x="27441" y="111482"/>
                </a:cubicBezTo>
                <a:cubicBezTo>
                  <a:pt x="27441" y="41829"/>
                  <a:pt x="27441" y="41829"/>
                  <a:pt x="27441" y="41829"/>
                </a:cubicBezTo>
                <a:cubicBezTo>
                  <a:pt x="27441" y="38990"/>
                  <a:pt x="23953" y="33501"/>
                  <a:pt x="20697" y="33501"/>
                </a:cubicBezTo>
                <a:close/>
                <a:moveTo>
                  <a:pt x="20697" y="108643"/>
                </a:moveTo>
                <a:lnTo>
                  <a:pt x="20697" y="108643"/>
                </a:lnTo>
                <a:cubicBezTo>
                  <a:pt x="20697" y="111482"/>
                  <a:pt x="17209" y="111482"/>
                  <a:pt x="13720" y="111482"/>
                </a:cubicBezTo>
                <a:cubicBezTo>
                  <a:pt x="13720" y="111482"/>
                  <a:pt x="10232" y="111482"/>
                  <a:pt x="10232" y="108643"/>
                </a:cubicBezTo>
                <a:cubicBezTo>
                  <a:pt x="10232" y="44668"/>
                  <a:pt x="10232" y="44668"/>
                  <a:pt x="10232" y="44668"/>
                </a:cubicBezTo>
                <a:lnTo>
                  <a:pt x="13720" y="41829"/>
                </a:lnTo>
                <a:cubicBezTo>
                  <a:pt x="17209" y="41829"/>
                  <a:pt x="20697" y="44668"/>
                  <a:pt x="20697" y="44668"/>
                </a:cubicBezTo>
                <a:lnTo>
                  <a:pt x="20697" y="108643"/>
                </a:lnTo>
                <a:close/>
                <a:moveTo>
                  <a:pt x="109534" y="61324"/>
                </a:moveTo>
                <a:lnTo>
                  <a:pt x="109534" y="61324"/>
                </a:lnTo>
                <a:cubicBezTo>
                  <a:pt x="102790" y="61324"/>
                  <a:pt x="102790" y="61324"/>
                  <a:pt x="102790" y="61324"/>
                </a:cubicBezTo>
                <a:cubicBezTo>
                  <a:pt x="95813" y="61324"/>
                  <a:pt x="92558" y="64164"/>
                  <a:pt x="92558" y="66813"/>
                </a:cubicBezTo>
                <a:cubicBezTo>
                  <a:pt x="92558" y="111482"/>
                  <a:pt x="92558" y="111482"/>
                  <a:pt x="92558" y="111482"/>
                </a:cubicBezTo>
                <a:cubicBezTo>
                  <a:pt x="92558" y="117160"/>
                  <a:pt x="95813" y="119810"/>
                  <a:pt x="102790" y="119810"/>
                </a:cubicBezTo>
                <a:cubicBezTo>
                  <a:pt x="109534" y="119810"/>
                  <a:pt x="109534" y="119810"/>
                  <a:pt x="109534" y="119810"/>
                </a:cubicBezTo>
                <a:cubicBezTo>
                  <a:pt x="116511" y="119810"/>
                  <a:pt x="119767" y="117160"/>
                  <a:pt x="119767" y="111482"/>
                </a:cubicBezTo>
                <a:cubicBezTo>
                  <a:pt x="119767" y="66813"/>
                  <a:pt x="119767" y="66813"/>
                  <a:pt x="119767" y="66813"/>
                </a:cubicBezTo>
                <a:cubicBezTo>
                  <a:pt x="119767" y="64164"/>
                  <a:pt x="116511" y="61324"/>
                  <a:pt x="109534" y="61324"/>
                </a:cubicBezTo>
                <a:close/>
                <a:moveTo>
                  <a:pt x="109534" y="108643"/>
                </a:moveTo>
                <a:lnTo>
                  <a:pt x="109534" y="108643"/>
                </a:lnTo>
                <a:cubicBezTo>
                  <a:pt x="109534" y="111482"/>
                  <a:pt x="109534" y="111482"/>
                  <a:pt x="106279" y="111482"/>
                </a:cubicBezTo>
                <a:cubicBezTo>
                  <a:pt x="102790" y="111482"/>
                  <a:pt x="102790" y="111482"/>
                  <a:pt x="102790" y="108643"/>
                </a:cubicBezTo>
                <a:cubicBezTo>
                  <a:pt x="102790" y="72492"/>
                  <a:pt x="102790" y="72492"/>
                  <a:pt x="102790" y="72492"/>
                </a:cubicBezTo>
                <a:cubicBezTo>
                  <a:pt x="102790" y="69652"/>
                  <a:pt x="102790" y="66813"/>
                  <a:pt x="106279" y="66813"/>
                </a:cubicBezTo>
                <a:cubicBezTo>
                  <a:pt x="109534" y="66813"/>
                  <a:pt x="109534" y="69652"/>
                  <a:pt x="109534" y="72492"/>
                </a:cubicBezTo>
                <a:lnTo>
                  <a:pt x="109534" y="10864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89" name="Shape 4689"/>
          <p:cNvSpPr/>
          <p:nvPr/>
        </p:nvSpPr>
        <p:spPr>
          <a:xfrm>
            <a:off x="2613418" y="4028076"/>
            <a:ext cx="296312" cy="305210"/>
          </a:xfrm>
          <a:custGeom>
            <a:avLst/>
            <a:gdLst/>
            <a:ahLst/>
            <a:cxnLst/>
            <a:rect l="0" t="0" r="0" b="0"/>
            <a:pathLst>
              <a:path w="120000" h="120000" extrusionOk="0">
                <a:moveTo>
                  <a:pt x="17059" y="16845"/>
                </a:moveTo>
                <a:lnTo>
                  <a:pt x="17059" y="16845"/>
                </a:lnTo>
                <a:cubicBezTo>
                  <a:pt x="17059" y="16845"/>
                  <a:pt x="14151" y="16845"/>
                  <a:pt x="14151" y="19495"/>
                </a:cubicBezTo>
                <a:cubicBezTo>
                  <a:pt x="14151" y="22334"/>
                  <a:pt x="17059" y="22334"/>
                  <a:pt x="17059" y="22334"/>
                </a:cubicBezTo>
                <a:cubicBezTo>
                  <a:pt x="19967" y="22334"/>
                  <a:pt x="22875" y="22334"/>
                  <a:pt x="22875" y="19495"/>
                </a:cubicBezTo>
                <a:cubicBezTo>
                  <a:pt x="22875" y="16845"/>
                  <a:pt x="19967" y="16845"/>
                  <a:pt x="17059" y="16845"/>
                </a:cubicBezTo>
                <a:close/>
                <a:moveTo>
                  <a:pt x="105654" y="0"/>
                </a:moveTo>
                <a:lnTo>
                  <a:pt x="105654" y="0"/>
                </a:lnTo>
                <a:cubicBezTo>
                  <a:pt x="14151" y="0"/>
                  <a:pt x="14151" y="0"/>
                  <a:pt x="14151" y="0"/>
                </a:cubicBezTo>
                <a:cubicBezTo>
                  <a:pt x="5621" y="0"/>
                  <a:pt x="0" y="8328"/>
                  <a:pt x="0" y="16845"/>
                </a:cubicBezTo>
                <a:cubicBezTo>
                  <a:pt x="0" y="105993"/>
                  <a:pt x="0" y="105993"/>
                  <a:pt x="0" y="105993"/>
                </a:cubicBezTo>
                <a:cubicBezTo>
                  <a:pt x="0" y="114321"/>
                  <a:pt x="5621" y="119810"/>
                  <a:pt x="14151" y="119810"/>
                </a:cubicBezTo>
                <a:cubicBezTo>
                  <a:pt x="105654" y="119810"/>
                  <a:pt x="105654" y="119810"/>
                  <a:pt x="105654" y="119810"/>
                </a:cubicBezTo>
                <a:cubicBezTo>
                  <a:pt x="114184" y="119810"/>
                  <a:pt x="119806" y="114321"/>
                  <a:pt x="119806" y="105993"/>
                </a:cubicBezTo>
                <a:cubicBezTo>
                  <a:pt x="119806" y="16845"/>
                  <a:pt x="119806" y="16845"/>
                  <a:pt x="119806" y="16845"/>
                </a:cubicBezTo>
                <a:cubicBezTo>
                  <a:pt x="119806" y="8328"/>
                  <a:pt x="114184" y="0"/>
                  <a:pt x="105654" y="0"/>
                </a:cubicBezTo>
                <a:close/>
                <a:moveTo>
                  <a:pt x="114184" y="105993"/>
                </a:moveTo>
                <a:lnTo>
                  <a:pt x="114184" y="105993"/>
                </a:lnTo>
                <a:cubicBezTo>
                  <a:pt x="114184" y="108643"/>
                  <a:pt x="108368" y="111482"/>
                  <a:pt x="105654" y="111482"/>
                </a:cubicBezTo>
                <a:cubicBezTo>
                  <a:pt x="14151" y="111482"/>
                  <a:pt x="14151" y="111482"/>
                  <a:pt x="14151" y="111482"/>
                </a:cubicBezTo>
                <a:cubicBezTo>
                  <a:pt x="11437" y="111482"/>
                  <a:pt x="5621" y="108643"/>
                  <a:pt x="5621" y="105993"/>
                </a:cubicBezTo>
                <a:cubicBezTo>
                  <a:pt x="5621" y="38990"/>
                  <a:pt x="5621" y="38990"/>
                  <a:pt x="5621" y="38990"/>
                </a:cubicBezTo>
                <a:cubicBezTo>
                  <a:pt x="114184" y="38990"/>
                  <a:pt x="114184" y="38990"/>
                  <a:pt x="114184" y="38990"/>
                </a:cubicBezTo>
                <a:lnTo>
                  <a:pt x="114184" y="105993"/>
                </a:lnTo>
                <a:close/>
                <a:moveTo>
                  <a:pt x="114184" y="30662"/>
                </a:moveTo>
                <a:lnTo>
                  <a:pt x="114184" y="30662"/>
                </a:lnTo>
                <a:cubicBezTo>
                  <a:pt x="5621" y="30662"/>
                  <a:pt x="5621" y="30662"/>
                  <a:pt x="5621" y="30662"/>
                </a:cubicBezTo>
                <a:cubicBezTo>
                  <a:pt x="5621" y="16845"/>
                  <a:pt x="5621" y="16845"/>
                  <a:pt x="5621" y="16845"/>
                </a:cubicBezTo>
                <a:cubicBezTo>
                  <a:pt x="5621" y="11167"/>
                  <a:pt x="11437" y="8328"/>
                  <a:pt x="14151" y="8328"/>
                </a:cubicBezTo>
                <a:cubicBezTo>
                  <a:pt x="105654" y="8328"/>
                  <a:pt x="105654" y="8328"/>
                  <a:pt x="105654" y="8328"/>
                </a:cubicBezTo>
                <a:cubicBezTo>
                  <a:pt x="108368" y="8328"/>
                  <a:pt x="114184" y="11167"/>
                  <a:pt x="114184" y="16845"/>
                </a:cubicBezTo>
                <a:lnTo>
                  <a:pt x="114184" y="30662"/>
                </a:lnTo>
                <a:close/>
                <a:moveTo>
                  <a:pt x="48465" y="16845"/>
                </a:moveTo>
                <a:lnTo>
                  <a:pt x="48465" y="16845"/>
                </a:lnTo>
                <a:cubicBezTo>
                  <a:pt x="45557" y="16845"/>
                  <a:pt x="45557" y="16845"/>
                  <a:pt x="45557" y="19495"/>
                </a:cubicBezTo>
                <a:cubicBezTo>
                  <a:pt x="45557" y="22334"/>
                  <a:pt x="45557" y="22334"/>
                  <a:pt x="48465" y="22334"/>
                </a:cubicBezTo>
                <a:cubicBezTo>
                  <a:pt x="51373" y="22334"/>
                  <a:pt x="51373" y="22334"/>
                  <a:pt x="51373" y="19495"/>
                </a:cubicBezTo>
                <a:cubicBezTo>
                  <a:pt x="51373" y="16845"/>
                  <a:pt x="51373" y="16845"/>
                  <a:pt x="48465" y="16845"/>
                </a:cubicBezTo>
                <a:close/>
                <a:moveTo>
                  <a:pt x="34313" y="16845"/>
                </a:moveTo>
                <a:lnTo>
                  <a:pt x="34313" y="16845"/>
                </a:lnTo>
                <a:cubicBezTo>
                  <a:pt x="31405" y="16845"/>
                  <a:pt x="28497" y="16845"/>
                  <a:pt x="28497" y="19495"/>
                </a:cubicBezTo>
                <a:cubicBezTo>
                  <a:pt x="28497" y="22334"/>
                  <a:pt x="31405" y="22334"/>
                  <a:pt x="34313" y="22334"/>
                </a:cubicBezTo>
                <a:cubicBezTo>
                  <a:pt x="34313" y="22334"/>
                  <a:pt x="37027" y="22334"/>
                  <a:pt x="37027" y="19495"/>
                </a:cubicBezTo>
                <a:cubicBezTo>
                  <a:pt x="37027" y="16845"/>
                  <a:pt x="34313" y="16845"/>
                  <a:pt x="34313" y="1684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0" name="Shape 4690"/>
          <p:cNvSpPr/>
          <p:nvPr/>
        </p:nvSpPr>
        <p:spPr>
          <a:xfrm>
            <a:off x="2116038" y="4028076"/>
            <a:ext cx="305130" cy="305210"/>
          </a:xfrm>
          <a:custGeom>
            <a:avLst/>
            <a:gdLst/>
            <a:ahLst/>
            <a:cxnLst/>
            <a:rect l="0" t="0" r="0" b="0"/>
            <a:pathLst>
              <a:path w="120000" h="120000" extrusionOk="0">
                <a:moveTo>
                  <a:pt x="61324" y="0"/>
                </a:moveTo>
                <a:lnTo>
                  <a:pt x="61324" y="0"/>
                </a:lnTo>
                <a:cubicBezTo>
                  <a:pt x="28012" y="0"/>
                  <a:pt x="0" y="27823"/>
                  <a:pt x="0" y="61324"/>
                </a:cubicBezTo>
                <a:cubicBezTo>
                  <a:pt x="0" y="91987"/>
                  <a:pt x="28012" y="119810"/>
                  <a:pt x="61324" y="119810"/>
                </a:cubicBezTo>
                <a:cubicBezTo>
                  <a:pt x="91987" y="119810"/>
                  <a:pt x="119810" y="91987"/>
                  <a:pt x="119810" y="61324"/>
                </a:cubicBezTo>
                <a:cubicBezTo>
                  <a:pt x="119810" y="27823"/>
                  <a:pt x="91987" y="0"/>
                  <a:pt x="61324" y="0"/>
                </a:cubicBezTo>
                <a:close/>
                <a:moveTo>
                  <a:pt x="103154" y="30662"/>
                </a:moveTo>
                <a:lnTo>
                  <a:pt x="103154" y="30662"/>
                </a:lnTo>
                <a:cubicBezTo>
                  <a:pt x="108643" y="38990"/>
                  <a:pt x="111482" y="47507"/>
                  <a:pt x="111482" y="55646"/>
                </a:cubicBezTo>
                <a:cubicBezTo>
                  <a:pt x="83659" y="55646"/>
                  <a:pt x="83659" y="55646"/>
                  <a:pt x="83659" y="55646"/>
                </a:cubicBezTo>
                <a:cubicBezTo>
                  <a:pt x="83659" y="50157"/>
                  <a:pt x="80820" y="41829"/>
                  <a:pt x="80820" y="36340"/>
                </a:cubicBezTo>
                <a:cubicBezTo>
                  <a:pt x="89148" y="36340"/>
                  <a:pt x="97665" y="33501"/>
                  <a:pt x="103154" y="30662"/>
                </a:cubicBezTo>
                <a:close/>
                <a:moveTo>
                  <a:pt x="97665" y="25173"/>
                </a:moveTo>
                <a:lnTo>
                  <a:pt x="97665" y="25173"/>
                </a:lnTo>
                <a:cubicBezTo>
                  <a:pt x="91987" y="27823"/>
                  <a:pt x="86498" y="27823"/>
                  <a:pt x="77981" y="27823"/>
                </a:cubicBezTo>
                <a:cubicBezTo>
                  <a:pt x="77981" y="22334"/>
                  <a:pt x="75331" y="16845"/>
                  <a:pt x="72492" y="11167"/>
                </a:cubicBezTo>
                <a:cubicBezTo>
                  <a:pt x="83659" y="11167"/>
                  <a:pt x="91987" y="16845"/>
                  <a:pt x="97665" y="25173"/>
                </a:cubicBezTo>
                <a:close/>
                <a:moveTo>
                  <a:pt x="44668" y="55646"/>
                </a:moveTo>
                <a:lnTo>
                  <a:pt x="44668" y="55646"/>
                </a:lnTo>
                <a:cubicBezTo>
                  <a:pt x="44668" y="50157"/>
                  <a:pt x="47507" y="44668"/>
                  <a:pt x="47507" y="36340"/>
                </a:cubicBezTo>
                <a:cubicBezTo>
                  <a:pt x="52996" y="38990"/>
                  <a:pt x="55835" y="38990"/>
                  <a:pt x="61324" y="38990"/>
                </a:cubicBezTo>
                <a:cubicBezTo>
                  <a:pt x="64164" y="38990"/>
                  <a:pt x="69842" y="38990"/>
                  <a:pt x="72492" y="36340"/>
                </a:cubicBezTo>
                <a:cubicBezTo>
                  <a:pt x="75331" y="44668"/>
                  <a:pt x="75331" y="50157"/>
                  <a:pt x="75331" y="55646"/>
                </a:cubicBezTo>
                <a:lnTo>
                  <a:pt x="44668" y="55646"/>
                </a:lnTo>
                <a:close/>
                <a:moveTo>
                  <a:pt x="75331" y="64164"/>
                </a:moveTo>
                <a:lnTo>
                  <a:pt x="75331" y="64164"/>
                </a:lnTo>
                <a:cubicBezTo>
                  <a:pt x="75331" y="69652"/>
                  <a:pt x="75331" y="77981"/>
                  <a:pt x="72492" y="83659"/>
                </a:cubicBezTo>
                <a:cubicBezTo>
                  <a:pt x="69842" y="83659"/>
                  <a:pt x="64164" y="83659"/>
                  <a:pt x="61324" y="83659"/>
                </a:cubicBezTo>
                <a:cubicBezTo>
                  <a:pt x="55835" y="83659"/>
                  <a:pt x="52996" y="83659"/>
                  <a:pt x="47507" y="83659"/>
                </a:cubicBezTo>
                <a:cubicBezTo>
                  <a:pt x="47507" y="77981"/>
                  <a:pt x="44668" y="69652"/>
                  <a:pt x="44668" y="64164"/>
                </a:cubicBezTo>
                <a:lnTo>
                  <a:pt x="75331" y="64164"/>
                </a:lnTo>
                <a:close/>
                <a:moveTo>
                  <a:pt x="55835" y="8328"/>
                </a:moveTo>
                <a:lnTo>
                  <a:pt x="55835" y="8328"/>
                </a:lnTo>
                <a:cubicBezTo>
                  <a:pt x="58675" y="8328"/>
                  <a:pt x="58675" y="8328"/>
                  <a:pt x="61324" y="8328"/>
                </a:cubicBezTo>
                <a:lnTo>
                  <a:pt x="64164" y="8328"/>
                </a:lnTo>
                <a:cubicBezTo>
                  <a:pt x="67003" y="14006"/>
                  <a:pt x="69842" y="22334"/>
                  <a:pt x="72492" y="30662"/>
                </a:cubicBezTo>
                <a:cubicBezTo>
                  <a:pt x="67003" y="30662"/>
                  <a:pt x="64164" y="30662"/>
                  <a:pt x="61324" y="30662"/>
                </a:cubicBezTo>
                <a:cubicBezTo>
                  <a:pt x="55835" y="30662"/>
                  <a:pt x="52996" y="30662"/>
                  <a:pt x="50157" y="30662"/>
                </a:cubicBezTo>
                <a:cubicBezTo>
                  <a:pt x="50157" y="22334"/>
                  <a:pt x="52996" y="14006"/>
                  <a:pt x="55835" y="8328"/>
                </a:cubicBezTo>
                <a:close/>
                <a:moveTo>
                  <a:pt x="47507" y="11167"/>
                </a:moveTo>
                <a:lnTo>
                  <a:pt x="47507" y="11167"/>
                </a:lnTo>
                <a:cubicBezTo>
                  <a:pt x="44668" y="16845"/>
                  <a:pt x="41829" y="22334"/>
                  <a:pt x="41829" y="27823"/>
                </a:cubicBezTo>
                <a:cubicBezTo>
                  <a:pt x="36340" y="27823"/>
                  <a:pt x="28012" y="27823"/>
                  <a:pt x="22334" y="25173"/>
                </a:cubicBezTo>
                <a:cubicBezTo>
                  <a:pt x="28012" y="16845"/>
                  <a:pt x="39179" y="11167"/>
                  <a:pt x="47507" y="11167"/>
                </a:cubicBezTo>
                <a:close/>
                <a:moveTo>
                  <a:pt x="16845" y="30662"/>
                </a:moveTo>
                <a:lnTo>
                  <a:pt x="16845" y="30662"/>
                </a:lnTo>
                <a:cubicBezTo>
                  <a:pt x="25173" y="33501"/>
                  <a:pt x="33501" y="36340"/>
                  <a:pt x="39179" y="36340"/>
                </a:cubicBezTo>
                <a:cubicBezTo>
                  <a:pt x="39179" y="41829"/>
                  <a:pt x="39179" y="50157"/>
                  <a:pt x="39179" y="55646"/>
                </a:cubicBezTo>
                <a:cubicBezTo>
                  <a:pt x="8328" y="55646"/>
                  <a:pt x="8328" y="55646"/>
                  <a:pt x="8328" y="55646"/>
                </a:cubicBezTo>
                <a:cubicBezTo>
                  <a:pt x="8328" y="47507"/>
                  <a:pt x="11167" y="38990"/>
                  <a:pt x="16845" y="30662"/>
                </a:cubicBezTo>
                <a:close/>
                <a:moveTo>
                  <a:pt x="16845" y="89148"/>
                </a:moveTo>
                <a:lnTo>
                  <a:pt x="16845" y="89148"/>
                </a:lnTo>
                <a:cubicBezTo>
                  <a:pt x="11167" y="80820"/>
                  <a:pt x="8328" y="72492"/>
                  <a:pt x="8328" y="64164"/>
                </a:cubicBezTo>
                <a:cubicBezTo>
                  <a:pt x="39179" y="64164"/>
                  <a:pt x="39179" y="64164"/>
                  <a:pt x="39179" y="64164"/>
                </a:cubicBezTo>
                <a:cubicBezTo>
                  <a:pt x="39179" y="69652"/>
                  <a:pt x="39179" y="77981"/>
                  <a:pt x="39179" y="83659"/>
                </a:cubicBezTo>
                <a:cubicBezTo>
                  <a:pt x="33501" y="86498"/>
                  <a:pt x="25173" y="86498"/>
                  <a:pt x="16845" y="89148"/>
                </a:cubicBezTo>
                <a:close/>
                <a:moveTo>
                  <a:pt x="22334" y="94826"/>
                </a:moveTo>
                <a:lnTo>
                  <a:pt x="22334" y="94826"/>
                </a:lnTo>
                <a:cubicBezTo>
                  <a:pt x="28012" y="94826"/>
                  <a:pt x="36340" y="91987"/>
                  <a:pt x="41829" y="91987"/>
                </a:cubicBezTo>
                <a:cubicBezTo>
                  <a:pt x="41829" y="97476"/>
                  <a:pt x="44668" y="105993"/>
                  <a:pt x="47507" y="111482"/>
                </a:cubicBezTo>
                <a:cubicBezTo>
                  <a:pt x="39179" y="108643"/>
                  <a:pt x="28012" y="103154"/>
                  <a:pt x="22334" y="94826"/>
                </a:cubicBezTo>
                <a:close/>
                <a:moveTo>
                  <a:pt x="64164" y="111482"/>
                </a:moveTo>
                <a:lnTo>
                  <a:pt x="64164" y="111482"/>
                </a:lnTo>
                <a:lnTo>
                  <a:pt x="61324" y="111482"/>
                </a:lnTo>
                <a:cubicBezTo>
                  <a:pt x="58675" y="111482"/>
                  <a:pt x="58675" y="111482"/>
                  <a:pt x="55835" y="111482"/>
                </a:cubicBezTo>
                <a:cubicBezTo>
                  <a:pt x="52996" y="105993"/>
                  <a:pt x="50157" y="97476"/>
                  <a:pt x="50157" y="89148"/>
                </a:cubicBezTo>
                <a:cubicBezTo>
                  <a:pt x="52996" y="89148"/>
                  <a:pt x="55835" y="89148"/>
                  <a:pt x="61324" y="89148"/>
                </a:cubicBezTo>
                <a:cubicBezTo>
                  <a:pt x="64164" y="89148"/>
                  <a:pt x="67003" y="89148"/>
                  <a:pt x="72492" y="89148"/>
                </a:cubicBezTo>
                <a:cubicBezTo>
                  <a:pt x="69842" y="97476"/>
                  <a:pt x="67003" y="105993"/>
                  <a:pt x="64164" y="111482"/>
                </a:cubicBezTo>
                <a:close/>
                <a:moveTo>
                  <a:pt x="72492" y="111482"/>
                </a:moveTo>
                <a:lnTo>
                  <a:pt x="72492" y="111482"/>
                </a:lnTo>
                <a:cubicBezTo>
                  <a:pt x="75331" y="105993"/>
                  <a:pt x="77981" y="97476"/>
                  <a:pt x="77981" y="91987"/>
                </a:cubicBezTo>
                <a:cubicBezTo>
                  <a:pt x="86498" y="91987"/>
                  <a:pt x="91987" y="94826"/>
                  <a:pt x="97665" y="94826"/>
                </a:cubicBezTo>
                <a:cubicBezTo>
                  <a:pt x="91987" y="103154"/>
                  <a:pt x="83659" y="108643"/>
                  <a:pt x="72492" y="111482"/>
                </a:cubicBezTo>
                <a:close/>
                <a:moveTo>
                  <a:pt x="103154" y="89148"/>
                </a:moveTo>
                <a:lnTo>
                  <a:pt x="103154" y="89148"/>
                </a:lnTo>
                <a:cubicBezTo>
                  <a:pt x="97665" y="86498"/>
                  <a:pt x="89148" y="86498"/>
                  <a:pt x="80820" y="83659"/>
                </a:cubicBezTo>
                <a:cubicBezTo>
                  <a:pt x="80820" y="77981"/>
                  <a:pt x="83659" y="69652"/>
                  <a:pt x="83659" y="64164"/>
                </a:cubicBezTo>
                <a:cubicBezTo>
                  <a:pt x="111482" y="64164"/>
                  <a:pt x="111482" y="64164"/>
                  <a:pt x="111482" y="64164"/>
                </a:cubicBezTo>
                <a:cubicBezTo>
                  <a:pt x="111482" y="72492"/>
                  <a:pt x="108643" y="80820"/>
                  <a:pt x="103154" y="89148"/>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1" name="Shape 4691"/>
          <p:cNvSpPr/>
          <p:nvPr/>
        </p:nvSpPr>
        <p:spPr>
          <a:xfrm>
            <a:off x="1662750" y="4040425"/>
            <a:ext cx="248691" cy="291097"/>
          </a:xfrm>
          <a:custGeom>
            <a:avLst/>
            <a:gdLst/>
            <a:ahLst/>
            <a:cxnLst/>
            <a:rect l="0" t="0" r="0" b="0"/>
            <a:pathLst>
              <a:path w="120000" h="120000" extrusionOk="0">
                <a:moveTo>
                  <a:pt x="6976" y="11721"/>
                </a:moveTo>
                <a:lnTo>
                  <a:pt x="6976" y="11721"/>
                </a:lnTo>
                <a:cubicBezTo>
                  <a:pt x="89069" y="11721"/>
                  <a:pt x="89069" y="11721"/>
                  <a:pt x="89069" y="11721"/>
                </a:cubicBezTo>
                <a:cubicBezTo>
                  <a:pt x="89069" y="11721"/>
                  <a:pt x="92558" y="8741"/>
                  <a:pt x="92558" y="5761"/>
                </a:cubicBezTo>
                <a:lnTo>
                  <a:pt x="89069" y="2781"/>
                </a:lnTo>
                <a:cubicBezTo>
                  <a:pt x="6976" y="2781"/>
                  <a:pt x="6976" y="2781"/>
                  <a:pt x="6976" y="2781"/>
                </a:cubicBezTo>
                <a:cubicBezTo>
                  <a:pt x="3488" y="2781"/>
                  <a:pt x="0" y="5761"/>
                  <a:pt x="0" y="5761"/>
                </a:cubicBezTo>
                <a:cubicBezTo>
                  <a:pt x="0" y="8741"/>
                  <a:pt x="3488" y="11721"/>
                  <a:pt x="6976" y="11721"/>
                </a:cubicBezTo>
                <a:close/>
                <a:moveTo>
                  <a:pt x="6976" y="34966"/>
                </a:moveTo>
                <a:lnTo>
                  <a:pt x="6976" y="34966"/>
                </a:lnTo>
                <a:cubicBezTo>
                  <a:pt x="89069" y="34966"/>
                  <a:pt x="89069" y="34966"/>
                  <a:pt x="89069" y="34966"/>
                </a:cubicBezTo>
                <a:cubicBezTo>
                  <a:pt x="89069" y="34966"/>
                  <a:pt x="92558" y="32185"/>
                  <a:pt x="92558" y="29205"/>
                </a:cubicBezTo>
                <a:lnTo>
                  <a:pt x="89069" y="26225"/>
                </a:lnTo>
                <a:cubicBezTo>
                  <a:pt x="6976" y="26225"/>
                  <a:pt x="6976" y="26225"/>
                  <a:pt x="6976" y="26225"/>
                </a:cubicBezTo>
                <a:cubicBezTo>
                  <a:pt x="3488" y="26225"/>
                  <a:pt x="0" y="29205"/>
                  <a:pt x="0" y="29205"/>
                </a:cubicBezTo>
                <a:cubicBezTo>
                  <a:pt x="0" y="32185"/>
                  <a:pt x="3488" y="34966"/>
                  <a:pt x="6976" y="34966"/>
                </a:cubicBezTo>
                <a:close/>
                <a:moveTo>
                  <a:pt x="34186" y="73112"/>
                </a:moveTo>
                <a:lnTo>
                  <a:pt x="34186" y="73112"/>
                </a:lnTo>
                <a:cubicBezTo>
                  <a:pt x="6976" y="73112"/>
                  <a:pt x="6976" y="73112"/>
                  <a:pt x="6976" y="73112"/>
                </a:cubicBezTo>
                <a:cubicBezTo>
                  <a:pt x="3488" y="73112"/>
                  <a:pt x="0" y="75894"/>
                  <a:pt x="0" y="75894"/>
                </a:cubicBezTo>
                <a:cubicBezTo>
                  <a:pt x="0" y="78874"/>
                  <a:pt x="3488" y="81854"/>
                  <a:pt x="6976" y="81854"/>
                </a:cubicBezTo>
                <a:cubicBezTo>
                  <a:pt x="34186" y="81854"/>
                  <a:pt x="34186" y="81854"/>
                  <a:pt x="34186" y="81854"/>
                </a:cubicBezTo>
                <a:cubicBezTo>
                  <a:pt x="34186" y="81854"/>
                  <a:pt x="37674" y="78874"/>
                  <a:pt x="37674" y="75894"/>
                </a:cubicBezTo>
                <a:lnTo>
                  <a:pt x="34186" y="73112"/>
                </a:lnTo>
                <a:close/>
                <a:moveTo>
                  <a:pt x="6976" y="58410"/>
                </a:moveTo>
                <a:lnTo>
                  <a:pt x="6976" y="58410"/>
                </a:lnTo>
                <a:cubicBezTo>
                  <a:pt x="54883" y="58410"/>
                  <a:pt x="54883" y="58410"/>
                  <a:pt x="54883" y="58410"/>
                </a:cubicBezTo>
                <a:cubicBezTo>
                  <a:pt x="58372" y="58410"/>
                  <a:pt x="61627" y="55629"/>
                  <a:pt x="61627" y="52450"/>
                </a:cubicBezTo>
                <a:cubicBezTo>
                  <a:pt x="61627" y="52450"/>
                  <a:pt x="58372" y="49668"/>
                  <a:pt x="54883" y="49668"/>
                </a:cubicBezTo>
                <a:cubicBezTo>
                  <a:pt x="6976" y="49668"/>
                  <a:pt x="6976" y="49668"/>
                  <a:pt x="6976" y="49668"/>
                </a:cubicBezTo>
                <a:cubicBezTo>
                  <a:pt x="3488" y="49668"/>
                  <a:pt x="0" y="52450"/>
                  <a:pt x="0" y="52450"/>
                </a:cubicBezTo>
                <a:cubicBezTo>
                  <a:pt x="0" y="55629"/>
                  <a:pt x="3488" y="58410"/>
                  <a:pt x="6976" y="58410"/>
                </a:cubicBezTo>
                <a:close/>
                <a:moveTo>
                  <a:pt x="116511" y="0"/>
                </a:moveTo>
                <a:lnTo>
                  <a:pt x="116511" y="0"/>
                </a:lnTo>
                <a:cubicBezTo>
                  <a:pt x="113023" y="0"/>
                  <a:pt x="109534" y="0"/>
                  <a:pt x="109534" y="2781"/>
                </a:cubicBezTo>
                <a:cubicBezTo>
                  <a:pt x="109534" y="67152"/>
                  <a:pt x="109534" y="67152"/>
                  <a:pt x="109534" y="67152"/>
                </a:cubicBezTo>
                <a:cubicBezTo>
                  <a:pt x="99302" y="61390"/>
                  <a:pt x="85581" y="61390"/>
                  <a:pt x="68372" y="67152"/>
                </a:cubicBezTo>
                <a:cubicBezTo>
                  <a:pt x="51395" y="75894"/>
                  <a:pt x="41162" y="93576"/>
                  <a:pt x="51395" y="105298"/>
                </a:cubicBezTo>
                <a:cubicBezTo>
                  <a:pt x="58372" y="117019"/>
                  <a:pt x="78837" y="119801"/>
                  <a:pt x="99302" y="111059"/>
                </a:cubicBezTo>
                <a:cubicBezTo>
                  <a:pt x="113023" y="102317"/>
                  <a:pt x="119767" y="90596"/>
                  <a:pt x="119767" y="81854"/>
                </a:cubicBezTo>
                <a:lnTo>
                  <a:pt x="119767" y="81854"/>
                </a:lnTo>
                <a:cubicBezTo>
                  <a:pt x="119767" y="2781"/>
                  <a:pt x="119767" y="2781"/>
                  <a:pt x="119767" y="2781"/>
                </a:cubicBezTo>
                <a:cubicBezTo>
                  <a:pt x="119767" y="0"/>
                  <a:pt x="116511" y="0"/>
                  <a:pt x="116511" y="0"/>
                </a:cubicBezTo>
                <a:close/>
                <a:moveTo>
                  <a:pt x="95813" y="102317"/>
                </a:moveTo>
                <a:lnTo>
                  <a:pt x="95813" y="102317"/>
                </a:lnTo>
                <a:cubicBezTo>
                  <a:pt x="82093" y="111059"/>
                  <a:pt x="65116" y="111059"/>
                  <a:pt x="58372" y="102317"/>
                </a:cubicBezTo>
                <a:cubicBezTo>
                  <a:pt x="51395" y="93576"/>
                  <a:pt x="58372" y="81854"/>
                  <a:pt x="72093" y="73112"/>
                </a:cubicBezTo>
                <a:cubicBezTo>
                  <a:pt x="85581" y="67152"/>
                  <a:pt x="102790" y="67152"/>
                  <a:pt x="109534" y="75894"/>
                </a:cubicBezTo>
                <a:cubicBezTo>
                  <a:pt x="116511" y="84834"/>
                  <a:pt x="109534" y="96357"/>
                  <a:pt x="95813" y="102317"/>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2" name="Shape 4692"/>
          <p:cNvSpPr/>
          <p:nvPr/>
        </p:nvSpPr>
        <p:spPr>
          <a:xfrm>
            <a:off x="1140677" y="4028076"/>
            <a:ext cx="296312" cy="305210"/>
          </a:xfrm>
          <a:custGeom>
            <a:avLst/>
            <a:gdLst/>
            <a:ahLst/>
            <a:cxnLst/>
            <a:rect l="0" t="0" r="0" b="0"/>
            <a:pathLst>
              <a:path w="120000" h="120000" extrusionOk="0">
                <a:moveTo>
                  <a:pt x="102746" y="16845"/>
                </a:moveTo>
                <a:lnTo>
                  <a:pt x="102746" y="16845"/>
                </a:lnTo>
                <a:cubicBezTo>
                  <a:pt x="51373" y="22334"/>
                  <a:pt x="51373" y="22334"/>
                  <a:pt x="51373" y="22334"/>
                </a:cubicBezTo>
                <a:cubicBezTo>
                  <a:pt x="51373" y="22334"/>
                  <a:pt x="48465" y="25173"/>
                  <a:pt x="48465" y="27823"/>
                </a:cubicBezTo>
                <a:cubicBezTo>
                  <a:pt x="48465" y="58675"/>
                  <a:pt x="48465" y="58675"/>
                  <a:pt x="48465" y="58675"/>
                </a:cubicBezTo>
                <a:cubicBezTo>
                  <a:pt x="42843" y="55646"/>
                  <a:pt x="34313" y="55646"/>
                  <a:pt x="25589" y="61324"/>
                </a:cubicBezTo>
                <a:cubicBezTo>
                  <a:pt x="17059" y="66813"/>
                  <a:pt x="11437" y="75331"/>
                  <a:pt x="17059" y="83659"/>
                </a:cubicBezTo>
                <a:cubicBezTo>
                  <a:pt x="19967" y="91987"/>
                  <a:pt x="34313" y="91987"/>
                  <a:pt x="45557" y="86498"/>
                </a:cubicBezTo>
                <a:cubicBezTo>
                  <a:pt x="54281" y="80820"/>
                  <a:pt x="56995" y="75331"/>
                  <a:pt x="56995" y="66813"/>
                </a:cubicBezTo>
                <a:lnTo>
                  <a:pt x="56995" y="30662"/>
                </a:lnTo>
                <a:cubicBezTo>
                  <a:pt x="96930" y="25173"/>
                  <a:pt x="96930" y="25173"/>
                  <a:pt x="96930" y="25173"/>
                </a:cubicBezTo>
                <a:cubicBezTo>
                  <a:pt x="96930" y="50157"/>
                  <a:pt x="96930" y="50157"/>
                  <a:pt x="96930" y="50157"/>
                </a:cubicBezTo>
                <a:cubicBezTo>
                  <a:pt x="91308" y="47507"/>
                  <a:pt x="82778" y="47507"/>
                  <a:pt x="76962" y="52996"/>
                </a:cubicBezTo>
                <a:cubicBezTo>
                  <a:pt x="65718" y="58675"/>
                  <a:pt x="59903" y="69652"/>
                  <a:pt x="65718" y="75331"/>
                </a:cubicBezTo>
                <a:cubicBezTo>
                  <a:pt x="71340" y="83659"/>
                  <a:pt x="82778" y="83659"/>
                  <a:pt x="94216" y="77981"/>
                </a:cubicBezTo>
                <a:cubicBezTo>
                  <a:pt x="102746" y="75331"/>
                  <a:pt x="105460" y="66813"/>
                  <a:pt x="105460" y="61324"/>
                </a:cubicBezTo>
                <a:lnTo>
                  <a:pt x="105460" y="19495"/>
                </a:lnTo>
                <a:cubicBezTo>
                  <a:pt x="105460" y="16845"/>
                  <a:pt x="102746" y="16845"/>
                  <a:pt x="102746" y="16845"/>
                </a:cubicBezTo>
                <a:close/>
                <a:moveTo>
                  <a:pt x="39935" y="80820"/>
                </a:moveTo>
                <a:lnTo>
                  <a:pt x="39935" y="80820"/>
                </a:lnTo>
                <a:cubicBezTo>
                  <a:pt x="34313" y="83659"/>
                  <a:pt x="25589" y="83659"/>
                  <a:pt x="22875" y="80820"/>
                </a:cubicBezTo>
                <a:cubicBezTo>
                  <a:pt x="19967" y="75331"/>
                  <a:pt x="22875" y="69652"/>
                  <a:pt x="28497" y="66813"/>
                </a:cubicBezTo>
                <a:cubicBezTo>
                  <a:pt x="37027" y="64164"/>
                  <a:pt x="42843" y="64164"/>
                  <a:pt x="45557" y="66813"/>
                </a:cubicBezTo>
                <a:cubicBezTo>
                  <a:pt x="51373" y="69652"/>
                  <a:pt x="48465" y="77981"/>
                  <a:pt x="39935" y="80820"/>
                </a:cubicBezTo>
                <a:close/>
                <a:moveTo>
                  <a:pt x="91308" y="72492"/>
                </a:moveTo>
                <a:lnTo>
                  <a:pt x="91308" y="72492"/>
                </a:lnTo>
                <a:cubicBezTo>
                  <a:pt x="85492" y="77981"/>
                  <a:pt x="76962" y="75331"/>
                  <a:pt x="71340" y="72492"/>
                </a:cubicBezTo>
                <a:cubicBezTo>
                  <a:pt x="68432" y="69652"/>
                  <a:pt x="71340" y="61324"/>
                  <a:pt x="79870" y="58675"/>
                </a:cubicBezTo>
                <a:cubicBezTo>
                  <a:pt x="85492" y="55646"/>
                  <a:pt x="91308" y="55646"/>
                  <a:pt x="96930" y="58675"/>
                </a:cubicBezTo>
                <a:cubicBezTo>
                  <a:pt x="99838" y="61324"/>
                  <a:pt x="96930" y="69652"/>
                  <a:pt x="91308" y="72492"/>
                </a:cubicBezTo>
                <a:close/>
                <a:moveTo>
                  <a:pt x="108368" y="111482"/>
                </a:moveTo>
                <a:lnTo>
                  <a:pt x="108368" y="111482"/>
                </a:lnTo>
                <a:cubicBezTo>
                  <a:pt x="11437" y="111482"/>
                  <a:pt x="11437" y="111482"/>
                  <a:pt x="11437" y="111482"/>
                </a:cubicBezTo>
                <a:cubicBezTo>
                  <a:pt x="8529" y="111482"/>
                  <a:pt x="5621" y="114321"/>
                  <a:pt x="5621" y="117160"/>
                </a:cubicBezTo>
                <a:cubicBezTo>
                  <a:pt x="5621" y="117160"/>
                  <a:pt x="8529" y="119810"/>
                  <a:pt x="11437" y="119810"/>
                </a:cubicBezTo>
                <a:cubicBezTo>
                  <a:pt x="108368" y="119810"/>
                  <a:pt x="108368" y="119810"/>
                  <a:pt x="108368" y="119810"/>
                </a:cubicBezTo>
                <a:cubicBezTo>
                  <a:pt x="111276" y="119810"/>
                  <a:pt x="114184" y="117160"/>
                  <a:pt x="114184" y="117160"/>
                </a:cubicBezTo>
                <a:cubicBezTo>
                  <a:pt x="114184" y="114321"/>
                  <a:pt x="111276" y="111482"/>
                  <a:pt x="108368" y="111482"/>
                </a:cubicBezTo>
                <a:close/>
                <a:moveTo>
                  <a:pt x="105460" y="0"/>
                </a:moveTo>
                <a:lnTo>
                  <a:pt x="105460" y="0"/>
                </a:lnTo>
                <a:cubicBezTo>
                  <a:pt x="14151" y="0"/>
                  <a:pt x="14151" y="0"/>
                  <a:pt x="14151" y="0"/>
                </a:cubicBezTo>
                <a:cubicBezTo>
                  <a:pt x="5621" y="0"/>
                  <a:pt x="0" y="8328"/>
                  <a:pt x="0" y="16845"/>
                </a:cubicBezTo>
                <a:cubicBezTo>
                  <a:pt x="0" y="89148"/>
                  <a:pt x="0" y="89148"/>
                  <a:pt x="0" y="89148"/>
                </a:cubicBezTo>
                <a:cubicBezTo>
                  <a:pt x="0" y="97476"/>
                  <a:pt x="5621" y="105993"/>
                  <a:pt x="14151" y="105993"/>
                </a:cubicBezTo>
                <a:cubicBezTo>
                  <a:pt x="105460" y="105993"/>
                  <a:pt x="105460" y="105993"/>
                  <a:pt x="105460" y="105993"/>
                </a:cubicBezTo>
                <a:cubicBezTo>
                  <a:pt x="114184" y="105993"/>
                  <a:pt x="119806" y="97476"/>
                  <a:pt x="119806" y="89148"/>
                </a:cubicBezTo>
                <a:cubicBezTo>
                  <a:pt x="119806" y="16845"/>
                  <a:pt x="119806" y="16845"/>
                  <a:pt x="119806" y="16845"/>
                </a:cubicBezTo>
                <a:cubicBezTo>
                  <a:pt x="119806" y="8328"/>
                  <a:pt x="114184" y="0"/>
                  <a:pt x="105460" y="0"/>
                </a:cubicBezTo>
                <a:close/>
                <a:moveTo>
                  <a:pt x="114184" y="89148"/>
                </a:moveTo>
                <a:lnTo>
                  <a:pt x="114184" y="89148"/>
                </a:lnTo>
                <a:cubicBezTo>
                  <a:pt x="114184" y="94826"/>
                  <a:pt x="108368" y="97476"/>
                  <a:pt x="105460" y="97476"/>
                </a:cubicBezTo>
                <a:cubicBezTo>
                  <a:pt x="14151" y="97476"/>
                  <a:pt x="14151" y="97476"/>
                  <a:pt x="14151" y="97476"/>
                </a:cubicBezTo>
                <a:cubicBezTo>
                  <a:pt x="11437" y="97476"/>
                  <a:pt x="5621" y="94826"/>
                  <a:pt x="5621" y="89148"/>
                </a:cubicBezTo>
                <a:cubicBezTo>
                  <a:pt x="5621" y="16845"/>
                  <a:pt x="5621" y="16845"/>
                  <a:pt x="5621" y="16845"/>
                </a:cubicBezTo>
                <a:cubicBezTo>
                  <a:pt x="5621" y="11167"/>
                  <a:pt x="11437" y="8328"/>
                  <a:pt x="14151" y="8328"/>
                </a:cubicBezTo>
                <a:cubicBezTo>
                  <a:pt x="105460" y="8328"/>
                  <a:pt x="105460" y="8328"/>
                  <a:pt x="105460" y="8328"/>
                </a:cubicBezTo>
                <a:cubicBezTo>
                  <a:pt x="108368" y="8328"/>
                  <a:pt x="114184" y="11167"/>
                  <a:pt x="114184" y="16845"/>
                </a:cubicBezTo>
                <a:lnTo>
                  <a:pt x="114184" y="89148"/>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3" name="Shape 4693"/>
          <p:cNvSpPr/>
          <p:nvPr/>
        </p:nvSpPr>
        <p:spPr>
          <a:xfrm>
            <a:off x="5541262" y="3546442"/>
            <a:ext cx="310423" cy="291097"/>
          </a:xfrm>
          <a:custGeom>
            <a:avLst/>
            <a:gdLst/>
            <a:ahLst/>
            <a:cxnLst/>
            <a:rect l="0" t="0" r="0" b="0"/>
            <a:pathLst>
              <a:path w="120000" h="120000" extrusionOk="0">
                <a:moveTo>
                  <a:pt x="117041" y="0"/>
                </a:moveTo>
                <a:lnTo>
                  <a:pt x="117041" y="0"/>
                </a:lnTo>
                <a:cubicBezTo>
                  <a:pt x="117041" y="0"/>
                  <a:pt x="117041" y="0"/>
                  <a:pt x="114453" y="0"/>
                </a:cubicBezTo>
                <a:cubicBezTo>
                  <a:pt x="54545" y="17652"/>
                  <a:pt x="54545" y="17652"/>
                  <a:pt x="54545" y="17652"/>
                </a:cubicBezTo>
                <a:cubicBezTo>
                  <a:pt x="54545" y="17652"/>
                  <a:pt x="51771" y="17652"/>
                  <a:pt x="51771" y="20429"/>
                </a:cubicBezTo>
                <a:cubicBezTo>
                  <a:pt x="51771" y="75966"/>
                  <a:pt x="51771" y="75966"/>
                  <a:pt x="51771" y="75966"/>
                </a:cubicBezTo>
                <a:cubicBezTo>
                  <a:pt x="43636" y="70016"/>
                  <a:pt x="32727" y="70016"/>
                  <a:pt x="21818" y="75966"/>
                </a:cubicBezTo>
                <a:cubicBezTo>
                  <a:pt x="8320" y="84694"/>
                  <a:pt x="0" y="99371"/>
                  <a:pt x="5546" y="108099"/>
                </a:cubicBezTo>
                <a:cubicBezTo>
                  <a:pt x="13682" y="119801"/>
                  <a:pt x="29953" y="119801"/>
                  <a:pt x="43636" y="113851"/>
                </a:cubicBezTo>
                <a:cubicBezTo>
                  <a:pt x="51771" y="108099"/>
                  <a:pt x="57318" y="99371"/>
                  <a:pt x="59907" y="90446"/>
                </a:cubicBezTo>
                <a:lnTo>
                  <a:pt x="59907" y="23404"/>
                </a:lnTo>
                <a:cubicBezTo>
                  <a:pt x="114453" y="8727"/>
                  <a:pt x="114453" y="8727"/>
                  <a:pt x="114453" y="8727"/>
                </a:cubicBezTo>
                <a:cubicBezTo>
                  <a:pt x="114453" y="58314"/>
                  <a:pt x="114453" y="58314"/>
                  <a:pt x="114453" y="58314"/>
                </a:cubicBezTo>
                <a:cubicBezTo>
                  <a:pt x="106317" y="55537"/>
                  <a:pt x="92634" y="55537"/>
                  <a:pt x="81725" y="61289"/>
                </a:cubicBezTo>
                <a:cubicBezTo>
                  <a:pt x="68228" y="67239"/>
                  <a:pt x="62681" y="81719"/>
                  <a:pt x="68228" y="93421"/>
                </a:cubicBezTo>
                <a:cubicBezTo>
                  <a:pt x="73590" y="102148"/>
                  <a:pt x="90046" y="105123"/>
                  <a:pt x="106317" y="99371"/>
                </a:cubicBezTo>
                <a:cubicBezTo>
                  <a:pt x="114453" y="93421"/>
                  <a:pt x="119815" y="81719"/>
                  <a:pt x="119815" y="75966"/>
                </a:cubicBezTo>
                <a:cubicBezTo>
                  <a:pt x="119815" y="72991"/>
                  <a:pt x="119815" y="5950"/>
                  <a:pt x="119815" y="5950"/>
                </a:cubicBezTo>
                <a:cubicBezTo>
                  <a:pt x="119815" y="2975"/>
                  <a:pt x="119815" y="0"/>
                  <a:pt x="117041" y="0"/>
                </a:cubicBezTo>
                <a:close/>
                <a:moveTo>
                  <a:pt x="40862" y="105123"/>
                </a:moveTo>
                <a:lnTo>
                  <a:pt x="40862" y="105123"/>
                </a:lnTo>
                <a:cubicBezTo>
                  <a:pt x="29953" y="111074"/>
                  <a:pt x="19229" y="111074"/>
                  <a:pt x="13682" y="105123"/>
                </a:cubicBezTo>
                <a:cubicBezTo>
                  <a:pt x="8320" y="99371"/>
                  <a:pt x="13682" y="87669"/>
                  <a:pt x="24591" y="81719"/>
                </a:cubicBezTo>
                <a:cubicBezTo>
                  <a:pt x="32727" y="75966"/>
                  <a:pt x="43636" y="75966"/>
                  <a:pt x="49183" y="81719"/>
                </a:cubicBezTo>
                <a:cubicBezTo>
                  <a:pt x="57318" y="87669"/>
                  <a:pt x="49183" y="102148"/>
                  <a:pt x="40862" y="105123"/>
                </a:cubicBezTo>
                <a:close/>
                <a:moveTo>
                  <a:pt x="103543" y="90446"/>
                </a:moveTo>
                <a:lnTo>
                  <a:pt x="103543" y="90446"/>
                </a:lnTo>
                <a:cubicBezTo>
                  <a:pt x="92634" y="96396"/>
                  <a:pt x="79137" y="96396"/>
                  <a:pt x="76363" y="90446"/>
                </a:cubicBezTo>
                <a:cubicBezTo>
                  <a:pt x="70816" y="81719"/>
                  <a:pt x="73590" y="72991"/>
                  <a:pt x="84499" y="67239"/>
                </a:cubicBezTo>
                <a:cubicBezTo>
                  <a:pt x="95408" y="61289"/>
                  <a:pt x="106317" y="61289"/>
                  <a:pt x="111679" y="67239"/>
                </a:cubicBezTo>
                <a:cubicBezTo>
                  <a:pt x="117041" y="72991"/>
                  <a:pt x="111679" y="84694"/>
                  <a:pt x="103543" y="9044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4" name="Shape 4694"/>
          <p:cNvSpPr/>
          <p:nvPr/>
        </p:nvSpPr>
        <p:spPr>
          <a:xfrm>
            <a:off x="5114431" y="3546442"/>
            <a:ext cx="164028" cy="298154"/>
          </a:xfrm>
          <a:custGeom>
            <a:avLst/>
            <a:gdLst/>
            <a:ahLst/>
            <a:cxnLst/>
            <a:rect l="0" t="0" r="0" b="0"/>
            <a:pathLst>
              <a:path w="120000" h="120000" extrusionOk="0">
                <a:moveTo>
                  <a:pt x="114352" y="0"/>
                </a:moveTo>
                <a:lnTo>
                  <a:pt x="114352" y="0"/>
                </a:lnTo>
                <a:cubicBezTo>
                  <a:pt x="103764" y="0"/>
                  <a:pt x="103764" y="5815"/>
                  <a:pt x="103764" y="5815"/>
                </a:cubicBezTo>
                <a:cubicBezTo>
                  <a:pt x="103764" y="65718"/>
                  <a:pt x="103764" y="65718"/>
                  <a:pt x="103764" y="65718"/>
                </a:cubicBezTo>
                <a:cubicBezTo>
                  <a:pt x="88588" y="59903"/>
                  <a:pt x="62470" y="59903"/>
                  <a:pt x="41647" y="68432"/>
                </a:cubicBezTo>
                <a:cubicBezTo>
                  <a:pt x="15529" y="77156"/>
                  <a:pt x="0" y="94216"/>
                  <a:pt x="10588" y="105654"/>
                </a:cubicBezTo>
                <a:cubicBezTo>
                  <a:pt x="26117" y="117092"/>
                  <a:pt x="57176" y="119806"/>
                  <a:pt x="88588" y="108562"/>
                </a:cubicBezTo>
                <a:cubicBezTo>
                  <a:pt x="109411" y="102746"/>
                  <a:pt x="119647" y="91308"/>
                  <a:pt x="119647" y="79870"/>
                </a:cubicBezTo>
                <a:cubicBezTo>
                  <a:pt x="119647" y="5815"/>
                  <a:pt x="119647" y="5815"/>
                  <a:pt x="119647" y="5815"/>
                </a:cubicBezTo>
                <a:cubicBezTo>
                  <a:pt x="119647" y="2907"/>
                  <a:pt x="114352" y="0"/>
                  <a:pt x="114352" y="0"/>
                </a:cubicBezTo>
                <a:close/>
                <a:moveTo>
                  <a:pt x="83294" y="102746"/>
                </a:moveTo>
                <a:lnTo>
                  <a:pt x="83294" y="102746"/>
                </a:lnTo>
                <a:cubicBezTo>
                  <a:pt x="62470" y="111276"/>
                  <a:pt x="36352" y="111276"/>
                  <a:pt x="26117" y="102746"/>
                </a:cubicBezTo>
                <a:cubicBezTo>
                  <a:pt x="15529" y="94216"/>
                  <a:pt x="26117" y="79870"/>
                  <a:pt x="46941" y="74248"/>
                </a:cubicBezTo>
                <a:cubicBezTo>
                  <a:pt x="67764" y="65718"/>
                  <a:pt x="93529" y="68432"/>
                  <a:pt x="103764" y="77156"/>
                </a:cubicBezTo>
                <a:cubicBezTo>
                  <a:pt x="114352" y="85686"/>
                  <a:pt x="98823" y="97124"/>
                  <a:pt x="83294" y="10274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5" name="Shape 4695"/>
          <p:cNvSpPr/>
          <p:nvPr/>
        </p:nvSpPr>
        <p:spPr>
          <a:xfrm>
            <a:off x="4599413" y="3532329"/>
            <a:ext cx="227524" cy="305211"/>
          </a:xfrm>
          <a:custGeom>
            <a:avLst/>
            <a:gdLst/>
            <a:ahLst/>
            <a:cxnLst/>
            <a:rect l="0" t="0" r="0" b="0"/>
            <a:pathLst>
              <a:path w="120000" h="120000" extrusionOk="0">
                <a:moveTo>
                  <a:pt x="115932" y="24984"/>
                </a:moveTo>
                <a:lnTo>
                  <a:pt x="115932" y="24984"/>
                </a:lnTo>
                <a:cubicBezTo>
                  <a:pt x="82372" y="2649"/>
                  <a:pt x="82372" y="2649"/>
                  <a:pt x="82372" y="2649"/>
                </a:cubicBezTo>
                <a:cubicBezTo>
                  <a:pt x="82372" y="0"/>
                  <a:pt x="78559" y="0"/>
                  <a:pt x="74745" y="2649"/>
                </a:cubicBezTo>
                <a:lnTo>
                  <a:pt x="74745" y="5488"/>
                </a:lnTo>
                <a:cubicBezTo>
                  <a:pt x="74745" y="69652"/>
                  <a:pt x="74745" y="69652"/>
                  <a:pt x="74745" y="69652"/>
                </a:cubicBezTo>
                <a:cubicBezTo>
                  <a:pt x="63559" y="63974"/>
                  <a:pt x="44745" y="63974"/>
                  <a:pt x="29745" y="72302"/>
                </a:cubicBezTo>
                <a:cubicBezTo>
                  <a:pt x="7372" y="80820"/>
                  <a:pt x="0" y="97476"/>
                  <a:pt x="7372" y="108643"/>
                </a:cubicBezTo>
                <a:cubicBezTo>
                  <a:pt x="18559" y="119810"/>
                  <a:pt x="41186" y="119810"/>
                  <a:pt x="59745" y="111482"/>
                </a:cubicBezTo>
                <a:cubicBezTo>
                  <a:pt x="74745" y="105804"/>
                  <a:pt x="85932" y="94637"/>
                  <a:pt x="85932" y="83470"/>
                </a:cubicBezTo>
                <a:cubicBezTo>
                  <a:pt x="85932" y="13817"/>
                  <a:pt x="85932" y="13817"/>
                  <a:pt x="85932" y="13817"/>
                </a:cubicBezTo>
                <a:cubicBezTo>
                  <a:pt x="108305" y="30662"/>
                  <a:pt x="108305" y="30662"/>
                  <a:pt x="108305" y="30662"/>
                </a:cubicBezTo>
                <a:cubicBezTo>
                  <a:pt x="112118" y="33312"/>
                  <a:pt x="115932" y="33312"/>
                  <a:pt x="115932" y="30662"/>
                </a:cubicBezTo>
                <a:cubicBezTo>
                  <a:pt x="119745" y="30662"/>
                  <a:pt x="119745" y="27823"/>
                  <a:pt x="115932" y="24984"/>
                </a:cubicBezTo>
                <a:close/>
                <a:moveTo>
                  <a:pt x="55932" y="105804"/>
                </a:moveTo>
                <a:lnTo>
                  <a:pt x="55932" y="105804"/>
                </a:lnTo>
                <a:cubicBezTo>
                  <a:pt x="44745" y="114132"/>
                  <a:pt x="26186" y="111482"/>
                  <a:pt x="18559" y="105804"/>
                </a:cubicBezTo>
                <a:cubicBezTo>
                  <a:pt x="11186" y="97476"/>
                  <a:pt x="18559" y="83470"/>
                  <a:pt x="33559" y="77981"/>
                </a:cubicBezTo>
                <a:cubicBezTo>
                  <a:pt x="44745" y="69652"/>
                  <a:pt x="63559" y="72302"/>
                  <a:pt x="70932" y="80820"/>
                </a:cubicBezTo>
                <a:cubicBezTo>
                  <a:pt x="78559" y="86309"/>
                  <a:pt x="70932" y="100315"/>
                  <a:pt x="55932" y="105804"/>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6" name="Shape 4696"/>
          <p:cNvSpPr/>
          <p:nvPr/>
        </p:nvSpPr>
        <p:spPr>
          <a:xfrm>
            <a:off x="4077340" y="3567614"/>
            <a:ext cx="310423" cy="248755"/>
          </a:xfrm>
          <a:custGeom>
            <a:avLst/>
            <a:gdLst/>
            <a:ahLst/>
            <a:cxnLst/>
            <a:rect l="0" t="0" r="0" b="0"/>
            <a:pathLst>
              <a:path w="120000" h="120000" extrusionOk="0">
                <a:moveTo>
                  <a:pt x="59907" y="109323"/>
                </a:moveTo>
                <a:lnTo>
                  <a:pt x="59907" y="109323"/>
                </a:lnTo>
                <a:cubicBezTo>
                  <a:pt x="40862" y="109323"/>
                  <a:pt x="27180" y="92379"/>
                  <a:pt x="21818" y="71721"/>
                </a:cubicBezTo>
                <a:cubicBezTo>
                  <a:pt x="32727" y="71721"/>
                  <a:pt x="32727" y="71721"/>
                  <a:pt x="32727" y="71721"/>
                </a:cubicBezTo>
                <a:cubicBezTo>
                  <a:pt x="35500" y="71721"/>
                  <a:pt x="35500" y="68471"/>
                  <a:pt x="32727" y="68471"/>
                </a:cubicBezTo>
                <a:cubicBezTo>
                  <a:pt x="19044" y="51295"/>
                  <a:pt x="19044" y="51295"/>
                  <a:pt x="19044" y="51295"/>
                </a:cubicBezTo>
                <a:lnTo>
                  <a:pt x="16271" y="51295"/>
                </a:lnTo>
                <a:cubicBezTo>
                  <a:pt x="2773" y="68471"/>
                  <a:pt x="2773" y="68471"/>
                  <a:pt x="2773" y="68471"/>
                </a:cubicBezTo>
                <a:cubicBezTo>
                  <a:pt x="0" y="71721"/>
                  <a:pt x="2773" y="71721"/>
                  <a:pt x="2773" y="71721"/>
                </a:cubicBezTo>
                <a:cubicBezTo>
                  <a:pt x="13682" y="71721"/>
                  <a:pt x="13682" y="71721"/>
                  <a:pt x="13682" y="71721"/>
                </a:cubicBezTo>
                <a:cubicBezTo>
                  <a:pt x="19044" y="99110"/>
                  <a:pt x="38089" y="119767"/>
                  <a:pt x="59907" y="119767"/>
                </a:cubicBezTo>
                <a:cubicBezTo>
                  <a:pt x="76363" y="119767"/>
                  <a:pt x="92634" y="106073"/>
                  <a:pt x="100770" y="88897"/>
                </a:cubicBezTo>
                <a:cubicBezTo>
                  <a:pt x="92634" y="85415"/>
                  <a:pt x="92634" y="85415"/>
                  <a:pt x="92634" y="85415"/>
                </a:cubicBezTo>
                <a:cubicBezTo>
                  <a:pt x="87087" y="99110"/>
                  <a:pt x="73590" y="109323"/>
                  <a:pt x="59907" y="109323"/>
                </a:cubicBezTo>
                <a:close/>
                <a:moveTo>
                  <a:pt x="117041" y="51295"/>
                </a:moveTo>
                <a:lnTo>
                  <a:pt x="117041" y="51295"/>
                </a:lnTo>
                <a:cubicBezTo>
                  <a:pt x="106132" y="51295"/>
                  <a:pt x="106132" y="51295"/>
                  <a:pt x="106132" y="51295"/>
                </a:cubicBezTo>
                <a:cubicBezTo>
                  <a:pt x="103543" y="20657"/>
                  <a:pt x="84314" y="0"/>
                  <a:pt x="59907" y="0"/>
                </a:cubicBezTo>
                <a:cubicBezTo>
                  <a:pt x="40862" y="0"/>
                  <a:pt x="24591" y="13694"/>
                  <a:pt x="19044" y="30870"/>
                </a:cubicBezTo>
                <a:cubicBezTo>
                  <a:pt x="24591" y="34352"/>
                  <a:pt x="24591" y="34352"/>
                  <a:pt x="24591" y="34352"/>
                </a:cubicBezTo>
                <a:cubicBezTo>
                  <a:pt x="32727" y="20657"/>
                  <a:pt x="43636" y="10444"/>
                  <a:pt x="59907" y="10444"/>
                </a:cubicBezTo>
                <a:cubicBezTo>
                  <a:pt x="78952" y="10444"/>
                  <a:pt x="95223" y="27388"/>
                  <a:pt x="97996" y="51295"/>
                </a:cubicBezTo>
                <a:cubicBezTo>
                  <a:pt x="87087" y="51295"/>
                  <a:pt x="87087" y="51295"/>
                  <a:pt x="87087" y="51295"/>
                </a:cubicBezTo>
                <a:cubicBezTo>
                  <a:pt x="84314" y="51295"/>
                  <a:pt x="84314" y="51295"/>
                  <a:pt x="87087" y="54777"/>
                </a:cubicBezTo>
                <a:cubicBezTo>
                  <a:pt x="100770" y="71721"/>
                  <a:pt x="100770" y="71721"/>
                  <a:pt x="100770" y="71721"/>
                </a:cubicBezTo>
                <a:lnTo>
                  <a:pt x="103543" y="71721"/>
                </a:lnTo>
                <a:cubicBezTo>
                  <a:pt x="117041" y="54777"/>
                  <a:pt x="117041" y="54777"/>
                  <a:pt x="117041" y="54777"/>
                </a:cubicBezTo>
                <a:cubicBezTo>
                  <a:pt x="119815" y="54777"/>
                  <a:pt x="117041" y="51295"/>
                  <a:pt x="117041" y="5129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7" name="Shape 4697"/>
          <p:cNvSpPr/>
          <p:nvPr/>
        </p:nvSpPr>
        <p:spPr>
          <a:xfrm>
            <a:off x="3608180" y="3574671"/>
            <a:ext cx="253982" cy="220528"/>
          </a:xfrm>
          <a:custGeom>
            <a:avLst/>
            <a:gdLst/>
            <a:ahLst/>
            <a:cxnLst/>
            <a:rect l="0" t="0" r="0" b="0"/>
            <a:pathLst>
              <a:path w="120000" h="120000" extrusionOk="0">
                <a:moveTo>
                  <a:pt x="3163" y="27045"/>
                </a:moveTo>
                <a:lnTo>
                  <a:pt x="3163" y="27045"/>
                </a:lnTo>
                <a:cubicBezTo>
                  <a:pt x="23276" y="27045"/>
                  <a:pt x="23276" y="27045"/>
                  <a:pt x="23276" y="27045"/>
                </a:cubicBezTo>
                <a:cubicBezTo>
                  <a:pt x="36610" y="50415"/>
                  <a:pt x="36610" y="50415"/>
                  <a:pt x="36610" y="50415"/>
                </a:cubicBezTo>
                <a:cubicBezTo>
                  <a:pt x="43163" y="42538"/>
                  <a:pt x="43163" y="42538"/>
                  <a:pt x="43163" y="42538"/>
                </a:cubicBezTo>
                <a:cubicBezTo>
                  <a:pt x="43163" y="42538"/>
                  <a:pt x="26440" y="19431"/>
                  <a:pt x="26440" y="15492"/>
                </a:cubicBezTo>
                <a:cubicBezTo>
                  <a:pt x="3163" y="15492"/>
                  <a:pt x="3163" y="15492"/>
                  <a:pt x="3163" y="15492"/>
                </a:cubicBezTo>
                <a:cubicBezTo>
                  <a:pt x="3163" y="15492"/>
                  <a:pt x="0" y="19431"/>
                  <a:pt x="0" y="23107"/>
                </a:cubicBezTo>
                <a:cubicBezTo>
                  <a:pt x="0" y="27045"/>
                  <a:pt x="3163" y="27045"/>
                  <a:pt x="3163" y="27045"/>
                </a:cubicBezTo>
                <a:close/>
                <a:moveTo>
                  <a:pt x="93107" y="27045"/>
                </a:moveTo>
                <a:lnTo>
                  <a:pt x="93107" y="27045"/>
                </a:lnTo>
                <a:cubicBezTo>
                  <a:pt x="93107" y="42538"/>
                  <a:pt x="93107" y="42538"/>
                  <a:pt x="93107" y="42538"/>
                </a:cubicBezTo>
                <a:lnTo>
                  <a:pt x="99661" y="42538"/>
                </a:lnTo>
                <a:cubicBezTo>
                  <a:pt x="119774" y="23107"/>
                  <a:pt x="119774" y="23107"/>
                  <a:pt x="119774" y="23107"/>
                </a:cubicBezTo>
                <a:lnTo>
                  <a:pt x="119774" y="19431"/>
                </a:lnTo>
                <a:cubicBezTo>
                  <a:pt x="99661" y="3938"/>
                  <a:pt x="99661" y="3938"/>
                  <a:pt x="99661" y="3938"/>
                </a:cubicBezTo>
                <a:cubicBezTo>
                  <a:pt x="99661" y="0"/>
                  <a:pt x="93107" y="0"/>
                  <a:pt x="93107" y="3938"/>
                </a:cubicBezTo>
                <a:cubicBezTo>
                  <a:pt x="93107" y="15492"/>
                  <a:pt x="93107" y="15492"/>
                  <a:pt x="93107" y="15492"/>
                </a:cubicBezTo>
                <a:cubicBezTo>
                  <a:pt x="69830" y="15492"/>
                  <a:pt x="69830" y="15492"/>
                  <a:pt x="69830" y="15492"/>
                </a:cubicBezTo>
                <a:cubicBezTo>
                  <a:pt x="23276" y="92691"/>
                  <a:pt x="23276" y="92691"/>
                  <a:pt x="23276" y="92691"/>
                </a:cubicBezTo>
                <a:cubicBezTo>
                  <a:pt x="3163" y="92691"/>
                  <a:pt x="3163" y="92691"/>
                  <a:pt x="3163" y="92691"/>
                </a:cubicBezTo>
                <a:cubicBezTo>
                  <a:pt x="3163" y="92691"/>
                  <a:pt x="0" y="96630"/>
                  <a:pt x="0" y="100568"/>
                </a:cubicBezTo>
                <a:lnTo>
                  <a:pt x="3163" y="104245"/>
                </a:lnTo>
                <a:cubicBezTo>
                  <a:pt x="26440" y="104245"/>
                  <a:pt x="26440" y="104245"/>
                  <a:pt x="26440" y="104245"/>
                </a:cubicBezTo>
                <a:cubicBezTo>
                  <a:pt x="76384" y="27045"/>
                  <a:pt x="76384" y="27045"/>
                  <a:pt x="76384" y="27045"/>
                </a:cubicBezTo>
                <a:lnTo>
                  <a:pt x="93107" y="27045"/>
                </a:lnTo>
                <a:close/>
                <a:moveTo>
                  <a:pt x="99661" y="81137"/>
                </a:moveTo>
                <a:lnTo>
                  <a:pt x="99661" y="81137"/>
                </a:lnTo>
                <a:cubicBezTo>
                  <a:pt x="99661" y="77199"/>
                  <a:pt x="93107" y="77199"/>
                  <a:pt x="93107" y="81137"/>
                </a:cubicBezTo>
                <a:cubicBezTo>
                  <a:pt x="93107" y="92691"/>
                  <a:pt x="93107" y="92691"/>
                  <a:pt x="93107" y="92691"/>
                </a:cubicBezTo>
                <a:cubicBezTo>
                  <a:pt x="76384" y="92691"/>
                  <a:pt x="76384" y="92691"/>
                  <a:pt x="76384" y="92691"/>
                </a:cubicBezTo>
                <a:cubicBezTo>
                  <a:pt x="59887" y="69584"/>
                  <a:pt x="59887" y="69584"/>
                  <a:pt x="59887" y="69584"/>
                </a:cubicBezTo>
                <a:cubicBezTo>
                  <a:pt x="53107" y="77199"/>
                  <a:pt x="53107" y="77199"/>
                  <a:pt x="53107" y="77199"/>
                </a:cubicBezTo>
                <a:cubicBezTo>
                  <a:pt x="69830" y="104245"/>
                  <a:pt x="69830" y="104245"/>
                  <a:pt x="69830" y="104245"/>
                </a:cubicBezTo>
                <a:cubicBezTo>
                  <a:pt x="93107" y="104245"/>
                  <a:pt x="93107" y="104245"/>
                  <a:pt x="93107" y="104245"/>
                </a:cubicBezTo>
                <a:cubicBezTo>
                  <a:pt x="93107" y="119737"/>
                  <a:pt x="93107" y="119737"/>
                  <a:pt x="93107" y="119737"/>
                </a:cubicBezTo>
                <a:lnTo>
                  <a:pt x="99661" y="119737"/>
                </a:lnTo>
                <a:cubicBezTo>
                  <a:pt x="119774" y="100568"/>
                  <a:pt x="119774" y="100568"/>
                  <a:pt x="119774" y="100568"/>
                </a:cubicBezTo>
                <a:lnTo>
                  <a:pt x="119774" y="96630"/>
                </a:lnTo>
                <a:lnTo>
                  <a:pt x="99661" y="81137"/>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8" name="Shape 4698"/>
          <p:cNvSpPr/>
          <p:nvPr/>
        </p:nvSpPr>
        <p:spPr>
          <a:xfrm>
            <a:off x="3135492" y="3574671"/>
            <a:ext cx="220470" cy="227585"/>
          </a:xfrm>
          <a:custGeom>
            <a:avLst/>
            <a:gdLst/>
            <a:ahLst/>
            <a:cxnLst/>
            <a:rect l="0" t="0" r="0" b="0"/>
            <a:pathLst>
              <a:path w="120000" h="120000" extrusionOk="0">
                <a:moveTo>
                  <a:pt x="119737" y="56186"/>
                </a:moveTo>
                <a:lnTo>
                  <a:pt x="119737" y="56186"/>
                </a:lnTo>
                <a:cubicBezTo>
                  <a:pt x="61834" y="3813"/>
                  <a:pt x="61834" y="3813"/>
                  <a:pt x="61834" y="3813"/>
                </a:cubicBezTo>
                <a:cubicBezTo>
                  <a:pt x="61834" y="0"/>
                  <a:pt x="57903" y="0"/>
                  <a:pt x="53973" y="3813"/>
                </a:cubicBezTo>
                <a:cubicBezTo>
                  <a:pt x="53973" y="3813"/>
                  <a:pt x="53973" y="7627"/>
                  <a:pt x="53973" y="11186"/>
                </a:cubicBezTo>
                <a:cubicBezTo>
                  <a:pt x="107947" y="59745"/>
                  <a:pt x="107947" y="59745"/>
                  <a:pt x="107947" y="59745"/>
                </a:cubicBezTo>
                <a:cubicBezTo>
                  <a:pt x="53973" y="112372"/>
                  <a:pt x="53973" y="112372"/>
                  <a:pt x="53973" y="112372"/>
                </a:cubicBezTo>
                <a:cubicBezTo>
                  <a:pt x="53973" y="115932"/>
                  <a:pt x="53973" y="115932"/>
                  <a:pt x="53973" y="119745"/>
                </a:cubicBezTo>
                <a:cubicBezTo>
                  <a:pt x="57903" y="119745"/>
                  <a:pt x="61834" y="119745"/>
                  <a:pt x="61834" y="119745"/>
                </a:cubicBezTo>
                <a:cubicBezTo>
                  <a:pt x="119737" y="63559"/>
                  <a:pt x="119737" y="63559"/>
                  <a:pt x="119737" y="63559"/>
                </a:cubicBezTo>
                <a:cubicBezTo>
                  <a:pt x="119737" y="63559"/>
                  <a:pt x="119737" y="63559"/>
                  <a:pt x="119737" y="59745"/>
                </a:cubicBezTo>
                <a:cubicBezTo>
                  <a:pt x="119737" y="59745"/>
                  <a:pt x="119737" y="59745"/>
                  <a:pt x="119737" y="56186"/>
                </a:cubicBezTo>
                <a:close/>
                <a:moveTo>
                  <a:pt x="57903" y="59745"/>
                </a:moveTo>
                <a:lnTo>
                  <a:pt x="57903" y="59745"/>
                </a:lnTo>
                <a:cubicBezTo>
                  <a:pt x="57903" y="59745"/>
                  <a:pt x="57903" y="59745"/>
                  <a:pt x="57903" y="56186"/>
                </a:cubicBezTo>
                <a:cubicBezTo>
                  <a:pt x="11528" y="11186"/>
                  <a:pt x="11528" y="11186"/>
                  <a:pt x="11528" y="11186"/>
                </a:cubicBezTo>
                <a:cubicBezTo>
                  <a:pt x="7860" y="11186"/>
                  <a:pt x="3930" y="11186"/>
                  <a:pt x="3930" y="11186"/>
                </a:cubicBezTo>
                <a:cubicBezTo>
                  <a:pt x="0" y="15000"/>
                  <a:pt x="0" y="18813"/>
                  <a:pt x="3930" y="18813"/>
                </a:cubicBezTo>
                <a:cubicBezTo>
                  <a:pt x="46375" y="59745"/>
                  <a:pt x="46375" y="59745"/>
                  <a:pt x="46375" y="59745"/>
                </a:cubicBezTo>
                <a:cubicBezTo>
                  <a:pt x="3930" y="100932"/>
                  <a:pt x="3930" y="100932"/>
                  <a:pt x="3930" y="100932"/>
                </a:cubicBezTo>
                <a:cubicBezTo>
                  <a:pt x="0" y="104745"/>
                  <a:pt x="0" y="108559"/>
                  <a:pt x="3930" y="108559"/>
                </a:cubicBezTo>
                <a:cubicBezTo>
                  <a:pt x="3930" y="112372"/>
                  <a:pt x="7860" y="112372"/>
                  <a:pt x="11528" y="108559"/>
                </a:cubicBezTo>
                <a:cubicBezTo>
                  <a:pt x="57903" y="63559"/>
                  <a:pt x="57903" y="63559"/>
                  <a:pt x="57903" y="63559"/>
                </a:cubicBezTo>
                <a:cubicBezTo>
                  <a:pt x="57903" y="63559"/>
                  <a:pt x="57903" y="63559"/>
                  <a:pt x="57903" y="5974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699" name="Shape 4699"/>
          <p:cNvSpPr/>
          <p:nvPr/>
        </p:nvSpPr>
        <p:spPr>
          <a:xfrm>
            <a:off x="2655748" y="3574671"/>
            <a:ext cx="220470" cy="227585"/>
          </a:xfrm>
          <a:custGeom>
            <a:avLst/>
            <a:gdLst/>
            <a:ahLst/>
            <a:cxnLst/>
            <a:rect l="0" t="0" r="0" b="0"/>
            <a:pathLst>
              <a:path w="120000" h="120000" extrusionOk="0">
                <a:moveTo>
                  <a:pt x="11528" y="59745"/>
                </a:moveTo>
                <a:lnTo>
                  <a:pt x="11528" y="59745"/>
                </a:lnTo>
                <a:cubicBezTo>
                  <a:pt x="65764" y="11186"/>
                  <a:pt x="65764" y="11186"/>
                  <a:pt x="65764" y="11186"/>
                </a:cubicBezTo>
                <a:cubicBezTo>
                  <a:pt x="69432" y="7627"/>
                  <a:pt x="69432" y="3813"/>
                  <a:pt x="65764" y="3813"/>
                </a:cubicBezTo>
                <a:cubicBezTo>
                  <a:pt x="65764" y="0"/>
                  <a:pt x="61834" y="0"/>
                  <a:pt x="57903" y="3813"/>
                </a:cubicBezTo>
                <a:cubicBezTo>
                  <a:pt x="3930" y="56186"/>
                  <a:pt x="3930" y="56186"/>
                  <a:pt x="3930" y="56186"/>
                </a:cubicBezTo>
                <a:cubicBezTo>
                  <a:pt x="0" y="59745"/>
                  <a:pt x="0" y="59745"/>
                  <a:pt x="0" y="59745"/>
                </a:cubicBezTo>
                <a:cubicBezTo>
                  <a:pt x="0" y="63559"/>
                  <a:pt x="0" y="63559"/>
                  <a:pt x="3930" y="63559"/>
                </a:cubicBezTo>
                <a:cubicBezTo>
                  <a:pt x="57903" y="119745"/>
                  <a:pt x="57903" y="119745"/>
                  <a:pt x="57903" y="119745"/>
                </a:cubicBezTo>
                <a:cubicBezTo>
                  <a:pt x="61834" y="119745"/>
                  <a:pt x="65764" y="119745"/>
                  <a:pt x="65764" y="119745"/>
                </a:cubicBezTo>
                <a:cubicBezTo>
                  <a:pt x="69432" y="115932"/>
                  <a:pt x="69432" y="115932"/>
                  <a:pt x="65764" y="112372"/>
                </a:cubicBezTo>
                <a:lnTo>
                  <a:pt x="11528" y="59745"/>
                </a:lnTo>
                <a:close/>
                <a:moveTo>
                  <a:pt x="77030" y="59745"/>
                </a:moveTo>
                <a:lnTo>
                  <a:pt x="77030" y="59745"/>
                </a:lnTo>
                <a:cubicBezTo>
                  <a:pt x="119737" y="18813"/>
                  <a:pt x="119737" y="18813"/>
                  <a:pt x="119737" y="18813"/>
                </a:cubicBezTo>
                <a:cubicBezTo>
                  <a:pt x="119737" y="18813"/>
                  <a:pt x="119737" y="15000"/>
                  <a:pt x="119737" y="11186"/>
                </a:cubicBezTo>
                <a:cubicBezTo>
                  <a:pt x="115807" y="11186"/>
                  <a:pt x="111877" y="11186"/>
                  <a:pt x="111877" y="11186"/>
                </a:cubicBezTo>
                <a:cubicBezTo>
                  <a:pt x="65764" y="56186"/>
                  <a:pt x="65764" y="56186"/>
                  <a:pt x="65764" y="56186"/>
                </a:cubicBezTo>
                <a:cubicBezTo>
                  <a:pt x="65764" y="59745"/>
                  <a:pt x="61834" y="59745"/>
                  <a:pt x="61834" y="59745"/>
                </a:cubicBezTo>
                <a:cubicBezTo>
                  <a:pt x="61834" y="63559"/>
                  <a:pt x="65764" y="63559"/>
                  <a:pt x="65764" y="63559"/>
                </a:cubicBezTo>
                <a:cubicBezTo>
                  <a:pt x="111877" y="108559"/>
                  <a:pt x="111877" y="108559"/>
                  <a:pt x="111877" y="108559"/>
                </a:cubicBezTo>
                <a:cubicBezTo>
                  <a:pt x="111877" y="112372"/>
                  <a:pt x="115807" y="112372"/>
                  <a:pt x="119737" y="108559"/>
                </a:cubicBezTo>
                <a:cubicBezTo>
                  <a:pt x="119737" y="108559"/>
                  <a:pt x="119737" y="104745"/>
                  <a:pt x="119737" y="100932"/>
                </a:cubicBezTo>
                <a:lnTo>
                  <a:pt x="77030" y="5974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0" name="Shape 4700"/>
          <p:cNvSpPr/>
          <p:nvPr/>
        </p:nvSpPr>
        <p:spPr>
          <a:xfrm>
            <a:off x="2137202" y="3604663"/>
            <a:ext cx="262799" cy="169366"/>
          </a:xfrm>
          <a:custGeom>
            <a:avLst/>
            <a:gdLst/>
            <a:ahLst/>
            <a:cxnLst/>
            <a:rect l="0" t="0" r="0" b="0"/>
            <a:pathLst>
              <a:path w="120000" h="120000" extrusionOk="0">
                <a:moveTo>
                  <a:pt x="29230" y="14915"/>
                </a:moveTo>
                <a:lnTo>
                  <a:pt x="29230" y="14915"/>
                </a:lnTo>
                <a:cubicBezTo>
                  <a:pt x="116483" y="14915"/>
                  <a:pt x="116483" y="14915"/>
                  <a:pt x="116483" y="14915"/>
                </a:cubicBezTo>
                <a:cubicBezTo>
                  <a:pt x="119780" y="14915"/>
                  <a:pt x="119780" y="9830"/>
                  <a:pt x="119780" y="9830"/>
                </a:cubicBezTo>
                <a:cubicBezTo>
                  <a:pt x="119780" y="5084"/>
                  <a:pt x="119780" y="0"/>
                  <a:pt x="116483" y="0"/>
                </a:cubicBezTo>
                <a:cubicBezTo>
                  <a:pt x="29230" y="0"/>
                  <a:pt x="29230" y="0"/>
                  <a:pt x="29230" y="0"/>
                </a:cubicBezTo>
                <a:cubicBezTo>
                  <a:pt x="29230" y="0"/>
                  <a:pt x="25934" y="5084"/>
                  <a:pt x="25934" y="9830"/>
                </a:cubicBezTo>
                <a:lnTo>
                  <a:pt x="29230" y="14915"/>
                </a:lnTo>
                <a:close/>
                <a:moveTo>
                  <a:pt x="3296" y="109830"/>
                </a:moveTo>
                <a:lnTo>
                  <a:pt x="3296" y="109830"/>
                </a:lnTo>
                <a:cubicBezTo>
                  <a:pt x="3296" y="109830"/>
                  <a:pt x="0" y="109830"/>
                  <a:pt x="0" y="114576"/>
                </a:cubicBezTo>
                <a:cubicBezTo>
                  <a:pt x="0" y="119661"/>
                  <a:pt x="3296" y="119661"/>
                  <a:pt x="3296" y="119661"/>
                </a:cubicBezTo>
                <a:cubicBezTo>
                  <a:pt x="6593" y="119661"/>
                  <a:pt x="9890" y="119661"/>
                  <a:pt x="9890" y="114576"/>
                </a:cubicBezTo>
                <a:cubicBezTo>
                  <a:pt x="9890" y="109830"/>
                  <a:pt x="6593" y="109830"/>
                  <a:pt x="3296" y="109830"/>
                </a:cubicBezTo>
                <a:close/>
                <a:moveTo>
                  <a:pt x="3296" y="54915"/>
                </a:moveTo>
                <a:lnTo>
                  <a:pt x="3296" y="54915"/>
                </a:lnTo>
                <a:lnTo>
                  <a:pt x="0" y="59661"/>
                </a:lnTo>
                <a:cubicBezTo>
                  <a:pt x="0" y="64745"/>
                  <a:pt x="3296" y="69830"/>
                  <a:pt x="3296" y="69830"/>
                </a:cubicBezTo>
                <a:cubicBezTo>
                  <a:pt x="6593" y="69830"/>
                  <a:pt x="9890" y="64745"/>
                  <a:pt x="9890" y="59661"/>
                </a:cubicBezTo>
                <a:cubicBezTo>
                  <a:pt x="9890" y="59661"/>
                  <a:pt x="6593" y="54915"/>
                  <a:pt x="3296" y="54915"/>
                </a:cubicBezTo>
                <a:close/>
                <a:moveTo>
                  <a:pt x="116483" y="109830"/>
                </a:moveTo>
                <a:lnTo>
                  <a:pt x="116483" y="109830"/>
                </a:lnTo>
                <a:cubicBezTo>
                  <a:pt x="29230" y="109830"/>
                  <a:pt x="29230" y="109830"/>
                  <a:pt x="29230" y="109830"/>
                </a:cubicBezTo>
                <a:cubicBezTo>
                  <a:pt x="29230" y="109830"/>
                  <a:pt x="25934" y="109830"/>
                  <a:pt x="25934" y="114576"/>
                </a:cubicBezTo>
                <a:cubicBezTo>
                  <a:pt x="25934" y="119661"/>
                  <a:pt x="29230" y="119661"/>
                  <a:pt x="29230" y="119661"/>
                </a:cubicBezTo>
                <a:cubicBezTo>
                  <a:pt x="116483" y="119661"/>
                  <a:pt x="116483" y="119661"/>
                  <a:pt x="116483" y="119661"/>
                </a:cubicBezTo>
                <a:cubicBezTo>
                  <a:pt x="119780" y="119661"/>
                  <a:pt x="119780" y="119661"/>
                  <a:pt x="119780" y="114576"/>
                </a:cubicBezTo>
                <a:cubicBezTo>
                  <a:pt x="119780" y="109830"/>
                  <a:pt x="119780" y="109830"/>
                  <a:pt x="116483" y="109830"/>
                </a:cubicBezTo>
                <a:close/>
                <a:moveTo>
                  <a:pt x="116483" y="54915"/>
                </a:moveTo>
                <a:lnTo>
                  <a:pt x="116483" y="54915"/>
                </a:lnTo>
                <a:cubicBezTo>
                  <a:pt x="29230" y="54915"/>
                  <a:pt x="29230" y="54915"/>
                  <a:pt x="29230" y="54915"/>
                </a:cubicBezTo>
                <a:lnTo>
                  <a:pt x="25934" y="59661"/>
                </a:lnTo>
                <a:cubicBezTo>
                  <a:pt x="25934" y="64745"/>
                  <a:pt x="29230" y="69830"/>
                  <a:pt x="29230" y="69830"/>
                </a:cubicBezTo>
                <a:cubicBezTo>
                  <a:pt x="116483" y="69830"/>
                  <a:pt x="116483" y="69830"/>
                  <a:pt x="116483" y="69830"/>
                </a:cubicBezTo>
                <a:cubicBezTo>
                  <a:pt x="119780" y="69830"/>
                  <a:pt x="119780" y="64745"/>
                  <a:pt x="119780" y="59661"/>
                </a:cubicBezTo>
                <a:cubicBezTo>
                  <a:pt x="119780" y="59661"/>
                  <a:pt x="119780" y="54915"/>
                  <a:pt x="116483" y="54915"/>
                </a:cubicBezTo>
                <a:close/>
                <a:moveTo>
                  <a:pt x="3296" y="0"/>
                </a:moveTo>
                <a:lnTo>
                  <a:pt x="3296" y="0"/>
                </a:lnTo>
                <a:cubicBezTo>
                  <a:pt x="3296" y="0"/>
                  <a:pt x="0" y="5084"/>
                  <a:pt x="0" y="9830"/>
                </a:cubicBezTo>
                <a:lnTo>
                  <a:pt x="3296" y="14915"/>
                </a:lnTo>
                <a:cubicBezTo>
                  <a:pt x="6593" y="14915"/>
                  <a:pt x="9890" y="9830"/>
                  <a:pt x="9890" y="9830"/>
                </a:cubicBezTo>
                <a:cubicBezTo>
                  <a:pt x="9890" y="5084"/>
                  <a:pt x="6593" y="0"/>
                  <a:pt x="3296" y="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1" name="Shape 4701"/>
          <p:cNvSpPr/>
          <p:nvPr/>
        </p:nvSpPr>
        <p:spPr>
          <a:xfrm>
            <a:off x="1641586" y="3567614"/>
            <a:ext cx="275147" cy="248755"/>
          </a:xfrm>
          <a:custGeom>
            <a:avLst/>
            <a:gdLst/>
            <a:ahLst/>
            <a:cxnLst/>
            <a:rect l="0" t="0" r="0" b="0"/>
            <a:pathLst>
              <a:path w="120000" h="120000" extrusionOk="0">
                <a:moveTo>
                  <a:pt x="113739" y="109323"/>
                </a:moveTo>
                <a:lnTo>
                  <a:pt x="113739" y="109323"/>
                </a:lnTo>
                <a:cubicBezTo>
                  <a:pt x="6052" y="109323"/>
                  <a:pt x="6052" y="109323"/>
                  <a:pt x="6052" y="109323"/>
                </a:cubicBezTo>
                <a:cubicBezTo>
                  <a:pt x="3130" y="109323"/>
                  <a:pt x="3130" y="112804"/>
                  <a:pt x="3130" y="112804"/>
                </a:cubicBezTo>
                <a:cubicBezTo>
                  <a:pt x="3130" y="116286"/>
                  <a:pt x="3130" y="119767"/>
                  <a:pt x="6052" y="119767"/>
                </a:cubicBezTo>
                <a:cubicBezTo>
                  <a:pt x="113739" y="119767"/>
                  <a:pt x="113739" y="119767"/>
                  <a:pt x="113739" y="119767"/>
                </a:cubicBezTo>
                <a:cubicBezTo>
                  <a:pt x="113739" y="119767"/>
                  <a:pt x="116660" y="116286"/>
                  <a:pt x="116660" y="112804"/>
                </a:cubicBezTo>
                <a:lnTo>
                  <a:pt x="113739" y="109323"/>
                </a:lnTo>
                <a:close/>
                <a:moveTo>
                  <a:pt x="9182" y="99110"/>
                </a:moveTo>
                <a:lnTo>
                  <a:pt x="9182" y="99110"/>
                </a:lnTo>
                <a:cubicBezTo>
                  <a:pt x="107478" y="99110"/>
                  <a:pt x="107478" y="99110"/>
                  <a:pt x="107478" y="99110"/>
                </a:cubicBezTo>
                <a:cubicBezTo>
                  <a:pt x="119791" y="99110"/>
                  <a:pt x="116660" y="92379"/>
                  <a:pt x="116660" y="88897"/>
                </a:cubicBezTo>
                <a:cubicBezTo>
                  <a:pt x="64486" y="3481"/>
                  <a:pt x="64486" y="3481"/>
                  <a:pt x="64486" y="3481"/>
                </a:cubicBezTo>
                <a:cubicBezTo>
                  <a:pt x="64486" y="0"/>
                  <a:pt x="55304" y="0"/>
                  <a:pt x="52173" y="3481"/>
                </a:cubicBezTo>
                <a:cubicBezTo>
                  <a:pt x="3130" y="88897"/>
                  <a:pt x="3130" y="88897"/>
                  <a:pt x="3130" y="88897"/>
                </a:cubicBezTo>
                <a:cubicBezTo>
                  <a:pt x="0" y="95628"/>
                  <a:pt x="0" y="99110"/>
                  <a:pt x="9182" y="99110"/>
                </a:cubicBezTo>
                <a:close/>
                <a:moveTo>
                  <a:pt x="58434" y="13694"/>
                </a:moveTo>
                <a:lnTo>
                  <a:pt x="58434" y="13694"/>
                </a:lnTo>
                <a:cubicBezTo>
                  <a:pt x="104556" y="92379"/>
                  <a:pt x="104556" y="92379"/>
                  <a:pt x="104556" y="92379"/>
                </a:cubicBezTo>
                <a:cubicBezTo>
                  <a:pt x="12313" y="92379"/>
                  <a:pt x="12313" y="92379"/>
                  <a:pt x="12313" y="92379"/>
                </a:cubicBezTo>
                <a:lnTo>
                  <a:pt x="58434" y="13694"/>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2" name="Shape 4702"/>
          <p:cNvSpPr/>
          <p:nvPr/>
        </p:nvSpPr>
        <p:spPr>
          <a:xfrm>
            <a:off x="1133622" y="3553500"/>
            <a:ext cx="305131" cy="269927"/>
          </a:xfrm>
          <a:custGeom>
            <a:avLst/>
            <a:gdLst/>
            <a:ahLst/>
            <a:cxnLst/>
            <a:rect l="0" t="0" r="0" b="0"/>
            <a:pathLst>
              <a:path w="120000" h="120000" extrusionOk="0">
                <a:moveTo>
                  <a:pt x="111482" y="3214"/>
                </a:moveTo>
                <a:lnTo>
                  <a:pt x="111482" y="3214"/>
                </a:lnTo>
                <a:cubicBezTo>
                  <a:pt x="75141" y="31500"/>
                  <a:pt x="75141" y="31500"/>
                  <a:pt x="75141" y="31500"/>
                </a:cubicBezTo>
                <a:cubicBezTo>
                  <a:pt x="75141" y="9428"/>
                  <a:pt x="75141" y="9428"/>
                  <a:pt x="75141" y="9428"/>
                </a:cubicBezTo>
                <a:cubicBezTo>
                  <a:pt x="75141" y="0"/>
                  <a:pt x="72492" y="0"/>
                  <a:pt x="67003" y="3214"/>
                </a:cubicBezTo>
                <a:cubicBezTo>
                  <a:pt x="2839" y="53571"/>
                  <a:pt x="2839" y="53571"/>
                  <a:pt x="2839" y="53571"/>
                </a:cubicBezTo>
                <a:cubicBezTo>
                  <a:pt x="0" y="56785"/>
                  <a:pt x="0" y="63000"/>
                  <a:pt x="2839" y="66214"/>
                </a:cubicBezTo>
                <a:cubicBezTo>
                  <a:pt x="67003" y="119785"/>
                  <a:pt x="67003" y="119785"/>
                  <a:pt x="67003" y="119785"/>
                </a:cubicBezTo>
                <a:cubicBezTo>
                  <a:pt x="69652" y="119785"/>
                  <a:pt x="75141" y="119785"/>
                  <a:pt x="75141" y="110357"/>
                </a:cubicBezTo>
                <a:cubicBezTo>
                  <a:pt x="75141" y="88285"/>
                  <a:pt x="75141" y="88285"/>
                  <a:pt x="75141" y="88285"/>
                </a:cubicBezTo>
                <a:cubicBezTo>
                  <a:pt x="111482" y="119785"/>
                  <a:pt x="111482" y="119785"/>
                  <a:pt x="111482" y="119785"/>
                </a:cubicBezTo>
                <a:cubicBezTo>
                  <a:pt x="114321" y="119785"/>
                  <a:pt x="119810" y="119785"/>
                  <a:pt x="119810" y="110357"/>
                </a:cubicBezTo>
                <a:cubicBezTo>
                  <a:pt x="119810" y="9428"/>
                  <a:pt x="119810" y="9428"/>
                  <a:pt x="119810" y="9428"/>
                </a:cubicBezTo>
                <a:cubicBezTo>
                  <a:pt x="119810" y="0"/>
                  <a:pt x="116971" y="0"/>
                  <a:pt x="111482" y="3214"/>
                </a:cubicBezTo>
                <a:close/>
                <a:moveTo>
                  <a:pt x="114321" y="107142"/>
                </a:moveTo>
                <a:lnTo>
                  <a:pt x="114321" y="107142"/>
                </a:lnTo>
                <a:cubicBezTo>
                  <a:pt x="69652" y="72428"/>
                  <a:pt x="69652" y="72428"/>
                  <a:pt x="69652" y="72428"/>
                </a:cubicBezTo>
                <a:lnTo>
                  <a:pt x="69652" y="107142"/>
                </a:lnTo>
                <a:cubicBezTo>
                  <a:pt x="8328" y="59785"/>
                  <a:pt x="8328" y="59785"/>
                  <a:pt x="8328" y="59785"/>
                </a:cubicBezTo>
                <a:cubicBezTo>
                  <a:pt x="69652" y="12642"/>
                  <a:pt x="69652" y="12642"/>
                  <a:pt x="69652" y="12642"/>
                </a:cubicBezTo>
                <a:cubicBezTo>
                  <a:pt x="69652" y="22071"/>
                  <a:pt x="69652" y="50571"/>
                  <a:pt x="69652" y="50571"/>
                </a:cubicBezTo>
                <a:cubicBezTo>
                  <a:pt x="114321" y="12642"/>
                  <a:pt x="114321" y="12642"/>
                  <a:pt x="114321" y="12642"/>
                </a:cubicBezTo>
                <a:lnTo>
                  <a:pt x="114321" y="107142"/>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3" name="Shape 4703"/>
          <p:cNvSpPr/>
          <p:nvPr/>
        </p:nvSpPr>
        <p:spPr>
          <a:xfrm>
            <a:off x="5553607" y="3066576"/>
            <a:ext cx="305131" cy="268161"/>
          </a:xfrm>
          <a:custGeom>
            <a:avLst/>
            <a:gdLst/>
            <a:ahLst/>
            <a:cxnLst/>
            <a:rect l="0" t="0" r="0" b="0"/>
            <a:pathLst>
              <a:path w="120000" h="120000" extrusionOk="0">
                <a:moveTo>
                  <a:pt x="116971" y="53475"/>
                </a:moveTo>
                <a:lnTo>
                  <a:pt x="116971" y="53475"/>
                </a:lnTo>
                <a:cubicBezTo>
                  <a:pt x="52996" y="3208"/>
                  <a:pt x="52996" y="3208"/>
                  <a:pt x="52996" y="3208"/>
                </a:cubicBezTo>
                <a:cubicBezTo>
                  <a:pt x="47318" y="0"/>
                  <a:pt x="44668" y="0"/>
                  <a:pt x="44668" y="9411"/>
                </a:cubicBezTo>
                <a:cubicBezTo>
                  <a:pt x="44668" y="31443"/>
                  <a:pt x="44668" y="31443"/>
                  <a:pt x="44668" y="31443"/>
                </a:cubicBezTo>
                <a:cubicBezTo>
                  <a:pt x="8328" y="3208"/>
                  <a:pt x="8328" y="3208"/>
                  <a:pt x="8328" y="3208"/>
                </a:cubicBezTo>
                <a:cubicBezTo>
                  <a:pt x="2839" y="0"/>
                  <a:pt x="0" y="0"/>
                  <a:pt x="0" y="9411"/>
                </a:cubicBezTo>
                <a:cubicBezTo>
                  <a:pt x="0" y="110160"/>
                  <a:pt x="0" y="110160"/>
                  <a:pt x="0" y="110160"/>
                </a:cubicBezTo>
                <a:cubicBezTo>
                  <a:pt x="0" y="119786"/>
                  <a:pt x="5488" y="119786"/>
                  <a:pt x="8328" y="116577"/>
                </a:cubicBezTo>
                <a:cubicBezTo>
                  <a:pt x="44668" y="88128"/>
                  <a:pt x="44668" y="88128"/>
                  <a:pt x="44668" y="88128"/>
                </a:cubicBezTo>
                <a:cubicBezTo>
                  <a:pt x="44668" y="110160"/>
                  <a:pt x="44668" y="110160"/>
                  <a:pt x="44668" y="110160"/>
                </a:cubicBezTo>
                <a:cubicBezTo>
                  <a:pt x="44668" y="119786"/>
                  <a:pt x="50157" y="119786"/>
                  <a:pt x="52996" y="116577"/>
                </a:cubicBezTo>
                <a:cubicBezTo>
                  <a:pt x="116971" y="66096"/>
                  <a:pt x="116971" y="66096"/>
                  <a:pt x="116971" y="66096"/>
                </a:cubicBezTo>
                <a:cubicBezTo>
                  <a:pt x="119810" y="62887"/>
                  <a:pt x="119810" y="56684"/>
                  <a:pt x="116971" y="53475"/>
                </a:cubicBezTo>
                <a:close/>
                <a:moveTo>
                  <a:pt x="50157" y="107165"/>
                </a:moveTo>
                <a:lnTo>
                  <a:pt x="50157" y="107165"/>
                </a:lnTo>
                <a:cubicBezTo>
                  <a:pt x="50157" y="103957"/>
                  <a:pt x="50157" y="72513"/>
                  <a:pt x="50157" y="72513"/>
                </a:cubicBezTo>
                <a:cubicBezTo>
                  <a:pt x="5488" y="107165"/>
                  <a:pt x="5488" y="107165"/>
                  <a:pt x="5488" y="107165"/>
                </a:cubicBezTo>
                <a:cubicBezTo>
                  <a:pt x="5488" y="103957"/>
                  <a:pt x="5488" y="18823"/>
                  <a:pt x="5488" y="12620"/>
                </a:cubicBezTo>
                <a:cubicBezTo>
                  <a:pt x="50157" y="47272"/>
                  <a:pt x="50157" y="47272"/>
                  <a:pt x="50157" y="47272"/>
                </a:cubicBezTo>
                <a:cubicBezTo>
                  <a:pt x="50157" y="47272"/>
                  <a:pt x="50157" y="18823"/>
                  <a:pt x="50157" y="12620"/>
                </a:cubicBezTo>
                <a:cubicBezTo>
                  <a:pt x="111482" y="59893"/>
                  <a:pt x="111482" y="59893"/>
                  <a:pt x="111482" y="59893"/>
                </a:cubicBezTo>
                <a:lnTo>
                  <a:pt x="50157" y="10716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4" name="Shape 4704"/>
          <p:cNvSpPr/>
          <p:nvPr/>
        </p:nvSpPr>
        <p:spPr>
          <a:xfrm>
            <a:off x="5080920" y="3066576"/>
            <a:ext cx="262800" cy="268161"/>
          </a:xfrm>
          <a:custGeom>
            <a:avLst/>
            <a:gdLst/>
            <a:ahLst/>
            <a:cxnLst/>
            <a:rect l="0" t="0" r="0" b="0"/>
            <a:pathLst>
              <a:path w="120000" h="120000" extrusionOk="0">
                <a:moveTo>
                  <a:pt x="113394" y="0"/>
                </a:moveTo>
                <a:lnTo>
                  <a:pt x="113394" y="0"/>
                </a:lnTo>
                <a:cubicBezTo>
                  <a:pt x="9688" y="0"/>
                  <a:pt x="9688" y="0"/>
                  <a:pt x="9688" y="0"/>
                </a:cubicBezTo>
                <a:cubicBezTo>
                  <a:pt x="3082" y="0"/>
                  <a:pt x="0" y="6417"/>
                  <a:pt x="0" y="9411"/>
                </a:cubicBezTo>
                <a:cubicBezTo>
                  <a:pt x="0" y="110160"/>
                  <a:pt x="0" y="110160"/>
                  <a:pt x="0" y="110160"/>
                </a:cubicBezTo>
                <a:cubicBezTo>
                  <a:pt x="0" y="113368"/>
                  <a:pt x="3082" y="119786"/>
                  <a:pt x="9688" y="119786"/>
                </a:cubicBezTo>
                <a:cubicBezTo>
                  <a:pt x="113394" y="119786"/>
                  <a:pt x="113394" y="119786"/>
                  <a:pt x="113394" y="119786"/>
                </a:cubicBezTo>
                <a:cubicBezTo>
                  <a:pt x="116697" y="119786"/>
                  <a:pt x="119779" y="113368"/>
                  <a:pt x="119779" y="110160"/>
                </a:cubicBezTo>
                <a:cubicBezTo>
                  <a:pt x="119779" y="9411"/>
                  <a:pt x="119779" y="9411"/>
                  <a:pt x="119779" y="9411"/>
                </a:cubicBezTo>
                <a:cubicBezTo>
                  <a:pt x="119779" y="6417"/>
                  <a:pt x="116697" y="0"/>
                  <a:pt x="113394" y="0"/>
                </a:cubicBezTo>
                <a:close/>
                <a:moveTo>
                  <a:pt x="113394" y="107165"/>
                </a:moveTo>
                <a:lnTo>
                  <a:pt x="113394" y="107165"/>
                </a:lnTo>
                <a:cubicBezTo>
                  <a:pt x="113394" y="107165"/>
                  <a:pt x="110091" y="110160"/>
                  <a:pt x="106788" y="110160"/>
                </a:cubicBezTo>
                <a:cubicBezTo>
                  <a:pt x="12770" y="110160"/>
                  <a:pt x="12770" y="110160"/>
                  <a:pt x="12770" y="110160"/>
                </a:cubicBezTo>
                <a:cubicBezTo>
                  <a:pt x="9688" y="110160"/>
                  <a:pt x="9688" y="107165"/>
                  <a:pt x="9688" y="107165"/>
                </a:cubicBezTo>
                <a:cubicBezTo>
                  <a:pt x="9688" y="12620"/>
                  <a:pt x="9688" y="12620"/>
                  <a:pt x="9688" y="12620"/>
                </a:cubicBezTo>
                <a:cubicBezTo>
                  <a:pt x="9688" y="12620"/>
                  <a:pt x="9688" y="9411"/>
                  <a:pt x="12770" y="9411"/>
                </a:cubicBezTo>
                <a:cubicBezTo>
                  <a:pt x="106788" y="9411"/>
                  <a:pt x="106788" y="9411"/>
                  <a:pt x="106788" y="9411"/>
                </a:cubicBezTo>
                <a:cubicBezTo>
                  <a:pt x="110091" y="9411"/>
                  <a:pt x="113394" y="12620"/>
                  <a:pt x="113394" y="12620"/>
                </a:cubicBezTo>
                <a:lnTo>
                  <a:pt x="113394" y="10716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5" name="Shape 4705"/>
          <p:cNvSpPr/>
          <p:nvPr/>
        </p:nvSpPr>
        <p:spPr>
          <a:xfrm>
            <a:off x="4627633" y="3066576"/>
            <a:ext cx="190486" cy="268161"/>
          </a:xfrm>
          <a:custGeom>
            <a:avLst/>
            <a:gdLst/>
            <a:ahLst/>
            <a:cxnLst/>
            <a:rect l="0" t="0" r="0" b="0"/>
            <a:pathLst>
              <a:path w="120000" h="120000" extrusionOk="0">
                <a:moveTo>
                  <a:pt x="106466" y="0"/>
                </a:moveTo>
                <a:lnTo>
                  <a:pt x="106466" y="0"/>
                </a:lnTo>
                <a:cubicBezTo>
                  <a:pt x="84210" y="0"/>
                  <a:pt x="84210" y="0"/>
                  <a:pt x="84210" y="0"/>
                </a:cubicBezTo>
                <a:cubicBezTo>
                  <a:pt x="75488" y="0"/>
                  <a:pt x="70977" y="6417"/>
                  <a:pt x="70977" y="9411"/>
                </a:cubicBezTo>
                <a:cubicBezTo>
                  <a:pt x="70977" y="110160"/>
                  <a:pt x="70977" y="110160"/>
                  <a:pt x="70977" y="110160"/>
                </a:cubicBezTo>
                <a:cubicBezTo>
                  <a:pt x="70977" y="113368"/>
                  <a:pt x="75488" y="119786"/>
                  <a:pt x="84210" y="119786"/>
                </a:cubicBezTo>
                <a:cubicBezTo>
                  <a:pt x="106466" y="119786"/>
                  <a:pt x="106466" y="119786"/>
                  <a:pt x="106466" y="119786"/>
                </a:cubicBezTo>
                <a:cubicBezTo>
                  <a:pt x="110676" y="119786"/>
                  <a:pt x="119699" y="113368"/>
                  <a:pt x="119699" y="110160"/>
                </a:cubicBezTo>
                <a:cubicBezTo>
                  <a:pt x="119699" y="9411"/>
                  <a:pt x="119699" y="9411"/>
                  <a:pt x="119699" y="9411"/>
                </a:cubicBezTo>
                <a:cubicBezTo>
                  <a:pt x="119699" y="6417"/>
                  <a:pt x="110676" y="0"/>
                  <a:pt x="106466" y="0"/>
                </a:cubicBezTo>
                <a:close/>
                <a:moveTo>
                  <a:pt x="106466" y="107165"/>
                </a:moveTo>
                <a:lnTo>
                  <a:pt x="106466" y="107165"/>
                </a:lnTo>
                <a:lnTo>
                  <a:pt x="101954" y="110160"/>
                </a:lnTo>
                <a:cubicBezTo>
                  <a:pt x="88721" y="110160"/>
                  <a:pt x="88721" y="110160"/>
                  <a:pt x="88721" y="110160"/>
                </a:cubicBezTo>
                <a:cubicBezTo>
                  <a:pt x="84210" y="110160"/>
                  <a:pt x="84210" y="107165"/>
                  <a:pt x="84210" y="107165"/>
                </a:cubicBezTo>
                <a:cubicBezTo>
                  <a:pt x="84210" y="12620"/>
                  <a:pt x="84210" y="12620"/>
                  <a:pt x="84210" y="12620"/>
                </a:cubicBezTo>
                <a:cubicBezTo>
                  <a:pt x="84210" y="12620"/>
                  <a:pt x="84210" y="9411"/>
                  <a:pt x="88721" y="9411"/>
                </a:cubicBezTo>
                <a:cubicBezTo>
                  <a:pt x="101954" y="9411"/>
                  <a:pt x="101954" y="9411"/>
                  <a:pt x="101954" y="9411"/>
                </a:cubicBezTo>
                <a:lnTo>
                  <a:pt x="106466" y="12620"/>
                </a:lnTo>
                <a:lnTo>
                  <a:pt x="106466" y="107165"/>
                </a:lnTo>
                <a:close/>
                <a:moveTo>
                  <a:pt x="35488" y="0"/>
                </a:moveTo>
                <a:lnTo>
                  <a:pt x="35488" y="0"/>
                </a:lnTo>
                <a:cubicBezTo>
                  <a:pt x="13533" y="0"/>
                  <a:pt x="13533" y="0"/>
                  <a:pt x="13533" y="0"/>
                </a:cubicBezTo>
                <a:cubicBezTo>
                  <a:pt x="4511" y="0"/>
                  <a:pt x="0" y="6417"/>
                  <a:pt x="0" y="9411"/>
                </a:cubicBezTo>
                <a:cubicBezTo>
                  <a:pt x="0" y="110160"/>
                  <a:pt x="0" y="110160"/>
                  <a:pt x="0" y="110160"/>
                </a:cubicBezTo>
                <a:cubicBezTo>
                  <a:pt x="0" y="113368"/>
                  <a:pt x="4511" y="119786"/>
                  <a:pt x="13533" y="119786"/>
                </a:cubicBezTo>
                <a:cubicBezTo>
                  <a:pt x="35488" y="119786"/>
                  <a:pt x="35488" y="119786"/>
                  <a:pt x="35488" y="119786"/>
                </a:cubicBezTo>
                <a:cubicBezTo>
                  <a:pt x="40000" y="119786"/>
                  <a:pt x="48721" y="113368"/>
                  <a:pt x="48721" y="110160"/>
                </a:cubicBezTo>
                <a:cubicBezTo>
                  <a:pt x="48721" y="9411"/>
                  <a:pt x="48721" y="9411"/>
                  <a:pt x="48721" y="9411"/>
                </a:cubicBezTo>
                <a:cubicBezTo>
                  <a:pt x="48721" y="6417"/>
                  <a:pt x="40000" y="0"/>
                  <a:pt x="35488" y="0"/>
                </a:cubicBezTo>
                <a:close/>
                <a:moveTo>
                  <a:pt x="35488" y="107165"/>
                </a:moveTo>
                <a:lnTo>
                  <a:pt x="35488" y="107165"/>
                </a:lnTo>
                <a:lnTo>
                  <a:pt x="31278" y="110160"/>
                </a:lnTo>
                <a:cubicBezTo>
                  <a:pt x="17744" y="110160"/>
                  <a:pt x="17744" y="110160"/>
                  <a:pt x="17744" y="110160"/>
                </a:cubicBezTo>
                <a:cubicBezTo>
                  <a:pt x="13533" y="110160"/>
                  <a:pt x="13533" y="107165"/>
                  <a:pt x="13533" y="107165"/>
                </a:cubicBezTo>
                <a:cubicBezTo>
                  <a:pt x="13533" y="12620"/>
                  <a:pt x="13533" y="12620"/>
                  <a:pt x="13533" y="12620"/>
                </a:cubicBezTo>
                <a:cubicBezTo>
                  <a:pt x="13533" y="12620"/>
                  <a:pt x="13533" y="9411"/>
                  <a:pt x="17744" y="9411"/>
                </a:cubicBezTo>
                <a:cubicBezTo>
                  <a:pt x="31278" y="9411"/>
                  <a:pt x="31278" y="9411"/>
                  <a:pt x="31278" y="9411"/>
                </a:cubicBezTo>
                <a:lnTo>
                  <a:pt x="35488" y="12620"/>
                </a:lnTo>
                <a:lnTo>
                  <a:pt x="35488" y="10716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6" name="Shape 4706"/>
          <p:cNvSpPr/>
          <p:nvPr/>
        </p:nvSpPr>
        <p:spPr>
          <a:xfrm>
            <a:off x="4124960" y="3066576"/>
            <a:ext cx="211651" cy="268161"/>
          </a:xfrm>
          <a:custGeom>
            <a:avLst/>
            <a:gdLst/>
            <a:ahLst/>
            <a:cxnLst/>
            <a:rect l="0" t="0" r="0" b="0"/>
            <a:pathLst>
              <a:path w="120000" h="120000" extrusionOk="0">
                <a:moveTo>
                  <a:pt x="115665" y="53475"/>
                </a:moveTo>
                <a:lnTo>
                  <a:pt x="115665" y="53475"/>
                </a:lnTo>
                <a:cubicBezTo>
                  <a:pt x="15981" y="3208"/>
                  <a:pt x="15981" y="3208"/>
                  <a:pt x="15981" y="3208"/>
                </a:cubicBezTo>
                <a:cubicBezTo>
                  <a:pt x="8126" y="0"/>
                  <a:pt x="0" y="0"/>
                  <a:pt x="0" y="9411"/>
                </a:cubicBezTo>
                <a:cubicBezTo>
                  <a:pt x="0" y="110160"/>
                  <a:pt x="0" y="110160"/>
                  <a:pt x="0" y="110160"/>
                </a:cubicBezTo>
                <a:cubicBezTo>
                  <a:pt x="0" y="119786"/>
                  <a:pt x="8126" y="119786"/>
                  <a:pt x="15981" y="116577"/>
                </a:cubicBezTo>
                <a:cubicBezTo>
                  <a:pt x="115665" y="66096"/>
                  <a:pt x="115665" y="66096"/>
                  <a:pt x="115665" y="66096"/>
                </a:cubicBezTo>
                <a:cubicBezTo>
                  <a:pt x="119729" y="62887"/>
                  <a:pt x="119729" y="56684"/>
                  <a:pt x="115665" y="53475"/>
                </a:cubicBezTo>
                <a:close/>
                <a:moveTo>
                  <a:pt x="11918" y="107165"/>
                </a:moveTo>
                <a:lnTo>
                  <a:pt x="11918" y="107165"/>
                </a:lnTo>
                <a:cubicBezTo>
                  <a:pt x="11918" y="103957"/>
                  <a:pt x="11918" y="18823"/>
                  <a:pt x="11918" y="12620"/>
                </a:cubicBezTo>
                <a:cubicBezTo>
                  <a:pt x="107810" y="59893"/>
                  <a:pt x="107810" y="59893"/>
                  <a:pt x="107810" y="59893"/>
                </a:cubicBezTo>
                <a:lnTo>
                  <a:pt x="11918" y="10716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7" name="Shape 4707"/>
          <p:cNvSpPr/>
          <p:nvPr/>
        </p:nvSpPr>
        <p:spPr>
          <a:xfrm>
            <a:off x="3602887" y="3066576"/>
            <a:ext cx="283967" cy="268161"/>
          </a:xfrm>
          <a:custGeom>
            <a:avLst/>
            <a:gdLst/>
            <a:ahLst/>
            <a:cxnLst/>
            <a:rect l="0" t="0" r="0" b="0"/>
            <a:pathLst>
              <a:path w="120000" h="120000" extrusionOk="0">
                <a:moveTo>
                  <a:pt x="101694" y="69304"/>
                </a:moveTo>
                <a:lnTo>
                  <a:pt x="101694" y="69304"/>
                </a:lnTo>
                <a:cubicBezTo>
                  <a:pt x="101694" y="6417"/>
                  <a:pt x="101694" y="6417"/>
                  <a:pt x="101694" y="6417"/>
                </a:cubicBezTo>
                <a:cubicBezTo>
                  <a:pt x="101694" y="3208"/>
                  <a:pt x="101694" y="0"/>
                  <a:pt x="98847" y="0"/>
                </a:cubicBezTo>
                <a:cubicBezTo>
                  <a:pt x="95796" y="0"/>
                  <a:pt x="95796" y="3208"/>
                  <a:pt x="95796" y="6417"/>
                </a:cubicBezTo>
                <a:cubicBezTo>
                  <a:pt x="95796" y="69304"/>
                  <a:pt x="95796" y="69304"/>
                  <a:pt x="95796" y="69304"/>
                </a:cubicBezTo>
                <a:cubicBezTo>
                  <a:pt x="86847" y="69304"/>
                  <a:pt x="77694" y="78716"/>
                  <a:pt x="77694" y="88128"/>
                </a:cubicBezTo>
                <a:cubicBezTo>
                  <a:pt x="77694" y="100748"/>
                  <a:pt x="86847" y="107165"/>
                  <a:pt x="95796" y="110160"/>
                </a:cubicBezTo>
                <a:cubicBezTo>
                  <a:pt x="95796" y="113368"/>
                  <a:pt x="95796" y="113368"/>
                  <a:pt x="95796" y="113368"/>
                </a:cubicBezTo>
                <a:cubicBezTo>
                  <a:pt x="95796" y="116577"/>
                  <a:pt x="95796" y="119786"/>
                  <a:pt x="98847" y="119786"/>
                </a:cubicBezTo>
                <a:cubicBezTo>
                  <a:pt x="101694" y="119786"/>
                  <a:pt x="101694" y="116577"/>
                  <a:pt x="101694" y="113368"/>
                </a:cubicBezTo>
                <a:cubicBezTo>
                  <a:pt x="101694" y="110160"/>
                  <a:pt x="101694" y="110160"/>
                  <a:pt x="101694" y="110160"/>
                </a:cubicBezTo>
                <a:cubicBezTo>
                  <a:pt x="110847" y="107165"/>
                  <a:pt x="119796" y="100748"/>
                  <a:pt x="119796" y="88128"/>
                </a:cubicBezTo>
                <a:cubicBezTo>
                  <a:pt x="119796" y="78716"/>
                  <a:pt x="110847" y="69304"/>
                  <a:pt x="101694" y="69304"/>
                </a:cubicBezTo>
                <a:close/>
                <a:moveTo>
                  <a:pt x="98847" y="100748"/>
                </a:moveTo>
                <a:lnTo>
                  <a:pt x="98847" y="100748"/>
                </a:lnTo>
                <a:cubicBezTo>
                  <a:pt x="92745" y="100748"/>
                  <a:pt x="86847" y="97540"/>
                  <a:pt x="86847" y="88128"/>
                </a:cubicBezTo>
                <a:cubicBezTo>
                  <a:pt x="86847" y="81925"/>
                  <a:pt x="92745" y="75508"/>
                  <a:pt x="98847" y="75508"/>
                </a:cubicBezTo>
                <a:cubicBezTo>
                  <a:pt x="104745" y="75508"/>
                  <a:pt x="110847" y="81925"/>
                  <a:pt x="110847" y="88128"/>
                </a:cubicBezTo>
                <a:cubicBezTo>
                  <a:pt x="110847" y="97540"/>
                  <a:pt x="104745" y="100748"/>
                  <a:pt x="98847" y="100748"/>
                </a:cubicBezTo>
                <a:close/>
                <a:moveTo>
                  <a:pt x="62847" y="9411"/>
                </a:moveTo>
                <a:lnTo>
                  <a:pt x="62847" y="9411"/>
                </a:lnTo>
                <a:cubicBezTo>
                  <a:pt x="62847" y="6417"/>
                  <a:pt x="62847" y="6417"/>
                  <a:pt x="62847" y="6417"/>
                </a:cubicBezTo>
                <a:cubicBezTo>
                  <a:pt x="62847" y="3208"/>
                  <a:pt x="59796" y="0"/>
                  <a:pt x="59796" y="0"/>
                </a:cubicBezTo>
                <a:cubicBezTo>
                  <a:pt x="56949" y="0"/>
                  <a:pt x="53898" y="3208"/>
                  <a:pt x="53898" y="6417"/>
                </a:cubicBezTo>
                <a:cubicBezTo>
                  <a:pt x="53898" y="9411"/>
                  <a:pt x="53898" y="9411"/>
                  <a:pt x="53898" y="9411"/>
                </a:cubicBezTo>
                <a:cubicBezTo>
                  <a:pt x="44949" y="12620"/>
                  <a:pt x="38847" y="18823"/>
                  <a:pt x="38847" y="31443"/>
                </a:cubicBezTo>
                <a:cubicBezTo>
                  <a:pt x="38847" y="41069"/>
                  <a:pt x="44949" y="50267"/>
                  <a:pt x="53898" y="50267"/>
                </a:cubicBezTo>
                <a:cubicBezTo>
                  <a:pt x="53898" y="113368"/>
                  <a:pt x="53898" y="113368"/>
                  <a:pt x="53898" y="113368"/>
                </a:cubicBezTo>
                <a:cubicBezTo>
                  <a:pt x="53898" y="116577"/>
                  <a:pt x="56949" y="119786"/>
                  <a:pt x="59796" y="119786"/>
                </a:cubicBezTo>
                <a:cubicBezTo>
                  <a:pt x="59796" y="119786"/>
                  <a:pt x="62847" y="116577"/>
                  <a:pt x="62847" y="113368"/>
                </a:cubicBezTo>
                <a:cubicBezTo>
                  <a:pt x="62847" y="50267"/>
                  <a:pt x="62847" y="50267"/>
                  <a:pt x="62847" y="50267"/>
                </a:cubicBezTo>
                <a:cubicBezTo>
                  <a:pt x="71796" y="50267"/>
                  <a:pt x="77694" y="41069"/>
                  <a:pt x="77694" y="31443"/>
                </a:cubicBezTo>
                <a:cubicBezTo>
                  <a:pt x="77694" y="18823"/>
                  <a:pt x="71796" y="12620"/>
                  <a:pt x="62847" y="9411"/>
                </a:cubicBezTo>
                <a:close/>
                <a:moveTo>
                  <a:pt x="59796" y="44064"/>
                </a:moveTo>
                <a:lnTo>
                  <a:pt x="59796" y="44064"/>
                </a:lnTo>
                <a:cubicBezTo>
                  <a:pt x="50847" y="44064"/>
                  <a:pt x="47796" y="37860"/>
                  <a:pt x="47796" y="31443"/>
                </a:cubicBezTo>
                <a:cubicBezTo>
                  <a:pt x="47796" y="22032"/>
                  <a:pt x="50847" y="18823"/>
                  <a:pt x="59796" y="18823"/>
                </a:cubicBezTo>
                <a:cubicBezTo>
                  <a:pt x="65898" y="18823"/>
                  <a:pt x="71796" y="22032"/>
                  <a:pt x="71796" y="31443"/>
                </a:cubicBezTo>
                <a:cubicBezTo>
                  <a:pt x="71796" y="37860"/>
                  <a:pt x="65898" y="44064"/>
                  <a:pt x="59796" y="44064"/>
                </a:cubicBezTo>
                <a:close/>
                <a:moveTo>
                  <a:pt x="24000" y="50267"/>
                </a:moveTo>
                <a:lnTo>
                  <a:pt x="24000" y="50267"/>
                </a:lnTo>
                <a:cubicBezTo>
                  <a:pt x="24000" y="6417"/>
                  <a:pt x="24000" y="6417"/>
                  <a:pt x="24000" y="6417"/>
                </a:cubicBezTo>
                <a:cubicBezTo>
                  <a:pt x="24000" y="3208"/>
                  <a:pt x="20949" y="0"/>
                  <a:pt x="17898" y="0"/>
                </a:cubicBezTo>
                <a:cubicBezTo>
                  <a:pt x="17898" y="0"/>
                  <a:pt x="14847" y="3208"/>
                  <a:pt x="14847" y="6417"/>
                </a:cubicBezTo>
                <a:cubicBezTo>
                  <a:pt x="14847" y="50267"/>
                  <a:pt x="14847" y="50267"/>
                  <a:pt x="14847" y="50267"/>
                </a:cubicBezTo>
                <a:cubicBezTo>
                  <a:pt x="5898" y="53475"/>
                  <a:pt x="0" y="62887"/>
                  <a:pt x="0" y="72513"/>
                </a:cubicBezTo>
                <a:cubicBezTo>
                  <a:pt x="0" y="81925"/>
                  <a:pt x="5898" y="91336"/>
                  <a:pt x="14847" y="94545"/>
                </a:cubicBezTo>
                <a:cubicBezTo>
                  <a:pt x="14847" y="113368"/>
                  <a:pt x="14847" y="113368"/>
                  <a:pt x="14847" y="113368"/>
                </a:cubicBezTo>
                <a:cubicBezTo>
                  <a:pt x="14847" y="116577"/>
                  <a:pt x="17898" y="119786"/>
                  <a:pt x="17898" y="119786"/>
                </a:cubicBezTo>
                <a:cubicBezTo>
                  <a:pt x="20949" y="119786"/>
                  <a:pt x="24000" y="116577"/>
                  <a:pt x="24000" y="113368"/>
                </a:cubicBezTo>
                <a:cubicBezTo>
                  <a:pt x="24000" y="94545"/>
                  <a:pt x="24000" y="94545"/>
                  <a:pt x="24000" y="94545"/>
                </a:cubicBezTo>
                <a:cubicBezTo>
                  <a:pt x="32949" y="91336"/>
                  <a:pt x="38847" y="81925"/>
                  <a:pt x="38847" y="72513"/>
                </a:cubicBezTo>
                <a:cubicBezTo>
                  <a:pt x="38847" y="62887"/>
                  <a:pt x="32949" y="53475"/>
                  <a:pt x="24000" y="50267"/>
                </a:cubicBezTo>
                <a:close/>
                <a:moveTo>
                  <a:pt x="17898" y="84919"/>
                </a:moveTo>
                <a:lnTo>
                  <a:pt x="17898" y="84919"/>
                </a:lnTo>
                <a:cubicBezTo>
                  <a:pt x="12000" y="84919"/>
                  <a:pt x="5898" y="78716"/>
                  <a:pt x="5898" y="72513"/>
                </a:cubicBezTo>
                <a:cubicBezTo>
                  <a:pt x="5898" y="66096"/>
                  <a:pt x="12000" y="59893"/>
                  <a:pt x="17898" y="59893"/>
                </a:cubicBezTo>
                <a:cubicBezTo>
                  <a:pt x="26847" y="59893"/>
                  <a:pt x="29898" y="66096"/>
                  <a:pt x="29898" y="72513"/>
                </a:cubicBezTo>
                <a:cubicBezTo>
                  <a:pt x="29898" y="78716"/>
                  <a:pt x="26847" y="84919"/>
                  <a:pt x="17898" y="8491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8" name="Shape 4708"/>
          <p:cNvSpPr/>
          <p:nvPr/>
        </p:nvSpPr>
        <p:spPr>
          <a:xfrm>
            <a:off x="3105507" y="3087747"/>
            <a:ext cx="283967" cy="225821"/>
          </a:xfrm>
          <a:custGeom>
            <a:avLst/>
            <a:gdLst/>
            <a:ahLst/>
            <a:cxnLst/>
            <a:rect l="0" t="0" r="0" b="0"/>
            <a:pathLst>
              <a:path w="120000" h="120000" extrusionOk="0">
                <a:moveTo>
                  <a:pt x="101898" y="60000"/>
                </a:moveTo>
                <a:lnTo>
                  <a:pt x="101898" y="60000"/>
                </a:lnTo>
                <a:cubicBezTo>
                  <a:pt x="119796" y="37627"/>
                  <a:pt x="119796" y="37627"/>
                  <a:pt x="119796" y="37627"/>
                </a:cubicBezTo>
                <a:cubicBezTo>
                  <a:pt x="119796" y="37627"/>
                  <a:pt x="119796" y="33813"/>
                  <a:pt x="119796" y="30000"/>
                </a:cubicBezTo>
                <a:cubicBezTo>
                  <a:pt x="116745" y="30000"/>
                  <a:pt x="113898" y="30000"/>
                  <a:pt x="113898" y="33813"/>
                </a:cubicBezTo>
                <a:cubicBezTo>
                  <a:pt x="95796" y="52372"/>
                  <a:pt x="95796" y="52372"/>
                  <a:pt x="95796" y="52372"/>
                </a:cubicBezTo>
                <a:cubicBezTo>
                  <a:pt x="80949" y="33813"/>
                  <a:pt x="80949" y="33813"/>
                  <a:pt x="80949" y="33813"/>
                </a:cubicBezTo>
                <a:cubicBezTo>
                  <a:pt x="77898" y="30000"/>
                  <a:pt x="75050" y="30000"/>
                  <a:pt x="75050" y="30000"/>
                </a:cubicBezTo>
                <a:cubicBezTo>
                  <a:pt x="72000" y="33813"/>
                  <a:pt x="72000" y="37627"/>
                  <a:pt x="75050" y="37627"/>
                </a:cubicBezTo>
                <a:cubicBezTo>
                  <a:pt x="89898" y="60000"/>
                  <a:pt x="89898" y="60000"/>
                  <a:pt x="89898" y="60000"/>
                </a:cubicBezTo>
                <a:cubicBezTo>
                  <a:pt x="75050" y="82372"/>
                  <a:pt x="75050" y="82372"/>
                  <a:pt x="75050" y="82372"/>
                </a:cubicBezTo>
                <a:cubicBezTo>
                  <a:pt x="72000" y="82372"/>
                  <a:pt x="72000" y="86186"/>
                  <a:pt x="75050" y="89745"/>
                </a:cubicBezTo>
                <a:cubicBezTo>
                  <a:pt x="75050" y="89745"/>
                  <a:pt x="77898" y="89745"/>
                  <a:pt x="80949" y="86186"/>
                </a:cubicBezTo>
                <a:cubicBezTo>
                  <a:pt x="95796" y="67372"/>
                  <a:pt x="95796" y="67372"/>
                  <a:pt x="95796" y="67372"/>
                </a:cubicBezTo>
                <a:cubicBezTo>
                  <a:pt x="113898" y="86186"/>
                  <a:pt x="113898" y="86186"/>
                  <a:pt x="113898" y="86186"/>
                </a:cubicBezTo>
                <a:cubicBezTo>
                  <a:pt x="113898" y="89745"/>
                  <a:pt x="116745" y="89745"/>
                  <a:pt x="119796" y="89745"/>
                </a:cubicBezTo>
                <a:cubicBezTo>
                  <a:pt x="119796" y="86186"/>
                  <a:pt x="119796" y="82372"/>
                  <a:pt x="119796" y="82372"/>
                </a:cubicBezTo>
                <a:lnTo>
                  <a:pt x="101898" y="60000"/>
                </a:lnTo>
                <a:close/>
                <a:moveTo>
                  <a:pt x="56949" y="0"/>
                </a:moveTo>
                <a:lnTo>
                  <a:pt x="56949" y="0"/>
                </a:lnTo>
                <a:cubicBezTo>
                  <a:pt x="20949" y="30000"/>
                  <a:pt x="20949" y="30000"/>
                  <a:pt x="20949" y="30000"/>
                </a:cubicBezTo>
                <a:cubicBezTo>
                  <a:pt x="8949" y="30000"/>
                  <a:pt x="8949" y="30000"/>
                  <a:pt x="8949" y="30000"/>
                </a:cubicBezTo>
                <a:cubicBezTo>
                  <a:pt x="6101" y="30000"/>
                  <a:pt x="0" y="33813"/>
                  <a:pt x="0" y="41186"/>
                </a:cubicBezTo>
                <a:cubicBezTo>
                  <a:pt x="0" y="78559"/>
                  <a:pt x="0" y="78559"/>
                  <a:pt x="0" y="78559"/>
                </a:cubicBezTo>
                <a:cubicBezTo>
                  <a:pt x="0" y="86186"/>
                  <a:pt x="6101" y="89745"/>
                  <a:pt x="8949" y="89745"/>
                </a:cubicBezTo>
                <a:cubicBezTo>
                  <a:pt x="20949" y="89745"/>
                  <a:pt x="20949" y="89745"/>
                  <a:pt x="20949" y="89745"/>
                </a:cubicBezTo>
                <a:cubicBezTo>
                  <a:pt x="56949" y="119745"/>
                  <a:pt x="56949" y="119745"/>
                  <a:pt x="56949" y="119745"/>
                </a:cubicBezTo>
                <a:cubicBezTo>
                  <a:pt x="60000" y="119745"/>
                  <a:pt x="65898" y="116186"/>
                  <a:pt x="65898" y="108559"/>
                </a:cubicBezTo>
                <a:cubicBezTo>
                  <a:pt x="65898" y="11186"/>
                  <a:pt x="65898" y="11186"/>
                  <a:pt x="65898" y="11186"/>
                </a:cubicBezTo>
                <a:cubicBezTo>
                  <a:pt x="65898" y="3813"/>
                  <a:pt x="60000" y="0"/>
                  <a:pt x="56949" y="0"/>
                </a:cubicBezTo>
                <a:close/>
                <a:moveTo>
                  <a:pt x="20949" y="75000"/>
                </a:moveTo>
                <a:lnTo>
                  <a:pt x="20949" y="75000"/>
                </a:lnTo>
                <a:cubicBezTo>
                  <a:pt x="20949" y="78559"/>
                  <a:pt x="18101" y="78559"/>
                  <a:pt x="18101" y="78559"/>
                </a:cubicBezTo>
                <a:cubicBezTo>
                  <a:pt x="12000" y="78559"/>
                  <a:pt x="12000" y="78559"/>
                  <a:pt x="12000" y="78559"/>
                </a:cubicBezTo>
                <a:cubicBezTo>
                  <a:pt x="12000" y="78559"/>
                  <a:pt x="8949" y="78559"/>
                  <a:pt x="8949" y="75000"/>
                </a:cubicBezTo>
                <a:cubicBezTo>
                  <a:pt x="8949" y="45000"/>
                  <a:pt x="8949" y="45000"/>
                  <a:pt x="8949" y="45000"/>
                </a:cubicBezTo>
                <a:cubicBezTo>
                  <a:pt x="8949" y="41186"/>
                  <a:pt x="12000" y="41186"/>
                  <a:pt x="12000" y="41186"/>
                </a:cubicBezTo>
                <a:cubicBezTo>
                  <a:pt x="18101" y="41186"/>
                  <a:pt x="18101" y="41186"/>
                  <a:pt x="18101" y="41186"/>
                </a:cubicBezTo>
                <a:cubicBezTo>
                  <a:pt x="18101" y="41186"/>
                  <a:pt x="20949" y="41186"/>
                  <a:pt x="20949" y="45000"/>
                </a:cubicBezTo>
                <a:lnTo>
                  <a:pt x="20949" y="75000"/>
                </a:lnTo>
                <a:close/>
                <a:moveTo>
                  <a:pt x="56949" y="108559"/>
                </a:moveTo>
                <a:lnTo>
                  <a:pt x="56949" y="108559"/>
                </a:lnTo>
                <a:cubicBezTo>
                  <a:pt x="30101" y="86186"/>
                  <a:pt x="30101" y="86186"/>
                  <a:pt x="30101" y="86186"/>
                </a:cubicBezTo>
                <a:cubicBezTo>
                  <a:pt x="30101" y="30000"/>
                  <a:pt x="30101" y="30000"/>
                  <a:pt x="30101" y="30000"/>
                </a:cubicBezTo>
                <a:cubicBezTo>
                  <a:pt x="56949" y="11186"/>
                  <a:pt x="56949" y="11186"/>
                  <a:pt x="56949" y="11186"/>
                </a:cubicBezTo>
                <a:lnTo>
                  <a:pt x="56949" y="108559"/>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09" name="Shape 4709"/>
          <p:cNvSpPr/>
          <p:nvPr/>
        </p:nvSpPr>
        <p:spPr>
          <a:xfrm>
            <a:off x="2613418" y="3066576"/>
            <a:ext cx="289257" cy="268161"/>
          </a:xfrm>
          <a:custGeom>
            <a:avLst/>
            <a:gdLst/>
            <a:ahLst/>
            <a:cxnLst/>
            <a:rect l="0" t="0" r="0" b="0"/>
            <a:pathLst>
              <a:path w="120000" h="120000" extrusionOk="0">
                <a:moveTo>
                  <a:pt x="73112" y="0"/>
                </a:moveTo>
                <a:lnTo>
                  <a:pt x="73112" y="0"/>
                </a:lnTo>
                <a:cubicBezTo>
                  <a:pt x="73112" y="9411"/>
                  <a:pt x="73112" y="9411"/>
                  <a:pt x="73112" y="9411"/>
                </a:cubicBezTo>
                <a:cubicBezTo>
                  <a:pt x="96556" y="15828"/>
                  <a:pt x="111059" y="34652"/>
                  <a:pt x="111059" y="59893"/>
                </a:cubicBezTo>
                <a:cubicBezTo>
                  <a:pt x="111059" y="84919"/>
                  <a:pt x="96556" y="103957"/>
                  <a:pt x="73112" y="110160"/>
                </a:cubicBezTo>
                <a:cubicBezTo>
                  <a:pt x="73112" y="119786"/>
                  <a:pt x="73112" y="119786"/>
                  <a:pt x="73112" y="119786"/>
                </a:cubicBezTo>
                <a:cubicBezTo>
                  <a:pt x="99337" y="113368"/>
                  <a:pt x="119801" y="91336"/>
                  <a:pt x="119801" y="59893"/>
                </a:cubicBezTo>
                <a:cubicBezTo>
                  <a:pt x="119801" y="28449"/>
                  <a:pt x="99337" y="6417"/>
                  <a:pt x="73112" y="0"/>
                </a:cubicBezTo>
                <a:close/>
                <a:moveTo>
                  <a:pt x="96556" y="59893"/>
                </a:moveTo>
                <a:lnTo>
                  <a:pt x="96556" y="59893"/>
                </a:lnTo>
                <a:cubicBezTo>
                  <a:pt x="96556" y="44064"/>
                  <a:pt x="87615" y="31443"/>
                  <a:pt x="73112" y="31443"/>
                </a:cubicBezTo>
                <a:cubicBezTo>
                  <a:pt x="73112" y="37860"/>
                  <a:pt x="73112" y="37860"/>
                  <a:pt x="73112" y="37860"/>
                </a:cubicBezTo>
                <a:cubicBezTo>
                  <a:pt x="81854" y="41069"/>
                  <a:pt x="87615" y="50267"/>
                  <a:pt x="87615" y="59893"/>
                </a:cubicBezTo>
                <a:cubicBezTo>
                  <a:pt x="87615" y="69304"/>
                  <a:pt x="81854" y="78716"/>
                  <a:pt x="73112" y="81925"/>
                </a:cubicBezTo>
                <a:cubicBezTo>
                  <a:pt x="73112" y="88128"/>
                  <a:pt x="73112" y="88128"/>
                  <a:pt x="73112" y="88128"/>
                </a:cubicBezTo>
                <a:cubicBezTo>
                  <a:pt x="87615" y="88128"/>
                  <a:pt x="96556" y="75508"/>
                  <a:pt x="96556" y="59893"/>
                </a:cubicBezTo>
                <a:close/>
                <a:moveTo>
                  <a:pt x="52649" y="9411"/>
                </a:moveTo>
                <a:lnTo>
                  <a:pt x="52649" y="9411"/>
                </a:lnTo>
                <a:cubicBezTo>
                  <a:pt x="17483" y="34652"/>
                  <a:pt x="17483" y="34652"/>
                  <a:pt x="17483" y="34652"/>
                </a:cubicBezTo>
                <a:cubicBezTo>
                  <a:pt x="5761" y="34652"/>
                  <a:pt x="5761" y="34652"/>
                  <a:pt x="5761" y="34652"/>
                </a:cubicBezTo>
                <a:cubicBezTo>
                  <a:pt x="2980" y="34652"/>
                  <a:pt x="0" y="37860"/>
                  <a:pt x="0" y="44064"/>
                </a:cubicBezTo>
                <a:cubicBezTo>
                  <a:pt x="0" y="75508"/>
                  <a:pt x="0" y="75508"/>
                  <a:pt x="0" y="75508"/>
                </a:cubicBezTo>
                <a:cubicBezTo>
                  <a:pt x="0" y="81925"/>
                  <a:pt x="2980" y="84919"/>
                  <a:pt x="5761" y="84919"/>
                </a:cubicBezTo>
                <a:cubicBezTo>
                  <a:pt x="17483" y="84919"/>
                  <a:pt x="17483" y="84919"/>
                  <a:pt x="17483" y="84919"/>
                </a:cubicBezTo>
                <a:cubicBezTo>
                  <a:pt x="52649" y="110160"/>
                  <a:pt x="52649" y="110160"/>
                  <a:pt x="52649" y="110160"/>
                </a:cubicBezTo>
                <a:cubicBezTo>
                  <a:pt x="58410" y="110160"/>
                  <a:pt x="61390" y="107165"/>
                  <a:pt x="61390" y="100748"/>
                </a:cubicBezTo>
                <a:cubicBezTo>
                  <a:pt x="61390" y="18823"/>
                  <a:pt x="61390" y="18823"/>
                  <a:pt x="61390" y="18823"/>
                </a:cubicBezTo>
                <a:cubicBezTo>
                  <a:pt x="61390" y="12620"/>
                  <a:pt x="58410" y="9411"/>
                  <a:pt x="52649" y="9411"/>
                </a:cubicBezTo>
                <a:close/>
                <a:moveTo>
                  <a:pt x="17483" y="72513"/>
                </a:moveTo>
                <a:lnTo>
                  <a:pt x="17483" y="72513"/>
                </a:lnTo>
                <a:cubicBezTo>
                  <a:pt x="17483" y="75508"/>
                  <a:pt x="17483" y="75508"/>
                  <a:pt x="14503" y="75508"/>
                </a:cubicBezTo>
                <a:cubicBezTo>
                  <a:pt x="11721" y="75508"/>
                  <a:pt x="11721" y="75508"/>
                  <a:pt x="11721" y="75508"/>
                </a:cubicBezTo>
                <a:cubicBezTo>
                  <a:pt x="8741" y="75508"/>
                  <a:pt x="5761" y="75508"/>
                  <a:pt x="5761" y="72513"/>
                </a:cubicBezTo>
                <a:cubicBezTo>
                  <a:pt x="5761" y="47272"/>
                  <a:pt x="5761" y="47272"/>
                  <a:pt x="5761" y="47272"/>
                </a:cubicBezTo>
                <a:cubicBezTo>
                  <a:pt x="5761" y="44064"/>
                  <a:pt x="8741" y="44064"/>
                  <a:pt x="11721" y="44064"/>
                </a:cubicBezTo>
                <a:cubicBezTo>
                  <a:pt x="14503" y="44064"/>
                  <a:pt x="14503" y="44064"/>
                  <a:pt x="14503" y="44064"/>
                </a:cubicBezTo>
                <a:cubicBezTo>
                  <a:pt x="17483" y="44064"/>
                  <a:pt x="17483" y="44064"/>
                  <a:pt x="17483" y="47272"/>
                </a:cubicBezTo>
                <a:lnTo>
                  <a:pt x="17483" y="72513"/>
                </a:lnTo>
                <a:close/>
                <a:moveTo>
                  <a:pt x="52649" y="100748"/>
                </a:moveTo>
                <a:lnTo>
                  <a:pt x="52649" y="100748"/>
                </a:lnTo>
                <a:cubicBezTo>
                  <a:pt x="26225" y="81925"/>
                  <a:pt x="26225" y="81925"/>
                  <a:pt x="26225" y="81925"/>
                </a:cubicBezTo>
                <a:cubicBezTo>
                  <a:pt x="26225" y="75508"/>
                  <a:pt x="26225" y="41069"/>
                  <a:pt x="26225" y="34652"/>
                </a:cubicBezTo>
                <a:cubicBezTo>
                  <a:pt x="52649" y="18823"/>
                  <a:pt x="52649" y="18823"/>
                  <a:pt x="52649" y="18823"/>
                </a:cubicBezTo>
                <a:cubicBezTo>
                  <a:pt x="52649" y="22032"/>
                  <a:pt x="52649" y="97540"/>
                  <a:pt x="52649" y="100748"/>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10" name="Shape 4710"/>
          <p:cNvSpPr/>
          <p:nvPr/>
        </p:nvSpPr>
        <p:spPr>
          <a:xfrm>
            <a:off x="2144258" y="3087747"/>
            <a:ext cx="241635" cy="225821"/>
          </a:xfrm>
          <a:custGeom>
            <a:avLst/>
            <a:gdLst/>
            <a:ahLst/>
            <a:cxnLst/>
            <a:rect l="0" t="0" r="0" b="0"/>
            <a:pathLst>
              <a:path w="120000" h="120000" extrusionOk="0">
                <a:moveTo>
                  <a:pt x="66932" y="0"/>
                </a:moveTo>
                <a:lnTo>
                  <a:pt x="66932" y="0"/>
                </a:lnTo>
                <a:cubicBezTo>
                  <a:pt x="24621" y="30000"/>
                  <a:pt x="24621" y="30000"/>
                  <a:pt x="24621" y="30000"/>
                </a:cubicBezTo>
                <a:cubicBezTo>
                  <a:pt x="10517" y="30000"/>
                  <a:pt x="10517" y="30000"/>
                  <a:pt x="10517" y="30000"/>
                </a:cubicBezTo>
                <a:cubicBezTo>
                  <a:pt x="7171" y="30000"/>
                  <a:pt x="0" y="33813"/>
                  <a:pt x="0" y="41186"/>
                </a:cubicBezTo>
                <a:cubicBezTo>
                  <a:pt x="0" y="78559"/>
                  <a:pt x="0" y="78559"/>
                  <a:pt x="0" y="78559"/>
                </a:cubicBezTo>
                <a:cubicBezTo>
                  <a:pt x="0" y="86186"/>
                  <a:pt x="7171" y="89745"/>
                  <a:pt x="10517" y="89745"/>
                </a:cubicBezTo>
                <a:cubicBezTo>
                  <a:pt x="24621" y="89745"/>
                  <a:pt x="24621" y="89745"/>
                  <a:pt x="24621" y="89745"/>
                </a:cubicBezTo>
                <a:cubicBezTo>
                  <a:pt x="66932" y="119745"/>
                  <a:pt x="66932" y="119745"/>
                  <a:pt x="66932" y="119745"/>
                </a:cubicBezTo>
                <a:cubicBezTo>
                  <a:pt x="70517" y="119745"/>
                  <a:pt x="77450" y="116186"/>
                  <a:pt x="77450" y="108559"/>
                </a:cubicBezTo>
                <a:cubicBezTo>
                  <a:pt x="77450" y="11186"/>
                  <a:pt x="77450" y="11186"/>
                  <a:pt x="77450" y="11186"/>
                </a:cubicBezTo>
                <a:cubicBezTo>
                  <a:pt x="77450" y="3813"/>
                  <a:pt x="70517" y="0"/>
                  <a:pt x="66932" y="0"/>
                </a:cubicBezTo>
                <a:close/>
                <a:moveTo>
                  <a:pt x="24621" y="75000"/>
                </a:moveTo>
                <a:lnTo>
                  <a:pt x="24621" y="75000"/>
                </a:lnTo>
                <a:cubicBezTo>
                  <a:pt x="24621" y="78559"/>
                  <a:pt x="21274" y="78559"/>
                  <a:pt x="21274" y="78559"/>
                </a:cubicBezTo>
                <a:cubicBezTo>
                  <a:pt x="14103" y="78559"/>
                  <a:pt x="14103" y="78559"/>
                  <a:pt x="14103" y="78559"/>
                </a:cubicBezTo>
                <a:cubicBezTo>
                  <a:pt x="14103" y="78559"/>
                  <a:pt x="10517" y="78559"/>
                  <a:pt x="10517" y="75000"/>
                </a:cubicBezTo>
                <a:cubicBezTo>
                  <a:pt x="10517" y="45000"/>
                  <a:pt x="10517" y="45000"/>
                  <a:pt x="10517" y="45000"/>
                </a:cubicBezTo>
                <a:cubicBezTo>
                  <a:pt x="10517" y="41186"/>
                  <a:pt x="14103" y="41186"/>
                  <a:pt x="14103" y="41186"/>
                </a:cubicBezTo>
                <a:cubicBezTo>
                  <a:pt x="21274" y="41186"/>
                  <a:pt x="21274" y="41186"/>
                  <a:pt x="21274" y="41186"/>
                </a:cubicBezTo>
                <a:cubicBezTo>
                  <a:pt x="21274" y="41186"/>
                  <a:pt x="24621" y="41186"/>
                  <a:pt x="24621" y="45000"/>
                </a:cubicBezTo>
                <a:lnTo>
                  <a:pt x="24621" y="75000"/>
                </a:lnTo>
                <a:close/>
                <a:moveTo>
                  <a:pt x="66932" y="108559"/>
                </a:moveTo>
                <a:lnTo>
                  <a:pt x="66932" y="108559"/>
                </a:lnTo>
                <a:cubicBezTo>
                  <a:pt x="35378" y="86186"/>
                  <a:pt x="35378" y="86186"/>
                  <a:pt x="35378" y="86186"/>
                </a:cubicBezTo>
                <a:cubicBezTo>
                  <a:pt x="35378" y="78559"/>
                  <a:pt x="35378" y="37627"/>
                  <a:pt x="35378" y="30000"/>
                </a:cubicBezTo>
                <a:cubicBezTo>
                  <a:pt x="66932" y="11186"/>
                  <a:pt x="66932" y="11186"/>
                  <a:pt x="66932" y="11186"/>
                </a:cubicBezTo>
                <a:cubicBezTo>
                  <a:pt x="66932" y="15000"/>
                  <a:pt x="66932" y="104745"/>
                  <a:pt x="66932" y="108559"/>
                </a:cubicBezTo>
                <a:close/>
                <a:moveTo>
                  <a:pt x="91553" y="26186"/>
                </a:moveTo>
                <a:lnTo>
                  <a:pt x="91553" y="26186"/>
                </a:lnTo>
                <a:cubicBezTo>
                  <a:pt x="91553" y="33813"/>
                  <a:pt x="91553" y="33813"/>
                  <a:pt x="91553" y="33813"/>
                </a:cubicBezTo>
                <a:cubicBezTo>
                  <a:pt x="102071" y="37627"/>
                  <a:pt x="109243" y="48559"/>
                  <a:pt x="109243" y="60000"/>
                </a:cubicBezTo>
                <a:cubicBezTo>
                  <a:pt x="109243" y="71186"/>
                  <a:pt x="102071" y="82372"/>
                  <a:pt x="91553" y="86186"/>
                </a:cubicBezTo>
                <a:cubicBezTo>
                  <a:pt x="91553" y="93559"/>
                  <a:pt x="91553" y="93559"/>
                  <a:pt x="91553" y="93559"/>
                </a:cubicBezTo>
                <a:cubicBezTo>
                  <a:pt x="105657" y="93559"/>
                  <a:pt x="119760" y="78559"/>
                  <a:pt x="119760" y="60000"/>
                </a:cubicBezTo>
                <a:cubicBezTo>
                  <a:pt x="119760" y="41186"/>
                  <a:pt x="105657" y="26186"/>
                  <a:pt x="91553" y="2618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11" name="Shape 4711"/>
          <p:cNvSpPr/>
          <p:nvPr/>
        </p:nvSpPr>
        <p:spPr>
          <a:xfrm>
            <a:off x="1692735" y="3087747"/>
            <a:ext cx="156975" cy="225821"/>
          </a:xfrm>
          <a:custGeom>
            <a:avLst/>
            <a:gdLst/>
            <a:ahLst/>
            <a:cxnLst/>
            <a:rect l="0" t="0" r="0" b="0"/>
            <a:pathLst>
              <a:path w="120000" h="120000" extrusionOk="0">
                <a:moveTo>
                  <a:pt x="103384" y="0"/>
                </a:moveTo>
                <a:lnTo>
                  <a:pt x="103384" y="0"/>
                </a:lnTo>
                <a:cubicBezTo>
                  <a:pt x="38030" y="30000"/>
                  <a:pt x="38030" y="30000"/>
                  <a:pt x="38030" y="30000"/>
                </a:cubicBezTo>
                <a:cubicBezTo>
                  <a:pt x="16246" y="30000"/>
                  <a:pt x="16246" y="30000"/>
                  <a:pt x="16246" y="30000"/>
                </a:cubicBezTo>
                <a:cubicBezTo>
                  <a:pt x="11076" y="30000"/>
                  <a:pt x="0" y="33813"/>
                  <a:pt x="0" y="41186"/>
                </a:cubicBezTo>
                <a:cubicBezTo>
                  <a:pt x="0" y="78559"/>
                  <a:pt x="0" y="78559"/>
                  <a:pt x="0" y="78559"/>
                </a:cubicBezTo>
                <a:cubicBezTo>
                  <a:pt x="0" y="86186"/>
                  <a:pt x="11076" y="89745"/>
                  <a:pt x="16246" y="89745"/>
                </a:cubicBezTo>
                <a:cubicBezTo>
                  <a:pt x="38030" y="89745"/>
                  <a:pt x="38030" y="89745"/>
                  <a:pt x="38030" y="89745"/>
                </a:cubicBezTo>
                <a:cubicBezTo>
                  <a:pt x="103384" y="119745"/>
                  <a:pt x="103384" y="119745"/>
                  <a:pt x="103384" y="119745"/>
                </a:cubicBezTo>
                <a:cubicBezTo>
                  <a:pt x="108553" y="119745"/>
                  <a:pt x="119630" y="116186"/>
                  <a:pt x="119630" y="108559"/>
                </a:cubicBezTo>
                <a:cubicBezTo>
                  <a:pt x="119630" y="11186"/>
                  <a:pt x="119630" y="11186"/>
                  <a:pt x="119630" y="11186"/>
                </a:cubicBezTo>
                <a:cubicBezTo>
                  <a:pt x="119630" y="3813"/>
                  <a:pt x="108553" y="0"/>
                  <a:pt x="103384" y="0"/>
                </a:cubicBezTo>
                <a:close/>
                <a:moveTo>
                  <a:pt x="38030" y="75000"/>
                </a:moveTo>
                <a:lnTo>
                  <a:pt x="38030" y="75000"/>
                </a:lnTo>
                <a:cubicBezTo>
                  <a:pt x="38030" y="78559"/>
                  <a:pt x="32492" y="78559"/>
                  <a:pt x="32492" y="78559"/>
                </a:cubicBezTo>
                <a:cubicBezTo>
                  <a:pt x="21784" y="78559"/>
                  <a:pt x="21784" y="78559"/>
                  <a:pt x="21784" y="78559"/>
                </a:cubicBezTo>
                <a:cubicBezTo>
                  <a:pt x="21784" y="78559"/>
                  <a:pt x="16246" y="78559"/>
                  <a:pt x="16246" y="75000"/>
                </a:cubicBezTo>
                <a:cubicBezTo>
                  <a:pt x="16246" y="45000"/>
                  <a:pt x="16246" y="45000"/>
                  <a:pt x="16246" y="45000"/>
                </a:cubicBezTo>
                <a:cubicBezTo>
                  <a:pt x="16246" y="41186"/>
                  <a:pt x="21784" y="41186"/>
                  <a:pt x="21784" y="41186"/>
                </a:cubicBezTo>
                <a:cubicBezTo>
                  <a:pt x="32492" y="41186"/>
                  <a:pt x="32492" y="41186"/>
                  <a:pt x="32492" y="41186"/>
                </a:cubicBezTo>
                <a:cubicBezTo>
                  <a:pt x="32492" y="41186"/>
                  <a:pt x="38030" y="41186"/>
                  <a:pt x="38030" y="45000"/>
                </a:cubicBezTo>
                <a:lnTo>
                  <a:pt x="38030" y="75000"/>
                </a:lnTo>
                <a:close/>
                <a:moveTo>
                  <a:pt x="103384" y="108559"/>
                </a:moveTo>
                <a:lnTo>
                  <a:pt x="103384" y="108559"/>
                </a:lnTo>
                <a:cubicBezTo>
                  <a:pt x="54276" y="86186"/>
                  <a:pt x="54276" y="86186"/>
                  <a:pt x="54276" y="86186"/>
                </a:cubicBezTo>
                <a:cubicBezTo>
                  <a:pt x="54276" y="78559"/>
                  <a:pt x="54276" y="37627"/>
                  <a:pt x="54276" y="30000"/>
                </a:cubicBezTo>
                <a:cubicBezTo>
                  <a:pt x="103384" y="11186"/>
                  <a:pt x="103384" y="11186"/>
                  <a:pt x="103384" y="11186"/>
                </a:cubicBezTo>
                <a:cubicBezTo>
                  <a:pt x="103384" y="15000"/>
                  <a:pt x="103384" y="104745"/>
                  <a:pt x="103384" y="10855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12" name="Shape 4712"/>
          <p:cNvSpPr/>
          <p:nvPr/>
        </p:nvSpPr>
        <p:spPr>
          <a:xfrm>
            <a:off x="1175952" y="3050698"/>
            <a:ext cx="227526" cy="296389"/>
          </a:xfrm>
          <a:custGeom>
            <a:avLst/>
            <a:gdLst/>
            <a:ahLst/>
            <a:cxnLst/>
            <a:rect l="0" t="0" r="0" b="0"/>
            <a:pathLst>
              <a:path w="120000" h="120000" extrusionOk="0">
                <a:moveTo>
                  <a:pt x="93559" y="85492"/>
                </a:moveTo>
                <a:lnTo>
                  <a:pt x="93559" y="85492"/>
                </a:lnTo>
                <a:cubicBezTo>
                  <a:pt x="93559" y="71340"/>
                  <a:pt x="78559" y="59903"/>
                  <a:pt x="60000" y="59903"/>
                </a:cubicBezTo>
                <a:cubicBezTo>
                  <a:pt x="41186" y="59903"/>
                  <a:pt x="26440" y="71340"/>
                  <a:pt x="26440" y="85492"/>
                </a:cubicBezTo>
                <a:cubicBezTo>
                  <a:pt x="26440" y="99838"/>
                  <a:pt x="41186" y="114184"/>
                  <a:pt x="60000" y="114184"/>
                </a:cubicBezTo>
                <a:cubicBezTo>
                  <a:pt x="78559" y="114184"/>
                  <a:pt x="93559" y="99838"/>
                  <a:pt x="93559" y="85492"/>
                </a:cubicBezTo>
                <a:close/>
                <a:moveTo>
                  <a:pt x="60000" y="105460"/>
                </a:moveTo>
                <a:lnTo>
                  <a:pt x="60000" y="105460"/>
                </a:lnTo>
                <a:cubicBezTo>
                  <a:pt x="45000" y="105460"/>
                  <a:pt x="33813" y="96930"/>
                  <a:pt x="33813" y="85492"/>
                </a:cubicBezTo>
                <a:cubicBezTo>
                  <a:pt x="33813" y="76962"/>
                  <a:pt x="45000" y="68432"/>
                  <a:pt x="60000" y="68432"/>
                </a:cubicBezTo>
                <a:cubicBezTo>
                  <a:pt x="75000" y="68432"/>
                  <a:pt x="86186" y="76962"/>
                  <a:pt x="86186" y="85492"/>
                </a:cubicBezTo>
                <a:cubicBezTo>
                  <a:pt x="86186" y="96930"/>
                  <a:pt x="75000" y="105460"/>
                  <a:pt x="60000" y="105460"/>
                </a:cubicBezTo>
                <a:close/>
                <a:moveTo>
                  <a:pt x="101186" y="0"/>
                </a:moveTo>
                <a:lnTo>
                  <a:pt x="101186" y="0"/>
                </a:lnTo>
                <a:cubicBezTo>
                  <a:pt x="18813" y="0"/>
                  <a:pt x="18813" y="0"/>
                  <a:pt x="18813" y="0"/>
                </a:cubicBezTo>
                <a:cubicBezTo>
                  <a:pt x="7627" y="0"/>
                  <a:pt x="0" y="5621"/>
                  <a:pt x="0" y="14151"/>
                </a:cubicBezTo>
                <a:cubicBezTo>
                  <a:pt x="0" y="105460"/>
                  <a:pt x="0" y="105460"/>
                  <a:pt x="0" y="105460"/>
                </a:cubicBezTo>
                <a:cubicBezTo>
                  <a:pt x="0" y="114184"/>
                  <a:pt x="7627" y="119806"/>
                  <a:pt x="18813" y="119806"/>
                </a:cubicBezTo>
                <a:cubicBezTo>
                  <a:pt x="101186" y="119806"/>
                  <a:pt x="101186" y="119806"/>
                  <a:pt x="101186" y="119806"/>
                </a:cubicBezTo>
                <a:cubicBezTo>
                  <a:pt x="112372" y="119806"/>
                  <a:pt x="119745" y="114184"/>
                  <a:pt x="119745" y="105460"/>
                </a:cubicBezTo>
                <a:cubicBezTo>
                  <a:pt x="119745" y="14151"/>
                  <a:pt x="119745" y="14151"/>
                  <a:pt x="119745" y="14151"/>
                </a:cubicBezTo>
                <a:cubicBezTo>
                  <a:pt x="119745" y="5621"/>
                  <a:pt x="112372" y="0"/>
                  <a:pt x="101186" y="0"/>
                </a:cubicBezTo>
                <a:close/>
                <a:moveTo>
                  <a:pt x="108559" y="105460"/>
                </a:moveTo>
                <a:lnTo>
                  <a:pt x="108559" y="105460"/>
                </a:lnTo>
                <a:cubicBezTo>
                  <a:pt x="108559" y="108368"/>
                  <a:pt x="105000" y="114184"/>
                  <a:pt x="101186" y="114184"/>
                </a:cubicBezTo>
                <a:cubicBezTo>
                  <a:pt x="60000" y="114184"/>
                  <a:pt x="60000" y="114184"/>
                  <a:pt x="60000" y="114184"/>
                </a:cubicBezTo>
                <a:cubicBezTo>
                  <a:pt x="18813" y="114184"/>
                  <a:pt x="18813" y="114184"/>
                  <a:pt x="18813" y="114184"/>
                </a:cubicBezTo>
                <a:cubicBezTo>
                  <a:pt x="15000" y="114184"/>
                  <a:pt x="11440" y="108368"/>
                  <a:pt x="11440" y="105460"/>
                </a:cubicBezTo>
                <a:cubicBezTo>
                  <a:pt x="11440" y="14151"/>
                  <a:pt x="11440" y="14151"/>
                  <a:pt x="11440" y="14151"/>
                </a:cubicBezTo>
                <a:cubicBezTo>
                  <a:pt x="11440" y="11437"/>
                  <a:pt x="15000" y="5621"/>
                  <a:pt x="18813" y="5621"/>
                </a:cubicBezTo>
                <a:cubicBezTo>
                  <a:pt x="101186" y="5621"/>
                  <a:pt x="101186" y="5621"/>
                  <a:pt x="101186" y="5621"/>
                </a:cubicBezTo>
                <a:cubicBezTo>
                  <a:pt x="105000" y="5621"/>
                  <a:pt x="108559" y="11437"/>
                  <a:pt x="108559" y="14151"/>
                </a:cubicBezTo>
                <a:lnTo>
                  <a:pt x="108559" y="105460"/>
                </a:lnTo>
                <a:close/>
                <a:moveTo>
                  <a:pt x="60000" y="14151"/>
                </a:moveTo>
                <a:lnTo>
                  <a:pt x="60000" y="14151"/>
                </a:lnTo>
                <a:cubicBezTo>
                  <a:pt x="45000" y="14151"/>
                  <a:pt x="33813" y="22681"/>
                  <a:pt x="33813" y="34119"/>
                </a:cubicBezTo>
                <a:cubicBezTo>
                  <a:pt x="33813" y="42843"/>
                  <a:pt x="45000" y="51179"/>
                  <a:pt x="60000" y="51179"/>
                </a:cubicBezTo>
                <a:cubicBezTo>
                  <a:pt x="75000" y="51179"/>
                  <a:pt x="86186" y="42843"/>
                  <a:pt x="86186" y="34119"/>
                </a:cubicBezTo>
                <a:cubicBezTo>
                  <a:pt x="86186" y="22681"/>
                  <a:pt x="75000" y="14151"/>
                  <a:pt x="60000" y="14151"/>
                </a:cubicBezTo>
                <a:close/>
                <a:moveTo>
                  <a:pt x="60000" y="45557"/>
                </a:moveTo>
                <a:lnTo>
                  <a:pt x="60000" y="45557"/>
                </a:lnTo>
                <a:cubicBezTo>
                  <a:pt x="52627" y="45557"/>
                  <a:pt x="45000" y="39935"/>
                  <a:pt x="45000" y="34119"/>
                </a:cubicBezTo>
                <a:cubicBezTo>
                  <a:pt x="45000" y="25589"/>
                  <a:pt x="52627" y="22681"/>
                  <a:pt x="60000" y="22681"/>
                </a:cubicBezTo>
                <a:cubicBezTo>
                  <a:pt x="67627" y="22681"/>
                  <a:pt x="75000" y="25589"/>
                  <a:pt x="75000" y="34119"/>
                </a:cubicBezTo>
                <a:cubicBezTo>
                  <a:pt x="75000" y="39935"/>
                  <a:pt x="67627" y="45557"/>
                  <a:pt x="60000" y="45557"/>
                </a:cubicBezTo>
                <a:close/>
              </a:path>
            </a:pathLst>
          </a:custGeom>
          <a:solidFill>
            <a:schemeClr val="tx1"/>
          </a:solidFill>
          <a:ln>
            <a:noFill/>
          </a:ln>
        </p:spPr>
        <p:txBody>
          <a:bodyPr lIns="45713" tIns="22850" rIns="45713" bIns="22850" anchor="ctr" anchorCtr="0">
            <a:noAutofit/>
          </a:bodyPr>
          <a:lstStyle/>
          <a:p>
            <a:endParaRPr>
              <a:solidFill>
                <a:schemeClr val="accent1"/>
              </a:solidFill>
              <a:latin typeface="Roboto"/>
              <a:ea typeface="Roboto"/>
              <a:cs typeface="Roboto"/>
              <a:sym typeface="Roboto"/>
            </a:endParaRPr>
          </a:p>
        </p:txBody>
      </p:sp>
      <p:sp>
        <p:nvSpPr>
          <p:cNvPr id="4713" name="Shape 4713"/>
          <p:cNvSpPr/>
          <p:nvPr/>
        </p:nvSpPr>
        <p:spPr>
          <a:xfrm>
            <a:off x="5553607" y="2556716"/>
            <a:ext cx="296312" cy="305210"/>
          </a:xfrm>
          <a:custGeom>
            <a:avLst/>
            <a:gdLst/>
            <a:ahLst/>
            <a:cxnLst/>
            <a:rect l="0" t="0" r="0" b="0"/>
            <a:pathLst>
              <a:path w="120000" h="120000" extrusionOk="0">
                <a:moveTo>
                  <a:pt x="102746" y="97476"/>
                </a:moveTo>
                <a:lnTo>
                  <a:pt x="102746" y="97476"/>
                </a:lnTo>
                <a:cubicBezTo>
                  <a:pt x="99838" y="97476"/>
                  <a:pt x="96930" y="100315"/>
                  <a:pt x="96930" y="100315"/>
                </a:cubicBezTo>
                <a:cubicBezTo>
                  <a:pt x="96930" y="103154"/>
                  <a:pt x="99838" y="105993"/>
                  <a:pt x="102746" y="105993"/>
                </a:cubicBezTo>
                <a:cubicBezTo>
                  <a:pt x="102746" y="105993"/>
                  <a:pt x="105654" y="103154"/>
                  <a:pt x="105654" y="100315"/>
                </a:cubicBezTo>
                <a:lnTo>
                  <a:pt x="102746" y="97476"/>
                </a:lnTo>
                <a:close/>
                <a:moveTo>
                  <a:pt x="17059" y="22334"/>
                </a:moveTo>
                <a:lnTo>
                  <a:pt x="17059" y="22334"/>
                </a:lnTo>
                <a:cubicBezTo>
                  <a:pt x="19967" y="22334"/>
                  <a:pt x="22875" y="22334"/>
                  <a:pt x="22875" y="19495"/>
                </a:cubicBezTo>
                <a:cubicBezTo>
                  <a:pt x="22875" y="16656"/>
                  <a:pt x="19967" y="16656"/>
                  <a:pt x="17059" y="16656"/>
                </a:cubicBezTo>
                <a:cubicBezTo>
                  <a:pt x="17059" y="16656"/>
                  <a:pt x="14345" y="16656"/>
                  <a:pt x="14345" y="19495"/>
                </a:cubicBezTo>
                <a:cubicBezTo>
                  <a:pt x="14345" y="22334"/>
                  <a:pt x="17059" y="22334"/>
                  <a:pt x="17059" y="22334"/>
                </a:cubicBezTo>
                <a:close/>
                <a:moveTo>
                  <a:pt x="17059" y="97476"/>
                </a:moveTo>
                <a:lnTo>
                  <a:pt x="17059" y="97476"/>
                </a:lnTo>
                <a:lnTo>
                  <a:pt x="14345" y="100315"/>
                </a:lnTo>
                <a:cubicBezTo>
                  <a:pt x="14345" y="103154"/>
                  <a:pt x="17059" y="105993"/>
                  <a:pt x="17059" y="105993"/>
                </a:cubicBezTo>
                <a:cubicBezTo>
                  <a:pt x="19967" y="105993"/>
                  <a:pt x="22875" y="103154"/>
                  <a:pt x="22875" y="100315"/>
                </a:cubicBezTo>
                <a:cubicBezTo>
                  <a:pt x="22875" y="100315"/>
                  <a:pt x="19967" y="97476"/>
                  <a:pt x="17059" y="97476"/>
                </a:cubicBezTo>
                <a:close/>
                <a:moveTo>
                  <a:pt x="59903" y="16656"/>
                </a:moveTo>
                <a:lnTo>
                  <a:pt x="59903" y="16656"/>
                </a:lnTo>
                <a:cubicBezTo>
                  <a:pt x="34313" y="16656"/>
                  <a:pt x="14345" y="36340"/>
                  <a:pt x="14345" y="61324"/>
                </a:cubicBezTo>
                <a:cubicBezTo>
                  <a:pt x="14345" y="86309"/>
                  <a:pt x="34313" y="105993"/>
                  <a:pt x="59903" y="105993"/>
                </a:cubicBezTo>
                <a:cubicBezTo>
                  <a:pt x="85492" y="105993"/>
                  <a:pt x="105654" y="86309"/>
                  <a:pt x="105654" y="61324"/>
                </a:cubicBezTo>
                <a:cubicBezTo>
                  <a:pt x="105654" y="36340"/>
                  <a:pt x="85492" y="16656"/>
                  <a:pt x="59903" y="16656"/>
                </a:cubicBezTo>
                <a:close/>
                <a:moveTo>
                  <a:pt x="59903" y="97476"/>
                </a:moveTo>
                <a:lnTo>
                  <a:pt x="59903" y="97476"/>
                </a:lnTo>
                <a:cubicBezTo>
                  <a:pt x="39935" y="97476"/>
                  <a:pt x="22875" y="80820"/>
                  <a:pt x="22875" y="61324"/>
                </a:cubicBezTo>
                <a:cubicBezTo>
                  <a:pt x="22875" y="38990"/>
                  <a:pt x="39935" y="22334"/>
                  <a:pt x="59903" y="22334"/>
                </a:cubicBezTo>
                <a:cubicBezTo>
                  <a:pt x="79870" y="22334"/>
                  <a:pt x="96930" y="38990"/>
                  <a:pt x="96930" y="61324"/>
                </a:cubicBezTo>
                <a:cubicBezTo>
                  <a:pt x="96930" y="80820"/>
                  <a:pt x="79870" y="97476"/>
                  <a:pt x="59903" y="97476"/>
                </a:cubicBezTo>
                <a:close/>
                <a:moveTo>
                  <a:pt x="59903" y="38990"/>
                </a:moveTo>
                <a:lnTo>
                  <a:pt x="59903" y="38990"/>
                </a:lnTo>
                <a:cubicBezTo>
                  <a:pt x="48465" y="38990"/>
                  <a:pt x="37027" y="47507"/>
                  <a:pt x="37027" y="61324"/>
                </a:cubicBezTo>
                <a:cubicBezTo>
                  <a:pt x="37027" y="72492"/>
                  <a:pt x="48465" y="83659"/>
                  <a:pt x="59903" y="83659"/>
                </a:cubicBezTo>
                <a:cubicBezTo>
                  <a:pt x="71340" y="83659"/>
                  <a:pt x="82778" y="72492"/>
                  <a:pt x="82778" y="61324"/>
                </a:cubicBezTo>
                <a:cubicBezTo>
                  <a:pt x="82778" y="47507"/>
                  <a:pt x="71340" y="38990"/>
                  <a:pt x="59903" y="38990"/>
                </a:cubicBezTo>
                <a:close/>
                <a:moveTo>
                  <a:pt x="59903" y="75331"/>
                </a:moveTo>
                <a:lnTo>
                  <a:pt x="59903" y="75331"/>
                </a:lnTo>
                <a:cubicBezTo>
                  <a:pt x="51373" y="75331"/>
                  <a:pt x="45751" y="69652"/>
                  <a:pt x="45751" y="61324"/>
                </a:cubicBezTo>
                <a:cubicBezTo>
                  <a:pt x="45751" y="52996"/>
                  <a:pt x="51373" y="44479"/>
                  <a:pt x="59903" y="44479"/>
                </a:cubicBezTo>
                <a:cubicBezTo>
                  <a:pt x="68432" y="44479"/>
                  <a:pt x="74248" y="52996"/>
                  <a:pt x="74248" y="61324"/>
                </a:cubicBezTo>
                <a:cubicBezTo>
                  <a:pt x="74248" y="69652"/>
                  <a:pt x="68432" y="75331"/>
                  <a:pt x="59903" y="75331"/>
                </a:cubicBezTo>
                <a:close/>
                <a:moveTo>
                  <a:pt x="105654" y="0"/>
                </a:moveTo>
                <a:lnTo>
                  <a:pt x="105654" y="0"/>
                </a:lnTo>
                <a:cubicBezTo>
                  <a:pt x="14345" y="0"/>
                  <a:pt x="14345" y="0"/>
                  <a:pt x="14345" y="0"/>
                </a:cubicBezTo>
                <a:cubicBezTo>
                  <a:pt x="5621" y="0"/>
                  <a:pt x="0" y="8328"/>
                  <a:pt x="0" y="16656"/>
                </a:cubicBezTo>
                <a:cubicBezTo>
                  <a:pt x="0" y="105993"/>
                  <a:pt x="0" y="105993"/>
                  <a:pt x="0" y="105993"/>
                </a:cubicBezTo>
                <a:cubicBezTo>
                  <a:pt x="0" y="114321"/>
                  <a:pt x="5621" y="119810"/>
                  <a:pt x="14345" y="119810"/>
                </a:cubicBezTo>
                <a:cubicBezTo>
                  <a:pt x="105654" y="119810"/>
                  <a:pt x="105654" y="119810"/>
                  <a:pt x="105654" y="119810"/>
                </a:cubicBezTo>
                <a:cubicBezTo>
                  <a:pt x="114184" y="119810"/>
                  <a:pt x="119806" y="114321"/>
                  <a:pt x="119806" y="105993"/>
                </a:cubicBezTo>
                <a:cubicBezTo>
                  <a:pt x="119806" y="16656"/>
                  <a:pt x="119806" y="16656"/>
                  <a:pt x="119806" y="16656"/>
                </a:cubicBezTo>
                <a:cubicBezTo>
                  <a:pt x="119806" y="8328"/>
                  <a:pt x="114184" y="0"/>
                  <a:pt x="105654" y="0"/>
                </a:cubicBezTo>
                <a:close/>
                <a:moveTo>
                  <a:pt x="114184" y="105993"/>
                </a:moveTo>
                <a:lnTo>
                  <a:pt x="114184" y="105993"/>
                </a:lnTo>
                <a:cubicBezTo>
                  <a:pt x="114184" y="108643"/>
                  <a:pt x="108368" y="111482"/>
                  <a:pt x="105654" y="111482"/>
                </a:cubicBezTo>
                <a:cubicBezTo>
                  <a:pt x="14345" y="111482"/>
                  <a:pt x="14345" y="111482"/>
                  <a:pt x="14345" y="111482"/>
                </a:cubicBezTo>
                <a:cubicBezTo>
                  <a:pt x="11437" y="111482"/>
                  <a:pt x="5621" y="108643"/>
                  <a:pt x="5621" y="105993"/>
                </a:cubicBezTo>
                <a:cubicBezTo>
                  <a:pt x="5621" y="16656"/>
                  <a:pt x="5621" y="16656"/>
                  <a:pt x="5621" y="16656"/>
                </a:cubicBezTo>
                <a:cubicBezTo>
                  <a:pt x="5621" y="11167"/>
                  <a:pt x="11437" y="8328"/>
                  <a:pt x="14345" y="8328"/>
                </a:cubicBezTo>
                <a:cubicBezTo>
                  <a:pt x="105654" y="8328"/>
                  <a:pt x="105654" y="8328"/>
                  <a:pt x="105654" y="8328"/>
                </a:cubicBezTo>
                <a:cubicBezTo>
                  <a:pt x="108368" y="8328"/>
                  <a:pt x="114184" y="11167"/>
                  <a:pt x="114184" y="16656"/>
                </a:cubicBezTo>
                <a:lnTo>
                  <a:pt x="114184" y="105993"/>
                </a:lnTo>
                <a:close/>
                <a:moveTo>
                  <a:pt x="102746" y="16656"/>
                </a:moveTo>
                <a:lnTo>
                  <a:pt x="102746" y="16656"/>
                </a:lnTo>
                <a:cubicBezTo>
                  <a:pt x="99838" y="16656"/>
                  <a:pt x="96930" y="16656"/>
                  <a:pt x="96930" y="19495"/>
                </a:cubicBezTo>
                <a:cubicBezTo>
                  <a:pt x="96930" y="22334"/>
                  <a:pt x="99838" y="22334"/>
                  <a:pt x="102746" y="22334"/>
                </a:cubicBezTo>
                <a:cubicBezTo>
                  <a:pt x="102746" y="22334"/>
                  <a:pt x="105654" y="22334"/>
                  <a:pt x="105654" y="19495"/>
                </a:cubicBezTo>
                <a:cubicBezTo>
                  <a:pt x="105654" y="16656"/>
                  <a:pt x="102746" y="16656"/>
                  <a:pt x="102746" y="1665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14" name="Shape 4714"/>
          <p:cNvSpPr/>
          <p:nvPr/>
        </p:nvSpPr>
        <p:spPr>
          <a:xfrm>
            <a:off x="5109140" y="2556716"/>
            <a:ext cx="204596" cy="305210"/>
          </a:xfrm>
          <a:custGeom>
            <a:avLst/>
            <a:gdLst/>
            <a:ahLst/>
            <a:cxnLst/>
            <a:rect l="0" t="0" r="0" b="0"/>
            <a:pathLst>
              <a:path w="120000" h="120000" extrusionOk="0">
                <a:moveTo>
                  <a:pt x="115794" y="27823"/>
                </a:moveTo>
                <a:lnTo>
                  <a:pt x="115794" y="27823"/>
                </a:lnTo>
                <a:cubicBezTo>
                  <a:pt x="107383" y="11167"/>
                  <a:pt x="86635" y="0"/>
                  <a:pt x="61962" y="0"/>
                </a:cubicBezTo>
                <a:cubicBezTo>
                  <a:pt x="33084" y="0"/>
                  <a:pt x="12616" y="11167"/>
                  <a:pt x="8411" y="27823"/>
                </a:cubicBezTo>
                <a:cubicBezTo>
                  <a:pt x="4205" y="27823"/>
                  <a:pt x="0" y="30662"/>
                  <a:pt x="0" y="33501"/>
                </a:cubicBezTo>
                <a:cubicBezTo>
                  <a:pt x="0" y="41829"/>
                  <a:pt x="0" y="41829"/>
                  <a:pt x="0" y="41829"/>
                </a:cubicBezTo>
                <a:cubicBezTo>
                  <a:pt x="0" y="44479"/>
                  <a:pt x="4205" y="50157"/>
                  <a:pt x="12616" y="50157"/>
                </a:cubicBezTo>
                <a:lnTo>
                  <a:pt x="12616" y="50157"/>
                </a:lnTo>
                <a:cubicBezTo>
                  <a:pt x="16542" y="52996"/>
                  <a:pt x="20747" y="58485"/>
                  <a:pt x="29158" y="61324"/>
                </a:cubicBezTo>
                <a:cubicBezTo>
                  <a:pt x="37289" y="111482"/>
                  <a:pt x="37289" y="111482"/>
                  <a:pt x="37289" y="111482"/>
                </a:cubicBezTo>
                <a:cubicBezTo>
                  <a:pt x="37289" y="116971"/>
                  <a:pt x="45700" y="119810"/>
                  <a:pt x="49626" y="119810"/>
                </a:cubicBezTo>
                <a:cubicBezTo>
                  <a:pt x="70373" y="119810"/>
                  <a:pt x="70373" y="119810"/>
                  <a:pt x="70373" y="119810"/>
                </a:cubicBezTo>
                <a:cubicBezTo>
                  <a:pt x="78504" y="119810"/>
                  <a:pt x="82710" y="116971"/>
                  <a:pt x="82710" y="111482"/>
                </a:cubicBezTo>
                <a:cubicBezTo>
                  <a:pt x="95046" y="61324"/>
                  <a:pt x="95046" y="61324"/>
                  <a:pt x="95046" y="61324"/>
                </a:cubicBezTo>
                <a:cubicBezTo>
                  <a:pt x="99252" y="58485"/>
                  <a:pt x="107383" y="52996"/>
                  <a:pt x="111588" y="50157"/>
                </a:cubicBezTo>
                <a:lnTo>
                  <a:pt x="111588" y="50157"/>
                </a:lnTo>
                <a:cubicBezTo>
                  <a:pt x="115794" y="50157"/>
                  <a:pt x="119719" y="44479"/>
                  <a:pt x="119719" y="41829"/>
                </a:cubicBezTo>
                <a:cubicBezTo>
                  <a:pt x="119719" y="33501"/>
                  <a:pt x="119719" y="33501"/>
                  <a:pt x="119719" y="33501"/>
                </a:cubicBezTo>
                <a:cubicBezTo>
                  <a:pt x="119719" y="30662"/>
                  <a:pt x="119719" y="27823"/>
                  <a:pt x="115794" y="27823"/>
                </a:cubicBezTo>
                <a:close/>
                <a:moveTo>
                  <a:pt x="61962" y="8328"/>
                </a:moveTo>
                <a:lnTo>
                  <a:pt x="61962" y="8328"/>
                </a:lnTo>
                <a:cubicBezTo>
                  <a:pt x="78504" y="8328"/>
                  <a:pt x="99252" y="16656"/>
                  <a:pt x="103177" y="27823"/>
                </a:cubicBezTo>
                <a:cubicBezTo>
                  <a:pt x="16542" y="27823"/>
                  <a:pt x="16542" y="27823"/>
                  <a:pt x="16542" y="27823"/>
                </a:cubicBezTo>
                <a:cubicBezTo>
                  <a:pt x="24953" y="16656"/>
                  <a:pt x="41495" y="8328"/>
                  <a:pt x="61962" y="8328"/>
                </a:cubicBezTo>
                <a:close/>
                <a:moveTo>
                  <a:pt x="70373" y="105993"/>
                </a:moveTo>
                <a:lnTo>
                  <a:pt x="70373" y="105993"/>
                </a:lnTo>
                <a:cubicBezTo>
                  <a:pt x="70373" y="108643"/>
                  <a:pt x="70373" y="111482"/>
                  <a:pt x="66168" y="111482"/>
                </a:cubicBezTo>
                <a:cubicBezTo>
                  <a:pt x="53831" y="111482"/>
                  <a:pt x="53831" y="111482"/>
                  <a:pt x="53831" y="111482"/>
                </a:cubicBezTo>
                <a:cubicBezTo>
                  <a:pt x="49626" y="111482"/>
                  <a:pt x="49626" y="108643"/>
                  <a:pt x="49626" y="105993"/>
                </a:cubicBezTo>
                <a:cubicBezTo>
                  <a:pt x="37289" y="64164"/>
                  <a:pt x="37289" y="64164"/>
                  <a:pt x="37289" y="64164"/>
                </a:cubicBezTo>
                <a:cubicBezTo>
                  <a:pt x="45700" y="66813"/>
                  <a:pt x="53831" y="66813"/>
                  <a:pt x="61962" y="66813"/>
                </a:cubicBezTo>
                <a:cubicBezTo>
                  <a:pt x="70373" y="66813"/>
                  <a:pt x="74579" y="66813"/>
                  <a:pt x="82710" y="64164"/>
                </a:cubicBezTo>
                <a:lnTo>
                  <a:pt x="70373" y="105993"/>
                </a:lnTo>
                <a:close/>
                <a:moveTo>
                  <a:pt x="61962" y="61324"/>
                </a:moveTo>
                <a:lnTo>
                  <a:pt x="61962" y="61324"/>
                </a:lnTo>
                <a:cubicBezTo>
                  <a:pt x="45700" y="61324"/>
                  <a:pt x="33084" y="55646"/>
                  <a:pt x="24953" y="50157"/>
                </a:cubicBezTo>
                <a:cubicBezTo>
                  <a:pt x="95046" y="50157"/>
                  <a:pt x="95046" y="50157"/>
                  <a:pt x="95046" y="50157"/>
                </a:cubicBezTo>
                <a:cubicBezTo>
                  <a:pt x="86635" y="55646"/>
                  <a:pt x="74579" y="61324"/>
                  <a:pt x="61962" y="61324"/>
                </a:cubicBezTo>
                <a:close/>
                <a:moveTo>
                  <a:pt x="103177" y="41829"/>
                </a:moveTo>
                <a:lnTo>
                  <a:pt x="103177" y="41829"/>
                </a:lnTo>
                <a:cubicBezTo>
                  <a:pt x="16542" y="41829"/>
                  <a:pt x="16542" y="41829"/>
                  <a:pt x="16542" y="41829"/>
                </a:cubicBezTo>
                <a:cubicBezTo>
                  <a:pt x="12616" y="41829"/>
                  <a:pt x="12616" y="38990"/>
                  <a:pt x="12616" y="38990"/>
                </a:cubicBezTo>
                <a:cubicBezTo>
                  <a:pt x="12616" y="36340"/>
                  <a:pt x="12616" y="33501"/>
                  <a:pt x="16542" y="33501"/>
                </a:cubicBezTo>
                <a:cubicBezTo>
                  <a:pt x="103177" y="33501"/>
                  <a:pt x="103177" y="33501"/>
                  <a:pt x="103177" y="33501"/>
                </a:cubicBezTo>
                <a:cubicBezTo>
                  <a:pt x="107383" y="33501"/>
                  <a:pt x="111588" y="36340"/>
                  <a:pt x="111588" y="38990"/>
                </a:cubicBezTo>
                <a:cubicBezTo>
                  <a:pt x="111588" y="38990"/>
                  <a:pt x="107383" y="41829"/>
                  <a:pt x="103177" y="4182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15" name="Shape 4715"/>
          <p:cNvSpPr/>
          <p:nvPr/>
        </p:nvSpPr>
        <p:spPr>
          <a:xfrm>
            <a:off x="4571193" y="2556716"/>
            <a:ext cx="305130" cy="305210"/>
          </a:xfrm>
          <a:custGeom>
            <a:avLst/>
            <a:gdLst/>
            <a:ahLst/>
            <a:cxnLst/>
            <a:rect l="0" t="0" r="0" b="0"/>
            <a:pathLst>
              <a:path w="120000" h="120000" extrusionOk="0">
                <a:moveTo>
                  <a:pt x="111293" y="55646"/>
                </a:moveTo>
                <a:lnTo>
                  <a:pt x="111293" y="55646"/>
                </a:lnTo>
                <a:cubicBezTo>
                  <a:pt x="111293" y="52996"/>
                  <a:pt x="111293" y="52996"/>
                  <a:pt x="111293" y="50157"/>
                </a:cubicBezTo>
                <a:cubicBezTo>
                  <a:pt x="111293" y="22334"/>
                  <a:pt x="89148" y="0"/>
                  <a:pt x="58485" y="0"/>
                </a:cubicBezTo>
                <a:cubicBezTo>
                  <a:pt x="30662" y="0"/>
                  <a:pt x="8328" y="22334"/>
                  <a:pt x="8328" y="50157"/>
                </a:cubicBezTo>
                <a:cubicBezTo>
                  <a:pt x="8328" y="52996"/>
                  <a:pt x="8328" y="52996"/>
                  <a:pt x="8328" y="55646"/>
                </a:cubicBezTo>
                <a:cubicBezTo>
                  <a:pt x="2649" y="58485"/>
                  <a:pt x="0" y="61324"/>
                  <a:pt x="0" y="66813"/>
                </a:cubicBezTo>
                <a:cubicBezTo>
                  <a:pt x="0" y="89148"/>
                  <a:pt x="0" y="89148"/>
                  <a:pt x="0" y="89148"/>
                </a:cubicBezTo>
                <a:cubicBezTo>
                  <a:pt x="0" y="97476"/>
                  <a:pt x="5488" y="105993"/>
                  <a:pt x="13817" y="105993"/>
                </a:cubicBezTo>
                <a:lnTo>
                  <a:pt x="30662" y="105993"/>
                </a:lnTo>
                <a:cubicBezTo>
                  <a:pt x="38990" y="105993"/>
                  <a:pt x="44479" y="97476"/>
                  <a:pt x="44479" y="89148"/>
                </a:cubicBezTo>
                <a:cubicBezTo>
                  <a:pt x="44479" y="66813"/>
                  <a:pt x="44479" y="66813"/>
                  <a:pt x="44479" y="66813"/>
                </a:cubicBezTo>
                <a:cubicBezTo>
                  <a:pt x="44479" y="58485"/>
                  <a:pt x="38990" y="52996"/>
                  <a:pt x="30662" y="52996"/>
                </a:cubicBezTo>
                <a:cubicBezTo>
                  <a:pt x="30662" y="52996"/>
                  <a:pt x="16656" y="52996"/>
                  <a:pt x="13817" y="52996"/>
                </a:cubicBezTo>
                <a:cubicBezTo>
                  <a:pt x="13817" y="27823"/>
                  <a:pt x="33312" y="8328"/>
                  <a:pt x="58485" y="8328"/>
                </a:cubicBezTo>
                <a:cubicBezTo>
                  <a:pt x="83659" y="8328"/>
                  <a:pt x="102965" y="25173"/>
                  <a:pt x="102965" y="52996"/>
                </a:cubicBezTo>
                <a:lnTo>
                  <a:pt x="89148" y="52996"/>
                </a:lnTo>
                <a:cubicBezTo>
                  <a:pt x="80630" y="52996"/>
                  <a:pt x="75141" y="58485"/>
                  <a:pt x="75141" y="66813"/>
                </a:cubicBezTo>
                <a:cubicBezTo>
                  <a:pt x="75141" y="89148"/>
                  <a:pt x="75141" y="89148"/>
                  <a:pt x="75141" y="89148"/>
                </a:cubicBezTo>
                <a:cubicBezTo>
                  <a:pt x="75141" y="97476"/>
                  <a:pt x="80630" y="105993"/>
                  <a:pt x="89148" y="105993"/>
                </a:cubicBezTo>
                <a:lnTo>
                  <a:pt x="97476" y="105993"/>
                </a:lnTo>
                <a:cubicBezTo>
                  <a:pt x="97476" y="116971"/>
                  <a:pt x="97476" y="116971"/>
                  <a:pt x="97476" y="116971"/>
                </a:cubicBezTo>
                <a:cubicBezTo>
                  <a:pt x="97476" y="116971"/>
                  <a:pt x="97476" y="119810"/>
                  <a:pt x="100315" y="119810"/>
                </a:cubicBezTo>
                <a:cubicBezTo>
                  <a:pt x="102965" y="119810"/>
                  <a:pt x="102965" y="116971"/>
                  <a:pt x="102965" y="116971"/>
                </a:cubicBezTo>
                <a:cubicBezTo>
                  <a:pt x="102965" y="105993"/>
                  <a:pt x="102965" y="105993"/>
                  <a:pt x="102965" y="105993"/>
                </a:cubicBezTo>
                <a:cubicBezTo>
                  <a:pt x="111293" y="105993"/>
                  <a:pt x="119810" y="97476"/>
                  <a:pt x="119810" y="89148"/>
                </a:cubicBezTo>
                <a:cubicBezTo>
                  <a:pt x="119810" y="66813"/>
                  <a:pt x="119810" y="66813"/>
                  <a:pt x="119810" y="66813"/>
                </a:cubicBezTo>
                <a:cubicBezTo>
                  <a:pt x="119810" y="61324"/>
                  <a:pt x="116971" y="58485"/>
                  <a:pt x="111293" y="55646"/>
                </a:cubicBezTo>
                <a:close/>
                <a:moveTo>
                  <a:pt x="24984" y="61324"/>
                </a:moveTo>
                <a:lnTo>
                  <a:pt x="24984" y="61324"/>
                </a:lnTo>
                <a:cubicBezTo>
                  <a:pt x="30662" y="61324"/>
                  <a:pt x="30662" y="61324"/>
                  <a:pt x="30662" y="61324"/>
                </a:cubicBezTo>
                <a:cubicBezTo>
                  <a:pt x="33312" y="61324"/>
                  <a:pt x="36151" y="64164"/>
                  <a:pt x="36151" y="66813"/>
                </a:cubicBezTo>
                <a:cubicBezTo>
                  <a:pt x="36151" y="89148"/>
                  <a:pt x="36151" y="89148"/>
                  <a:pt x="36151" y="89148"/>
                </a:cubicBezTo>
                <a:cubicBezTo>
                  <a:pt x="36151" y="94826"/>
                  <a:pt x="33312" y="97476"/>
                  <a:pt x="30662" y="97476"/>
                </a:cubicBezTo>
                <a:cubicBezTo>
                  <a:pt x="27823" y="97476"/>
                  <a:pt x="27823" y="97476"/>
                  <a:pt x="27823" y="97476"/>
                </a:cubicBezTo>
                <a:cubicBezTo>
                  <a:pt x="24984" y="91987"/>
                  <a:pt x="22145" y="83659"/>
                  <a:pt x="22145" y="77981"/>
                </a:cubicBezTo>
                <a:cubicBezTo>
                  <a:pt x="22145" y="72492"/>
                  <a:pt x="22145" y="66813"/>
                  <a:pt x="24984" y="61324"/>
                </a:cubicBezTo>
                <a:close/>
                <a:moveTo>
                  <a:pt x="16656" y="61324"/>
                </a:moveTo>
                <a:lnTo>
                  <a:pt x="16656" y="61324"/>
                </a:lnTo>
                <a:cubicBezTo>
                  <a:pt x="16656" y="66813"/>
                  <a:pt x="13817" y="72492"/>
                  <a:pt x="13817" y="77981"/>
                </a:cubicBezTo>
                <a:cubicBezTo>
                  <a:pt x="13817" y="83659"/>
                  <a:pt x="16656" y="91987"/>
                  <a:pt x="19495" y="97476"/>
                </a:cubicBezTo>
                <a:cubicBezTo>
                  <a:pt x="13817" y="97476"/>
                  <a:pt x="13817" y="97476"/>
                  <a:pt x="13817" y="97476"/>
                </a:cubicBezTo>
                <a:cubicBezTo>
                  <a:pt x="11167" y="97476"/>
                  <a:pt x="8328" y="94826"/>
                  <a:pt x="8328" y="89148"/>
                </a:cubicBezTo>
                <a:cubicBezTo>
                  <a:pt x="8328" y="66813"/>
                  <a:pt x="8328" y="66813"/>
                  <a:pt x="8328" y="66813"/>
                </a:cubicBezTo>
                <a:cubicBezTo>
                  <a:pt x="8328" y="64164"/>
                  <a:pt x="11167" y="61324"/>
                  <a:pt x="13817" y="61324"/>
                </a:cubicBezTo>
                <a:lnTo>
                  <a:pt x="16656" y="61324"/>
                </a:lnTo>
                <a:close/>
                <a:moveTo>
                  <a:pt x="91798" y="97476"/>
                </a:moveTo>
                <a:lnTo>
                  <a:pt x="91798" y="97476"/>
                </a:lnTo>
                <a:cubicBezTo>
                  <a:pt x="89148" y="97476"/>
                  <a:pt x="89148" y="97476"/>
                  <a:pt x="89148" y="97476"/>
                </a:cubicBezTo>
                <a:cubicBezTo>
                  <a:pt x="86309" y="97476"/>
                  <a:pt x="80630" y="94826"/>
                  <a:pt x="80630" y="89148"/>
                </a:cubicBezTo>
                <a:cubicBezTo>
                  <a:pt x="80630" y="66813"/>
                  <a:pt x="80630" y="66813"/>
                  <a:pt x="80630" y="66813"/>
                </a:cubicBezTo>
                <a:cubicBezTo>
                  <a:pt x="80630" y="64164"/>
                  <a:pt x="86309" y="61324"/>
                  <a:pt x="89148" y="61324"/>
                </a:cubicBezTo>
                <a:cubicBezTo>
                  <a:pt x="94637" y="61324"/>
                  <a:pt x="94637" y="61324"/>
                  <a:pt x="94637" y="61324"/>
                </a:cubicBezTo>
                <a:cubicBezTo>
                  <a:pt x="94637" y="66813"/>
                  <a:pt x="97476" y="72492"/>
                  <a:pt x="97476" y="77981"/>
                </a:cubicBezTo>
                <a:cubicBezTo>
                  <a:pt x="97476" y="83659"/>
                  <a:pt x="94637" y="91987"/>
                  <a:pt x="91798" y="97476"/>
                </a:cubicBezTo>
                <a:close/>
                <a:moveTo>
                  <a:pt x="111293" y="89148"/>
                </a:moveTo>
                <a:lnTo>
                  <a:pt x="111293" y="89148"/>
                </a:lnTo>
                <a:cubicBezTo>
                  <a:pt x="111293" y="94826"/>
                  <a:pt x="108643" y="97476"/>
                  <a:pt x="102965" y="97476"/>
                </a:cubicBezTo>
                <a:cubicBezTo>
                  <a:pt x="100315" y="97476"/>
                  <a:pt x="100315" y="97476"/>
                  <a:pt x="100315" y="97476"/>
                </a:cubicBezTo>
                <a:cubicBezTo>
                  <a:pt x="102965" y="91987"/>
                  <a:pt x="102965" y="83659"/>
                  <a:pt x="102965" y="77981"/>
                </a:cubicBezTo>
                <a:cubicBezTo>
                  <a:pt x="102965" y="72492"/>
                  <a:pt x="102965" y="66813"/>
                  <a:pt x="100315" y="61324"/>
                </a:cubicBezTo>
                <a:cubicBezTo>
                  <a:pt x="102965" y="61324"/>
                  <a:pt x="102965" y="61324"/>
                  <a:pt x="102965" y="61324"/>
                </a:cubicBezTo>
                <a:cubicBezTo>
                  <a:pt x="108643" y="61324"/>
                  <a:pt x="111293" y="64164"/>
                  <a:pt x="111293" y="66813"/>
                </a:cubicBezTo>
                <a:lnTo>
                  <a:pt x="111293" y="89148"/>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16" name="Shape 4716"/>
          <p:cNvSpPr/>
          <p:nvPr/>
        </p:nvSpPr>
        <p:spPr>
          <a:xfrm>
            <a:off x="4089686" y="2556716"/>
            <a:ext cx="283967" cy="305210"/>
          </a:xfrm>
          <a:custGeom>
            <a:avLst/>
            <a:gdLst/>
            <a:ahLst/>
            <a:cxnLst/>
            <a:rect l="0" t="0" r="0" b="0"/>
            <a:pathLst>
              <a:path w="120000" h="120000" extrusionOk="0">
                <a:moveTo>
                  <a:pt x="92903" y="66813"/>
                </a:moveTo>
                <a:lnTo>
                  <a:pt x="92903" y="66813"/>
                </a:lnTo>
                <a:cubicBezTo>
                  <a:pt x="98811" y="66813"/>
                  <a:pt x="104923" y="64164"/>
                  <a:pt x="104923" y="55646"/>
                </a:cubicBezTo>
                <a:cubicBezTo>
                  <a:pt x="104923" y="50157"/>
                  <a:pt x="98811" y="44479"/>
                  <a:pt x="92903" y="44479"/>
                </a:cubicBezTo>
                <a:cubicBezTo>
                  <a:pt x="83938" y="44479"/>
                  <a:pt x="80882" y="50157"/>
                  <a:pt x="80882" y="55646"/>
                </a:cubicBezTo>
                <a:cubicBezTo>
                  <a:pt x="80882" y="64164"/>
                  <a:pt x="83938" y="66813"/>
                  <a:pt x="92903" y="66813"/>
                </a:cubicBezTo>
                <a:close/>
                <a:moveTo>
                  <a:pt x="86791" y="52996"/>
                </a:moveTo>
                <a:lnTo>
                  <a:pt x="86791" y="52996"/>
                </a:lnTo>
                <a:cubicBezTo>
                  <a:pt x="95959" y="52996"/>
                  <a:pt x="95959" y="52996"/>
                  <a:pt x="95959" y="52996"/>
                </a:cubicBezTo>
                <a:cubicBezTo>
                  <a:pt x="95959" y="61324"/>
                  <a:pt x="95959" y="61324"/>
                  <a:pt x="95959" y="61324"/>
                </a:cubicBezTo>
                <a:cubicBezTo>
                  <a:pt x="86791" y="61324"/>
                  <a:pt x="86791" y="61324"/>
                  <a:pt x="86791" y="61324"/>
                </a:cubicBezTo>
                <a:lnTo>
                  <a:pt x="86791" y="52996"/>
                </a:lnTo>
                <a:close/>
                <a:moveTo>
                  <a:pt x="92903" y="97476"/>
                </a:moveTo>
                <a:lnTo>
                  <a:pt x="92903" y="97476"/>
                </a:lnTo>
                <a:cubicBezTo>
                  <a:pt x="98811" y="97476"/>
                  <a:pt x="104923" y="91987"/>
                  <a:pt x="104923" y="86309"/>
                </a:cubicBezTo>
                <a:cubicBezTo>
                  <a:pt x="104923" y="80820"/>
                  <a:pt x="98811" y="75331"/>
                  <a:pt x="92903" y="75331"/>
                </a:cubicBezTo>
                <a:cubicBezTo>
                  <a:pt x="83938" y="75331"/>
                  <a:pt x="80882" y="80820"/>
                  <a:pt x="80882" y="86309"/>
                </a:cubicBezTo>
                <a:cubicBezTo>
                  <a:pt x="80882" y="91987"/>
                  <a:pt x="83938" y="97476"/>
                  <a:pt x="92903" y="97476"/>
                </a:cubicBezTo>
                <a:close/>
                <a:moveTo>
                  <a:pt x="86791" y="83659"/>
                </a:moveTo>
                <a:lnTo>
                  <a:pt x="86791" y="83659"/>
                </a:lnTo>
                <a:cubicBezTo>
                  <a:pt x="95959" y="83659"/>
                  <a:pt x="95959" y="83659"/>
                  <a:pt x="95959" y="83659"/>
                </a:cubicBezTo>
                <a:cubicBezTo>
                  <a:pt x="95959" y="89148"/>
                  <a:pt x="95959" y="89148"/>
                  <a:pt x="95959" y="89148"/>
                </a:cubicBezTo>
                <a:cubicBezTo>
                  <a:pt x="86791" y="89148"/>
                  <a:pt x="86791" y="89148"/>
                  <a:pt x="86791" y="89148"/>
                </a:cubicBezTo>
                <a:lnTo>
                  <a:pt x="86791" y="83659"/>
                </a:lnTo>
                <a:close/>
                <a:moveTo>
                  <a:pt x="104923" y="0"/>
                </a:moveTo>
                <a:lnTo>
                  <a:pt x="104923" y="0"/>
                </a:lnTo>
                <a:cubicBezTo>
                  <a:pt x="14872" y="0"/>
                  <a:pt x="14872" y="0"/>
                  <a:pt x="14872" y="0"/>
                </a:cubicBezTo>
                <a:cubicBezTo>
                  <a:pt x="5908" y="0"/>
                  <a:pt x="0" y="8328"/>
                  <a:pt x="0" y="16656"/>
                </a:cubicBezTo>
                <a:cubicBezTo>
                  <a:pt x="0" y="105993"/>
                  <a:pt x="0" y="105993"/>
                  <a:pt x="0" y="105993"/>
                </a:cubicBezTo>
                <a:cubicBezTo>
                  <a:pt x="0" y="114321"/>
                  <a:pt x="5908" y="119810"/>
                  <a:pt x="14872" y="119810"/>
                </a:cubicBezTo>
                <a:cubicBezTo>
                  <a:pt x="104923" y="119810"/>
                  <a:pt x="104923" y="119810"/>
                  <a:pt x="104923" y="119810"/>
                </a:cubicBezTo>
                <a:cubicBezTo>
                  <a:pt x="113887" y="119810"/>
                  <a:pt x="119796" y="114321"/>
                  <a:pt x="119796" y="105993"/>
                </a:cubicBezTo>
                <a:cubicBezTo>
                  <a:pt x="119796" y="16656"/>
                  <a:pt x="119796" y="16656"/>
                  <a:pt x="119796" y="16656"/>
                </a:cubicBezTo>
                <a:cubicBezTo>
                  <a:pt x="119796" y="8328"/>
                  <a:pt x="113887" y="0"/>
                  <a:pt x="104923" y="0"/>
                </a:cubicBezTo>
                <a:close/>
                <a:moveTo>
                  <a:pt x="110831" y="105993"/>
                </a:moveTo>
                <a:lnTo>
                  <a:pt x="110831" y="105993"/>
                </a:lnTo>
                <a:cubicBezTo>
                  <a:pt x="110831" y="108643"/>
                  <a:pt x="107979" y="111482"/>
                  <a:pt x="104923" y="111482"/>
                </a:cubicBezTo>
                <a:cubicBezTo>
                  <a:pt x="14872" y="111482"/>
                  <a:pt x="14872" y="111482"/>
                  <a:pt x="14872" y="111482"/>
                </a:cubicBezTo>
                <a:cubicBezTo>
                  <a:pt x="11816" y="111482"/>
                  <a:pt x="8964" y="108643"/>
                  <a:pt x="8964" y="105993"/>
                </a:cubicBezTo>
                <a:cubicBezTo>
                  <a:pt x="8964" y="30662"/>
                  <a:pt x="8964" y="30662"/>
                  <a:pt x="8964" y="30662"/>
                </a:cubicBezTo>
                <a:cubicBezTo>
                  <a:pt x="110831" y="30662"/>
                  <a:pt x="110831" y="30662"/>
                  <a:pt x="110831" y="30662"/>
                </a:cubicBezTo>
                <a:lnTo>
                  <a:pt x="110831" y="105993"/>
                </a:lnTo>
                <a:close/>
                <a:moveTo>
                  <a:pt x="110831" y="22334"/>
                </a:moveTo>
                <a:lnTo>
                  <a:pt x="110831" y="22334"/>
                </a:lnTo>
                <a:cubicBezTo>
                  <a:pt x="8964" y="22334"/>
                  <a:pt x="8964" y="22334"/>
                  <a:pt x="8964" y="22334"/>
                </a:cubicBezTo>
                <a:cubicBezTo>
                  <a:pt x="8964" y="16656"/>
                  <a:pt x="8964" y="16656"/>
                  <a:pt x="8964" y="16656"/>
                </a:cubicBezTo>
                <a:cubicBezTo>
                  <a:pt x="8964" y="11167"/>
                  <a:pt x="11816" y="8328"/>
                  <a:pt x="14872" y="8328"/>
                </a:cubicBezTo>
                <a:cubicBezTo>
                  <a:pt x="104923" y="8328"/>
                  <a:pt x="104923" y="8328"/>
                  <a:pt x="104923" y="8328"/>
                </a:cubicBezTo>
                <a:cubicBezTo>
                  <a:pt x="107979" y="8328"/>
                  <a:pt x="110831" y="11167"/>
                  <a:pt x="110831" y="16656"/>
                </a:cubicBezTo>
                <a:lnTo>
                  <a:pt x="110831" y="22334"/>
                </a:lnTo>
                <a:close/>
                <a:moveTo>
                  <a:pt x="59898" y="66813"/>
                </a:moveTo>
                <a:lnTo>
                  <a:pt x="59898" y="66813"/>
                </a:lnTo>
                <a:cubicBezTo>
                  <a:pt x="66010" y="66813"/>
                  <a:pt x="71918" y="64164"/>
                  <a:pt x="71918" y="55646"/>
                </a:cubicBezTo>
                <a:cubicBezTo>
                  <a:pt x="71918" y="50157"/>
                  <a:pt x="66010" y="44479"/>
                  <a:pt x="59898" y="44479"/>
                </a:cubicBezTo>
                <a:cubicBezTo>
                  <a:pt x="53989" y="44479"/>
                  <a:pt x="47877" y="50157"/>
                  <a:pt x="47877" y="55646"/>
                </a:cubicBezTo>
                <a:cubicBezTo>
                  <a:pt x="47877" y="64164"/>
                  <a:pt x="53989" y="66813"/>
                  <a:pt x="59898" y="66813"/>
                </a:cubicBezTo>
                <a:close/>
                <a:moveTo>
                  <a:pt x="56842" y="52996"/>
                </a:moveTo>
                <a:lnTo>
                  <a:pt x="56842" y="52996"/>
                </a:lnTo>
                <a:cubicBezTo>
                  <a:pt x="62954" y="52996"/>
                  <a:pt x="62954" y="52996"/>
                  <a:pt x="62954" y="52996"/>
                </a:cubicBezTo>
                <a:cubicBezTo>
                  <a:pt x="62954" y="61324"/>
                  <a:pt x="62954" y="61324"/>
                  <a:pt x="62954" y="61324"/>
                </a:cubicBezTo>
                <a:cubicBezTo>
                  <a:pt x="56842" y="61324"/>
                  <a:pt x="56842" y="61324"/>
                  <a:pt x="56842" y="61324"/>
                </a:cubicBezTo>
                <a:lnTo>
                  <a:pt x="56842" y="52996"/>
                </a:lnTo>
                <a:close/>
                <a:moveTo>
                  <a:pt x="26893" y="66813"/>
                </a:moveTo>
                <a:lnTo>
                  <a:pt x="26893" y="66813"/>
                </a:lnTo>
                <a:cubicBezTo>
                  <a:pt x="35857" y="66813"/>
                  <a:pt x="38913" y="64164"/>
                  <a:pt x="38913" y="55646"/>
                </a:cubicBezTo>
                <a:cubicBezTo>
                  <a:pt x="38913" y="50157"/>
                  <a:pt x="35857" y="44479"/>
                  <a:pt x="26893" y="44479"/>
                </a:cubicBezTo>
                <a:cubicBezTo>
                  <a:pt x="20984" y="44479"/>
                  <a:pt x="14872" y="50157"/>
                  <a:pt x="14872" y="55646"/>
                </a:cubicBezTo>
                <a:cubicBezTo>
                  <a:pt x="14872" y="64164"/>
                  <a:pt x="20984" y="66813"/>
                  <a:pt x="26893" y="66813"/>
                </a:cubicBezTo>
                <a:close/>
                <a:moveTo>
                  <a:pt x="23837" y="52996"/>
                </a:moveTo>
                <a:lnTo>
                  <a:pt x="23837" y="52996"/>
                </a:lnTo>
                <a:cubicBezTo>
                  <a:pt x="33005" y="52996"/>
                  <a:pt x="33005" y="52996"/>
                  <a:pt x="33005" y="52996"/>
                </a:cubicBezTo>
                <a:cubicBezTo>
                  <a:pt x="33005" y="61324"/>
                  <a:pt x="33005" y="61324"/>
                  <a:pt x="33005" y="61324"/>
                </a:cubicBezTo>
                <a:cubicBezTo>
                  <a:pt x="23837" y="61324"/>
                  <a:pt x="23837" y="61324"/>
                  <a:pt x="23837" y="61324"/>
                </a:cubicBezTo>
                <a:lnTo>
                  <a:pt x="23837" y="52996"/>
                </a:lnTo>
                <a:close/>
                <a:moveTo>
                  <a:pt x="59898" y="97476"/>
                </a:moveTo>
                <a:lnTo>
                  <a:pt x="59898" y="97476"/>
                </a:lnTo>
                <a:cubicBezTo>
                  <a:pt x="66010" y="97476"/>
                  <a:pt x="71918" y="91987"/>
                  <a:pt x="71918" y="86309"/>
                </a:cubicBezTo>
                <a:cubicBezTo>
                  <a:pt x="71918" y="80820"/>
                  <a:pt x="66010" y="75331"/>
                  <a:pt x="59898" y="75331"/>
                </a:cubicBezTo>
                <a:cubicBezTo>
                  <a:pt x="53989" y="75331"/>
                  <a:pt x="47877" y="80820"/>
                  <a:pt x="47877" y="86309"/>
                </a:cubicBezTo>
                <a:cubicBezTo>
                  <a:pt x="47877" y="91987"/>
                  <a:pt x="53989" y="97476"/>
                  <a:pt x="59898" y="97476"/>
                </a:cubicBezTo>
                <a:close/>
                <a:moveTo>
                  <a:pt x="56842" y="83659"/>
                </a:moveTo>
                <a:lnTo>
                  <a:pt x="56842" y="83659"/>
                </a:lnTo>
                <a:cubicBezTo>
                  <a:pt x="62954" y="83659"/>
                  <a:pt x="62954" y="83659"/>
                  <a:pt x="62954" y="83659"/>
                </a:cubicBezTo>
                <a:cubicBezTo>
                  <a:pt x="62954" y="89148"/>
                  <a:pt x="62954" y="89148"/>
                  <a:pt x="62954" y="89148"/>
                </a:cubicBezTo>
                <a:cubicBezTo>
                  <a:pt x="56842" y="89148"/>
                  <a:pt x="56842" y="89148"/>
                  <a:pt x="56842" y="89148"/>
                </a:cubicBezTo>
                <a:lnTo>
                  <a:pt x="56842" y="83659"/>
                </a:lnTo>
                <a:close/>
                <a:moveTo>
                  <a:pt x="26893" y="97476"/>
                </a:moveTo>
                <a:lnTo>
                  <a:pt x="26893" y="97476"/>
                </a:lnTo>
                <a:cubicBezTo>
                  <a:pt x="35857" y="97476"/>
                  <a:pt x="38913" y="91987"/>
                  <a:pt x="38913" y="86309"/>
                </a:cubicBezTo>
                <a:cubicBezTo>
                  <a:pt x="38913" y="80820"/>
                  <a:pt x="35857" y="75331"/>
                  <a:pt x="26893" y="75331"/>
                </a:cubicBezTo>
                <a:cubicBezTo>
                  <a:pt x="20984" y="75331"/>
                  <a:pt x="14872" y="80820"/>
                  <a:pt x="14872" y="86309"/>
                </a:cubicBezTo>
                <a:cubicBezTo>
                  <a:pt x="14872" y="91987"/>
                  <a:pt x="20984" y="97476"/>
                  <a:pt x="26893" y="97476"/>
                </a:cubicBezTo>
                <a:close/>
                <a:moveTo>
                  <a:pt x="23837" y="83659"/>
                </a:moveTo>
                <a:lnTo>
                  <a:pt x="23837" y="83659"/>
                </a:lnTo>
                <a:cubicBezTo>
                  <a:pt x="33005" y="83659"/>
                  <a:pt x="33005" y="83659"/>
                  <a:pt x="33005" y="83659"/>
                </a:cubicBezTo>
                <a:cubicBezTo>
                  <a:pt x="33005" y="89148"/>
                  <a:pt x="33005" y="89148"/>
                  <a:pt x="33005" y="89148"/>
                </a:cubicBezTo>
                <a:cubicBezTo>
                  <a:pt x="23837" y="89148"/>
                  <a:pt x="23837" y="89148"/>
                  <a:pt x="23837" y="89148"/>
                </a:cubicBezTo>
                <a:lnTo>
                  <a:pt x="23837" y="83659"/>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17" name="Shape 4717"/>
          <p:cNvSpPr/>
          <p:nvPr/>
        </p:nvSpPr>
        <p:spPr>
          <a:xfrm>
            <a:off x="3587013" y="2556716"/>
            <a:ext cx="305130" cy="305210"/>
          </a:xfrm>
          <a:custGeom>
            <a:avLst/>
            <a:gdLst/>
            <a:ahLst/>
            <a:cxnLst/>
            <a:rect l="0" t="0" r="0" b="0"/>
            <a:pathLst>
              <a:path w="120000" h="120000" extrusionOk="0">
                <a:moveTo>
                  <a:pt x="94826" y="44479"/>
                </a:moveTo>
                <a:lnTo>
                  <a:pt x="94826" y="44479"/>
                </a:lnTo>
                <a:cubicBezTo>
                  <a:pt x="86498" y="44479"/>
                  <a:pt x="83659" y="50157"/>
                  <a:pt x="83659" y="55646"/>
                </a:cubicBezTo>
                <a:cubicBezTo>
                  <a:pt x="83659" y="64164"/>
                  <a:pt x="86498" y="66813"/>
                  <a:pt x="94826" y="66813"/>
                </a:cubicBezTo>
                <a:cubicBezTo>
                  <a:pt x="100315" y="66813"/>
                  <a:pt x="105993" y="64164"/>
                  <a:pt x="105993" y="55646"/>
                </a:cubicBezTo>
                <a:cubicBezTo>
                  <a:pt x="105993" y="50157"/>
                  <a:pt x="100315" y="44479"/>
                  <a:pt x="94826" y="44479"/>
                </a:cubicBezTo>
                <a:close/>
                <a:moveTo>
                  <a:pt x="97665" y="61324"/>
                </a:moveTo>
                <a:lnTo>
                  <a:pt x="97665" y="61324"/>
                </a:lnTo>
                <a:cubicBezTo>
                  <a:pt x="89148" y="61324"/>
                  <a:pt x="89148" y="61324"/>
                  <a:pt x="89148" y="61324"/>
                </a:cubicBezTo>
                <a:cubicBezTo>
                  <a:pt x="89148" y="52996"/>
                  <a:pt x="89148" y="52996"/>
                  <a:pt x="89148" y="52996"/>
                </a:cubicBezTo>
                <a:cubicBezTo>
                  <a:pt x="97665" y="52996"/>
                  <a:pt x="97665" y="52996"/>
                  <a:pt x="97665" y="52996"/>
                </a:cubicBezTo>
                <a:lnTo>
                  <a:pt x="97665" y="61324"/>
                </a:lnTo>
                <a:close/>
                <a:moveTo>
                  <a:pt x="100315" y="97476"/>
                </a:moveTo>
                <a:lnTo>
                  <a:pt x="100315" y="97476"/>
                </a:lnTo>
                <a:cubicBezTo>
                  <a:pt x="86498" y="97476"/>
                  <a:pt x="86498" y="97476"/>
                  <a:pt x="86498" y="97476"/>
                </a:cubicBezTo>
                <a:cubicBezTo>
                  <a:pt x="83659" y="97476"/>
                  <a:pt x="83659" y="100315"/>
                  <a:pt x="83659" y="100315"/>
                </a:cubicBezTo>
                <a:cubicBezTo>
                  <a:pt x="83659" y="103154"/>
                  <a:pt x="83659" y="105993"/>
                  <a:pt x="86498" y="105993"/>
                </a:cubicBezTo>
                <a:cubicBezTo>
                  <a:pt x="100315" y="105993"/>
                  <a:pt x="100315" y="105993"/>
                  <a:pt x="100315" y="105993"/>
                </a:cubicBezTo>
                <a:cubicBezTo>
                  <a:pt x="103154" y="105993"/>
                  <a:pt x="105993" y="103154"/>
                  <a:pt x="105993" y="100315"/>
                </a:cubicBezTo>
                <a:cubicBezTo>
                  <a:pt x="105993" y="100315"/>
                  <a:pt x="103154" y="97476"/>
                  <a:pt x="100315" y="97476"/>
                </a:cubicBezTo>
                <a:close/>
                <a:moveTo>
                  <a:pt x="67003" y="44479"/>
                </a:moveTo>
                <a:lnTo>
                  <a:pt x="67003" y="44479"/>
                </a:lnTo>
                <a:cubicBezTo>
                  <a:pt x="22334" y="44479"/>
                  <a:pt x="22334" y="44479"/>
                  <a:pt x="22334" y="44479"/>
                </a:cubicBezTo>
                <a:cubicBezTo>
                  <a:pt x="19495" y="44479"/>
                  <a:pt x="16845" y="50157"/>
                  <a:pt x="16845" y="52996"/>
                </a:cubicBezTo>
                <a:cubicBezTo>
                  <a:pt x="16845" y="97476"/>
                  <a:pt x="16845" y="97476"/>
                  <a:pt x="16845" y="97476"/>
                </a:cubicBezTo>
                <a:cubicBezTo>
                  <a:pt x="16845" y="100315"/>
                  <a:pt x="19495" y="105993"/>
                  <a:pt x="22334" y="105993"/>
                </a:cubicBezTo>
                <a:cubicBezTo>
                  <a:pt x="67003" y="105993"/>
                  <a:pt x="67003" y="105993"/>
                  <a:pt x="67003" y="105993"/>
                </a:cubicBezTo>
                <a:cubicBezTo>
                  <a:pt x="72492" y="105993"/>
                  <a:pt x="75331" y="100315"/>
                  <a:pt x="75331" y="97476"/>
                </a:cubicBezTo>
                <a:cubicBezTo>
                  <a:pt x="75331" y="52996"/>
                  <a:pt x="75331" y="52996"/>
                  <a:pt x="75331" y="52996"/>
                </a:cubicBezTo>
                <a:cubicBezTo>
                  <a:pt x="75331" y="50157"/>
                  <a:pt x="72492" y="44479"/>
                  <a:pt x="67003" y="44479"/>
                </a:cubicBezTo>
                <a:close/>
                <a:moveTo>
                  <a:pt x="67003" y="94826"/>
                </a:moveTo>
                <a:lnTo>
                  <a:pt x="67003" y="94826"/>
                </a:lnTo>
                <a:cubicBezTo>
                  <a:pt x="67003" y="94826"/>
                  <a:pt x="67003" y="97476"/>
                  <a:pt x="64164" y="97476"/>
                </a:cubicBezTo>
                <a:cubicBezTo>
                  <a:pt x="28012" y="97476"/>
                  <a:pt x="28012" y="97476"/>
                  <a:pt x="28012" y="97476"/>
                </a:cubicBezTo>
                <a:cubicBezTo>
                  <a:pt x="25173" y="97476"/>
                  <a:pt x="22334" y="94826"/>
                  <a:pt x="22334" y="94826"/>
                </a:cubicBezTo>
                <a:cubicBezTo>
                  <a:pt x="22334" y="55646"/>
                  <a:pt x="22334" y="55646"/>
                  <a:pt x="22334" y="55646"/>
                </a:cubicBezTo>
                <a:cubicBezTo>
                  <a:pt x="22334" y="55646"/>
                  <a:pt x="25173" y="52996"/>
                  <a:pt x="28012" y="52996"/>
                </a:cubicBezTo>
                <a:cubicBezTo>
                  <a:pt x="64164" y="52996"/>
                  <a:pt x="64164" y="52996"/>
                  <a:pt x="64164" y="52996"/>
                </a:cubicBezTo>
                <a:cubicBezTo>
                  <a:pt x="67003" y="52996"/>
                  <a:pt x="67003" y="55646"/>
                  <a:pt x="67003" y="55646"/>
                </a:cubicBezTo>
                <a:lnTo>
                  <a:pt x="67003" y="94826"/>
                </a:lnTo>
                <a:close/>
                <a:moveTo>
                  <a:pt x="100315" y="86309"/>
                </a:moveTo>
                <a:lnTo>
                  <a:pt x="100315" y="86309"/>
                </a:lnTo>
                <a:cubicBezTo>
                  <a:pt x="86498" y="86309"/>
                  <a:pt x="86498" y="86309"/>
                  <a:pt x="86498" y="86309"/>
                </a:cubicBezTo>
                <a:cubicBezTo>
                  <a:pt x="83659" y="86309"/>
                  <a:pt x="83659" y="89148"/>
                  <a:pt x="83659" y="89148"/>
                </a:cubicBezTo>
                <a:cubicBezTo>
                  <a:pt x="83659" y="91987"/>
                  <a:pt x="83659" y="94826"/>
                  <a:pt x="86498" y="94826"/>
                </a:cubicBezTo>
                <a:cubicBezTo>
                  <a:pt x="100315" y="94826"/>
                  <a:pt x="100315" y="94826"/>
                  <a:pt x="100315" y="94826"/>
                </a:cubicBezTo>
                <a:cubicBezTo>
                  <a:pt x="103154" y="94826"/>
                  <a:pt x="105993" y="91987"/>
                  <a:pt x="105993" y="89148"/>
                </a:cubicBezTo>
                <a:cubicBezTo>
                  <a:pt x="105993" y="89148"/>
                  <a:pt x="103154" y="86309"/>
                  <a:pt x="100315" y="86309"/>
                </a:cubicBezTo>
                <a:close/>
                <a:moveTo>
                  <a:pt x="105993" y="30662"/>
                </a:moveTo>
                <a:lnTo>
                  <a:pt x="105993" y="30662"/>
                </a:lnTo>
                <a:cubicBezTo>
                  <a:pt x="69842" y="30662"/>
                  <a:pt x="69842" y="30662"/>
                  <a:pt x="69842" y="30662"/>
                </a:cubicBezTo>
                <a:cubicBezTo>
                  <a:pt x="103154" y="8328"/>
                  <a:pt x="103154" y="8328"/>
                  <a:pt x="103154" y="8328"/>
                </a:cubicBezTo>
                <a:cubicBezTo>
                  <a:pt x="105993" y="8328"/>
                  <a:pt x="105993" y="5678"/>
                  <a:pt x="103154" y="2839"/>
                </a:cubicBezTo>
                <a:cubicBezTo>
                  <a:pt x="103154" y="0"/>
                  <a:pt x="100315" y="0"/>
                  <a:pt x="100315" y="2839"/>
                </a:cubicBezTo>
                <a:cubicBezTo>
                  <a:pt x="100315" y="2839"/>
                  <a:pt x="64164" y="25173"/>
                  <a:pt x="61324" y="27823"/>
                </a:cubicBezTo>
                <a:cubicBezTo>
                  <a:pt x="22334" y="2839"/>
                  <a:pt x="22334" y="2839"/>
                  <a:pt x="22334" y="2839"/>
                </a:cubicBezTo>
                <a:cubicBezTo>
                  <a:pt x="19495" y="0"/>
                  <a:pt x="16845" y="0"/>
                  <a:pt x="16845" y="2839"/>
                </a:cubicBezTo>
                <a:cubicBezTo>
                  <a:pt x="16845" y="5678"/>
                  <a:pt x="16845" y="8328"/>
                  <a:pt x="16845" y="8328"/>
                </a:cubicBezTo>
                <a:cubicBezTo>
                  <a:pt x="50157" y="30662"/>
                  <a:pt x="50157" y="30662"/>
                  <a:pt x="50157" y="30662"/>
                </a:cubicBezTo>
                <a:cubicBezTo>
                  <a:pt x="16845" y="30662"/>
                  <a:pt x="16845" y="30662"/>
                  <a:pt x="16845" y="30662"/>
                </a:cubicBezTo>
                <a:cubicBezTo>
                  <a:pt x="8517" y="30662"/>
                  <a:pt x="0" y="36340"/>
                  <a:pt x="0" y="44479"/>
                </a:cubicBezTo>
                <a:cubicBezTo>
                  <a:pt x="0" y="105993"/>
                  <a:pt x="0" y="105993"/>
                  <a:pt x="0" y="105993"/>
                </a:cubicBezTo>
                <a:cubicBezTo>
                  <a:pt x="0" y="114321"/>
                  <a:pt x="8517" y="119810"/>
                  <a:pt x="16845" y="119810"/>
                </a:cubicBezTo>
                <a:cubicBezTo>
                  <a:pt x="105993" y="119810"/>
                  <a:pt x="105993" y="119810"/>
                  <a:pt x="105993" y="119810"/>
                </a:cubicBezTo>
                <a:cubicBezTo>
                  <a:pt x="114321" y="119810"/>
                  <a:pt x="119810" y="114321"/>
                  <a:pt x="119810" y="105993"/>
                </a:cubicBezTo>
                <a:cubicBezTo>
                  <a:pt x="119810" y="44479"/>
                  <a:pt x="119810" y="44479"/>
                  <a:pt x="119810" y="44479"/>
                </a:cubicBezTo>
                <a:cubicBezTo>
                  <a:pt x="119810" y="36340"/>
                  <a:pt x="114321" y="30662"/>
                  <a:pt x="105993" y="30662"/>
                </a:cubicBezTo>
                <a:close/>
                <a:moveTo>
                  <a:pt x="111482" y="105993"/>
                </a:moveTo>
                <a:lnTo>
                  <a:pt x="111482" y="105993"/>
                </a:lnTo>
                <a:cubicBezTo>
                  <a:pt x="111482" y="108643"/>
                  <a:pt x="108832" y="111482"/>
                  <a:pt x="105993" y="111482"/>
                </a:cubicBezTo>
                <a:cubicBezTo>
                  <a:pt x="16845" y="111482"/>
                  <a:pt x="16845" y="111482"/>
                  <a:pt x="16845" y="111482"/>
                </a:cubicBezTo>
                <a:cubicBezTo>
                  <a:pt x="11167" y="111482"/>
                  <a:pt x="8517" y="108643"/>
                  <a:pt x="8517" y="105993"/>
                </a:cubicBezTo>
                <a:cubicBezTo>
                  <a:pt x="8517" y="44479"/>
                  <a:pt x="8517" y="44479"/>
                  <a:pt x="8517" y="44479"/>
                </a:cubicBezTo>
                <a:cubicBezTo>
                  <a:pt x="8517" y="41829"/>
                  <a:pt x="11167" y="38990"/>
                  <a:pt x="16845" y="38990"/>
                </a:cubicBezTo>
                <a:cubicBezTo>
                  <a:pt x="105993" y="38990"/>
                  <a:pt x="105993" y="38990"/>
                  <a:pt x="105993" y="38990"/>
                </a:cubicBezTo>
                <a:cubicBezTo>
                  <a:pt x="108832" y="38990"/>
                  <a:pt x="111482" y="41829"/>
                  <a:pt x="111482" y="44479"/>
                </a:cubicBezTo>
                <a:lnTo>
                  <a:pt x="111482"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18" name="Shape 4718"/>
          <p:cNvSpPr/>
          <p:nvPr/>
        </p:nvSpPr>
        <p:spPr>
          <a:xfrm>
            <a:off x="3100216" y="2577886"/>
            <a:ext cx="305130" cy="262868"/>
          </a:xfrm>
          <a:custGeom>
            <a:avLst/>
            <a:gdLst/>
            <a:ahLst/>
            <a:cxnLst/>
            <a:rect l="0" t="0" r="0" b="0"/>
            <a:pathLst>
              <a:path w="120000" h="120000" extrusionOk="0">
                <a:moveTo>
                  <a:pt x="41829" y="51868"/>
                </a:moveTo>
                <a:lnTo>
                  <a:pt x="41829" y="51868"/>
                </a:lnTo>
                <a:cubicBezTo>
                  <a:pt x="19495" y="51868"/>
                  <a:pt x="19495" y="51868"/>
                  <a:pt x="19495" y="51868"/>
                </a:cubicBezTo>
                <a:cubicBezTo>
                  <a:pt x="16656" y="51868"/>
                  <a:pt x="13817" y="54945"/>
                  <a:pt x="13817" y="54945"/>
                </a:cubicBezTo>
                <a:cubicBezTo>
                  <a:pt x="13817" y="58241"/>
                  <a:pt x="16656" y="61538"/>
                  <a:pt x="19495" y="61538"/>
                </a:cubicBezTo>
                <a:cubicBezTo>
                  <a:pt x="41829" y="61538"/>
                  <a:pt x="41829" y="61538"/>
                  <a:pt x="41829" y="61538"/>
                </a:cubicBezTo>
                <a:cubicBezTo>
                  <a:pt x="41829" y="61538"/>
                  <a:pt x="44479" y="58241"/>
                  <a:pt x="44479" y="54945"/>
                </a:cubicBezTo>
                <a:lnTo>
                  <a:pt x="41829" y="51868"/>
                </a:lnTo>
                <a:close/>
                <a:moveTo>
                  <a:pt x="41829" y="87472"/>
                </a:moveTo>
                <a:lnTo>
                  <a:pt x="41829" y="87472"/>
                </a:lnTo>
                <a:cubicBezTo>
                  <a:pt x="19495" y="87472"/>
                  <a:pt x="19495" y="87472"/>
                  <a:pt x="19495" y="87472"/>
                </a:cubicBezTo>
                <a:cubicBezTo>
                  <a:pt x="16656" y="87472"/>
                  <a:pt x="13817" y="87472"/>
                  <a:pt x="13817" y="90549"/>
                </a:cubicBezTo>
                <a:cubicBezTo>
                  <a:pt x="13817" y="93846"/>
                  <a:pt x="16656" y="93846"/>
                  <a:pt x="19495" y="93846"/>
                </a:cubicBezTo>
                <a:cubicBezTo>
                  <a:pt x="41829" y="93846"/>
                  <a:pt x="41829" y="93846"/>
                  <a:pt x="41829" y="93846"/>
                </a:cubicBezTo>
                <a:cubicBezTo>
                  <a:pt x="41829" y="93846"/>
                  <a:pt x="44479" y="93846"/>
                  <a:pt x="44479" y="90549"/>
                </a:cubicBezTo>
                <a:cubicBezTo>
                  <a:pt x="44479" y="87472"/>
                  <a:pt x="41829" y="87472"/>
                  <a:pt x="41829" y="87472"/>
                </a:cubicBezTo>
                <a:close/>
                <a:moveTo>
                  <a:pt x="41829" y="67912"/>
                </a:moveTo>
                <a:lnTo>
                  <a:pt x="41829" y="67912"/>
                </a:lnTo>
                <a:cubicBezTo>
                  <a:pt x="19495" y="67912"/>
                  <a:pt x="19495" y="67912"/>
                  <a:pt x="19495" y="67912"/>
                </a:cubicBezTo>
                <a:cubicBezTo>
                  <a:pt x="16656" y="67912"/>
                  <a:pt x="13817" y="71208"/>
                  <a:pt x="13817" y="74505"/>
                </a:cubicBezTo>
                <a:cubicBezTo>
                  <a:pt x="13817" y="74505"/>
                  <a:pt x="16656" y="77802"/>
                  <a:pt x="19495" y="77802"/>
                </a:cubicBezTo>
                <a:cubicBezTo>
                  <a:pt x="41829" y="77802"/>
                  <a:pt x="41829" y="77802"/>
                  <a:pt x="41829" y="77802"/>
                </a:cubicBezTo>
                <a:lnTo>
                  <a:pt x="44479" y="74505"/>
                </a:lnTo>
                <a:cubicBezTo>
                  <a:pt x="44479" y="71208"/>
                  <a:pt x="41829" y="67912"/>
                  <a:pt x="41829" y="67912"/>
                </a:cubicBezTo>
                <a:close/>
                <a:moveTo>
                  <a:pt x="77981" y="48571"/>
                </a:moveTo>
                <a:lnTo>
                  <a:pt x="77981" y="48571"/>
                </a:lnTo>
                <a:cubicBezTo>
                  <a:pt x="66813" y="48571"/>
                  <a:pt x="55646" y="58241"/>
                  <a:pt x="55646" y="74505"/>
                </a:cubicBezTo>
                <a:cubicBezTo>
                  <a:pt x="55646" y="87472"/>
                  <a:pt x="66813" y="100439"/>
                  <a:pt x="77981" y="100439"/>
                </a:cubicBezTo>
                <a:cubicBezTo>
                  <a:pt x="89148" y="100439"/>
                  <a:pt x="100315" y="87472"/>
                  <a:pt x="100315" y="74505"/>
                </a:cubicBezTo>
                <a:cubicBezTo>
                  <a:pt x="100315" y="58241"/>
                  <a:pt x="89148" y="48571"/>
                  <a:pt x="77981" y="48571"/>
                </a:cubicBezTo>
                <a:close/>
                <a:moveTo>
                  <a:pt x="77981" y="90549"/>
                </a:moveTo>
                <a:lnTo>
                  <a:pt x="77981" y="90549"/>
                </a:lnTo>
                <a:cubicBezTo>
                  <a:pt x="69652" y="90549"/>
                  <a:pt x="63974" y="84175"/>
                  <a:pt x="63974" y="74505"/>
                </a:cubicBezTo>
                <a:cubicBezTo>
                  <a:pt x="63974" y="64835"/>
                  <a:pt x="69652" y="54945"/>
                  <a:pt x="77981" y="54945"/>
                </a:cubicBezTo>
                <a:cubicBezTo>
                  <a:pt x="86309" y="54945"/>
                  <a:pt x="91798" y="64835"/>
                  <a:pt x="91798" y="74505"/>
                </a:cubicBezTo>
                <a:cubicBezTo>
                  <a:pt x="91798" y="84175"/>
                  <a:pt x="86309" y="90549"/>
                  <a:pt x="77981" y="90549"/>
                </a:cubicBezTo>
                <a:close/>
                <a:moveTo>
                  <a:pt x="102965" y="25934"/>
                </a:moveTo>
                <a:lnTo>
                  <a:pt x="102965" y="25934"/>
                </a:lnTo>
                <a:cubicBezTo>
                  <a:pt x="97476" y="25934"/>
                  <a:pt x="97476" y="25934"/>
                  <a:pt x="97476" y="25934"/>
                </a:cubicBezTo>
                <a:cubicBezTo>
                  <a:pt x="55646" y="0"/>
                  <a:pt x="55646" y="0"/>
                  <a:pt x="55646" y="0"/>
                </a:cubicBezTo>
                <a:cubicBezTo>
                  <a:pt x="55646" y="0"/>
                  <a:pt x="52807" y="0"/>
                  <a:pt x="52807" y="3296"/>
                </a:cubicBezTo>
                <a:cubicBezTo>
                  <a:pt x="50157" y="3296"/>
                  <a:pt x="52807" y="6593"/>
                  <a:pt x="52807" y="6593"/>
                </a:cubicBezTo>
                <a:cubicBezTo>
                  <a:pt x="80630" y="25934"/>
                  <a:pt x="80630" y="25934"/>
                  <a:pt x="80630" y="25934"/>
                </a:cubicBezTo>
                <a:cubicBezTo>
                  <a:pt x="13817" y="25934"/>
                  <a:pt x="13817" y="25934"/>
                  <a:pt x="13817" y="25934"/>
                </a:cubicBezTo>
                <a:cubicBezTo>
                  <a:pt x="5488" y="25934"/>
                  <a:pt x="0" y="32527"/>
                  <a:pt x="0" y="41978"/>
                </a:cubicBezTo>
                <a:cubicBezTo>
                  <a:pt x="0" y="103516"/>
                  <a:pt x="0" y="103516"/>
                  <a:pt x="0" y="103516"/>
                </a:cubicBezTo>
                <a:cubicBezTo>
                  <a:pt x="0" y="113406"/>
                  <a:pt x="5488" y="119780"/>
                  <a:pt x="13817" y="119780"/>
                </a:cubicBezTo>
                <a:cubicBezTo>
                  <a:pt x="102965" y="119780"/>
                  <a:pt x="102965" y="119780"/>
                  <a:pt x="102965" y="119780"/>
                </a:cubicBezTo>
                <a:cubicBezTo>
                  <a:pt x="111293" y="119780"/>
                  <a:pt x="119810" y="113406"/>
                  <a:pt x="119810" y="103516"/>
                </a:cubicBezTo>
                <a:cubicBezTo>
                  <a:pt x="119810" y="41978"/>
                  <a:pt x="119810" y="41978"/>
                  <a:pt x="119810" y="41978"/>
                </a:cubicBezTo>
                <a:cubicBezTo>
                  <a:pt x="119810" y="32527"/>
                  <a:pt x="111293" y="25934"/>
                  <a:pt x="102965" y="25934"/>
                </a:cubicBezTo>
                <a:close/>
                <a:moveTo>
                  <a:pt x="111293" y="103516"/>
                </a:moveTo>
                <a:lnTo>
                  <a:pt x="111293" y="103516"/>
                </a:lnTo>
                <a:cubicBezTo>
                  <a:pt x="111293" y="106813"/>
                  <a:pt x="108643" y="113406"/>
                  <a:pt x="102965" y="113406"/>
                </a:cubicBezTo>
                <a:cubicBezTo>
                  <a:pt x="13817" y="113406"/>
                  <a:pt x="13817" y="113406"/>
                  <a:pt x="13817" y="113406"/>
                </a:cubicBezTo>
                <a:cubicBezTo>
                  <a:pt x="10977" y="113406"/>
                  <a:pt x="8328" y="106813"/>
                  <a:pt x="8328" y="103516"/>
                </a:cubicBezTo>
                <a:cubicBezTo>
                  <a:pt x="8328" y="41978"/>
                  <a:pt x="8328" y="41978"/>
                  <a:pt x="8328" y="41978"/>
                </a:cubicBezTo>
                <a:cubicBezTo>
                  <a:pt x="8328" y="38901"/>
                  <a:pt x="10977" y="35604"/>
                  <a:pt x="13817" y="35604"/>
                </a:cubicBezTo>
                <a:cubicBezTo>
                  <a:pt x="102965" y="35604"/>
                  <a:pt x="102965" y="35604"/>
                  <a:pt x="102965" y="35604"/>
                </a:cubicBezTo>
                <a:cubicBezTo>
                  <a:pt x="108643" y="35604"/>
                  <a:pt x="111293" y="38901"/>
                  <a:pt x="111293" y="41978"/>
                </a:cubicBezTo>
                <a:lnTo>
                  <a:pt x="111293" y="103516"/>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19" name="Shape 4719"/>
          <p:cNvSpPr/>
          <p:nvPr/>
        </p:nvSpPr>
        <p:spPr>
          <a:xfrm>
            <a:off x="2646930" y="2569066"/>
            <a:ext cx="225762" cy="284040"/>
          </a:xfrm>
          <a:custGeom>
            <a:avLst/>
            <a:gdLst/>
            <a:ahLst/>
            <a:cxnLst/>
            <a:rect l="0" t="0" r="0" b="0"/>
            <a:pathLst>
              <a:path w="120000" h="120000" extrusionOk="0">
                <a:moveTo>
                  <a:pt x="100972" y="0"/>
                </a:moveTo>
                <a:lnTo>
                  <a:pt x="100972" y="0"/>
                </a:lnTo>
                <a:cubicBezTo>
                  <a:pt x="18773" y="0"/>
                  <a:pt x="18773" y="0"/>
                  <a:pt x="18773" y="0"/>
                </a:cubicBezTo>
                <a:cubicBezTo>
                  <a:pt x="7610" y="0"/>
                  <a:pt x="0" y="5908"/>
                  <a:pt x="0" y="14872"/>
                </a:cubicBezTo>
                <a:cubicBezTo>
                  <a:pt x="0" y="119796"/>
                  <a:pt x="0" y="119796"/>
                  <a:pt x="0" y="119796"/>
                </a:cubicBezTo>
                <a:cubicBezTo>
                  <a:pt x="11416" y="119796"/>
                  <a:pt x="7610" y="119796"/>
                  <a:pt x="18773" y="119796"/>
                </a:cubicBezTo>
                <a:cubicBezTo>
                  <a:pt x="100972" y="119796"/>
                  <a:pt x="100972" y="119796"/>
                  <a:pt x="100972" y="119796"/>
                </a:cubicBezTo>
                <a:cubicBezTo>
                  <a:pt x="112135" y="119796"/>
                  <a:pt x="104778" y="119796"/>
                  <a:pt x="119746" y="119796"/>
                </a:cubicBezTo>
                <a:cubicBezTo>
                  <a:pt x="119746" y="14872"/>
                  <a:pt x="119746" y="14872"/>
                  <a:pt x="119746" y="14872"/>
                </a:cubicBezTo>
                <a:cubicBezTo>
                  <a:pt x="119746" y="5908"/>
                  <a:pt x="112135" y="0"/>
                  <a:pt x="100972" y="0"/>
                </a:cubicBezTo>
                <a:close/>
                <a:moveTo>
                  <a:pt x="18773" y="110831"/>
                </a:moveTo>
                <a:lnTo>
                  <a:pt x="18773" y="110831"/>
                </a:lnTo>
                <a:cubicBezTo>
                  <a:pt x="11416" y="110831"/>
                  <a:pt x="11416" y="110831"/>
                  <a:pt x="11416" y="110831"/>
                </a:cubicBezTo>
                <a:cubicBezTo>
                  <a:pt x="11416" y="101867"/>
                  <a:pt x="11416" y="101867"/>
                  <a:pt x="11416" y="101867"/>
                </a:cubicBezTo>
                <a:cubicBezTo>
                  <a:pt x="18773" y="101867"/>
                  <a:pt x="18773" y="101867"/>
                  <a:pt x="18773" y="101867"/>
                </a:cubicBezTo>
                <a:lnTo>
                  <a:pt x="18773" y="110831"/>
                </a:lnTo>
                <a:close/>
                <a:moveTo>
                  <a:pt x="18773" y="95959"/>
                </a:moveTo>
                <a:lnTo>
                  <a:pt x="18773" y="95959"/>
                </a:lnTo>
                <a:cubicBezTo>
                  <a:pt x="11416" y="95959"/>
                  <a:pt x="11416" y="95959"/>
                  <a:pt x="11416" y="95959"/>
                </a:cubicBezTo>
                <a:cubicBezTo>
                  <a:pt x="11416" y="86791"/>
                  <a:pt x="11416" y="86791"/>
                  <a:pt x="11416" y="86791"/>
                </a:cubicBezTo>
                <a:cubicBezTo>
                  <a:pt x="18773" y="86791"/>
                  <a:pt x="18773" y="86791"/>
                  <a:pt x="18773" y="86791"/>
                </a:cubicBezTo>
                <a:lnTo>
                  <a:pt x="18773" y="95959"/>
                </a:lnTo>
                <a:close/>
                <a:moveTo>
                  <a:pt x="18773" y="77826"/>
                </a:moveTo>
                <a:lnTo>
                  <a:pt x="18773" y="77826"/>
                </a:lnTo>
                <a:cubicBezTo>
                  <a:pt x="11416" y="77826"/>
                  <a:pt x="11416" y="77826"/>
                  <a:pt x="11416" y="77826"/>
                </a:cubicBezTo>
                <a:cubicBezTo>
                  <a:pt x="11416" y="71918"/>
                  <a:pt x="11416" y="71918"/>
                  <a:pt x="11416" y="71918"/>
                </a:cubicBezTo>
                <a:cubicBezTo>
                  <a:pt x="18773" y="71918"/>
                  <a:pt x="18773" y="71918"/>
                  <a:pt x="18773" y="71918"/>
                </a:cubicBezTo>
                <a:lnTo>
                  <a:pt x="18773" y="77826"/>
                </a:lnTo>
                <a:close/>
                <a:moveTo>
                  <a:pt x="18773" y="62954"/>
                </a:moveTo>
                <a:lnTo>
                  <a:pt x="18773" y="62954"/>
                </a:lnTo>
                <a:cubicBezTo>
                  <a:pt x="11416" y="62954"/>
                  <a:pt x="11416" y="62954"/>
                  <a:pt x="11416" y="62954"/>
                </a:cubicBezTo>
                <a:cubicBezTo>
                  <a:pt x="11416" y="53786"/>
                  <a:pt x="11416" y="53786"/>
                  <a:pt x="11416" y="53786"/>
                </a:cubicBezTo>
                <a:cubicBezTo>
                  <a:pt x="18773" y="53786"/>
                  <a:pt x="18773" y="53786"/>
                  <a:pt x="18773" y="53786"/>
                </a:cubicBezTo>
                <a:lnTo>
                  <a:pt x="18773" y="62954"/>
                </a:lnTo>
                <a:close/>
                <a:moveTo>
                  <a:pt x="18773" y="47877"/>
                </a:moveTo>
                <a:lnTo>
                  <a:pt x="18773" y="47877"/>
                </a:lnTo>
                <a:cubicBezTo>
                  <a:pt x="11416" y="47877"/>
                  <a:pt x="11416" y="47877"/>
                  <a:pt x="11416" y="47877"/>
                </a:cubicBezTo>
                <a:cubicBezTo>
                  <a:pt x="11416" y="38913"/>
                  <a:pt x="11416" y="38913"/>
                  <a:pt x="11416" y="38913"/>
                </a:cubicBezTo>
                <a:cubicBezTo>
                  <a:pt x="18773" y="38913"/>
                  <a:pt x="18773" y="38913"/>
                  <a:pt x="18773" y="38913"/>
                </a:cubicBezTo>
                <a:lnTo>
                  <a:pt x="18773" y="47877"/>
                </a:lnTo>
                <a:close/>
                <a:moveTo>
                  <a:pt x="18773" y="29949"/>
                </a:moveTo>
                <a:lnTo>
                  <a:pt x="18773" y="29949"/>
                </a:lnTo>
                <a:cubicBezTo>
                  <a:pt x="11416" y="29949"/>
                  <a:pt x="11416" y="29949"/>
                  <a:pt x="11416" y="29949"/>
                </a:cubicBezTo>
                <a:cubicBezTo>
                  <a:pt x="11416" y="23837"/>
                  <a:pt x="11416" y="23837"/>
                  <a:pt x="11416" y="23837"/>
                </a:cubicBezTo>
                <a:cubicBezTo>
                  <a:pt x="18773" y="23837"/>
                  <a:pt x="18773" y="23837"/>
                  <a:pt x="18773" y="23837"/>
                </a:cubicBezTo>
                <a:lnTo>
                  <a:pt x="18773" y="29949"/>
                </a:lnTo>
                <a:close/>
                <a:moveTo>
                  <a:pt x="89809" y="107979"/>
                </a:moveTo>
                <a:lnTo>
                  <a:pt x="89809" y="107979"/>
                </a:lnTo>
                <a:lnTo>
                  <a:pt x="86004" y="110831"/>
                </a:lnTo>
                <a:cubicBezTo>
                  <a:pt x="33742" y="110831"/>
                  <a:pt x="33742" y="110831"/>
                  <a:pt x="33742" y="110831"/>
                </a:cubicBezTo>
                <a:lnTo>
                  <a:pt x="29936" y="107979"/>
                </a:lnTo>
                <a:cubicBezTo>
                  <a:pt x="29936" y="65806"/>
                  <a:pt x="29936" y="65806"/>
                  <a:pt x="29936" y="65806"/>
                </a:cubicBezTo>
                <a:lnTo>
                  <a:pt x="33742" y="62954"/>
                </a:lnTo>
                <a:cubicBezTo>
                  <a:pt x="86004" y="62954"/>
                  <a:pt x="86004" y="62954"/>
                  <a:pt x="86004" y="62954"/>
                </a:cubicBezTo>
                <a:lnTo>
                  <a:pt x="89809" y="65806"/>
                </a:lnTo>
                <a:lnTo>
                  <a:pt x="89809" y="107979"/>
                </a:lnTo>
                <a:close/>
                <a:moveTo>
                  <a:pt x="89809" y="50933"/>
                </a:moveTo>
                <a:lnTo>
                  <a:pt x="89809" y="50933"/>
                </a:lnTo>
                <a:cubicBezTo>
                  <a:pt x="89809" y="53786"/>
                  <a:pt x="86004" y="53786"/>
                  <a:pt x="86004" y="53786"/>
                </a:cubicBezTo>
                <a:cubicBezTo>
                  <a:pt x="33742" y="53786"/>
                  <a:pt x="33742" y="53786"/>
                  <a:pt x="33742" y="53786"/>
                </a:cubicBezTo>
                <a:cubicBezTo>
                  <a:pt x="33742" y="53786"/>
                  <a:pt x="29936" y="53786"/>
                  <a:pt x="29936" y="50933"/>
                </a:cubicBezTo>
                <a:cubicBezTo>
                  <a:pt x="29936" y="11816"/>
                  <a:pt x="29936" y="11816"/>
                  <a:pt x="29936" y="11816"/>
                </a:cubicBezTo>
                <a:cubicBezTo>
                  <a:pt x="29936" y="8964"/>
                  <a:pt x="33742" y="5908"/>
                  <a:pt x="33742" y="5908"/>
                </a:cubicBezTo>
                <a:cubicBezTo>
                  <a:pt x="86004" y="5908"/>
                  <a:pt x="86004" y="5908"/>
                  <a:pt x="86004" y="5908"/>
                </a:cubicBezTo>
                <a:cubicBezTo>
                  <a:pt x="86004" y="5908"/>
                  <a:pt x="89809" y="8964"/>
                  <a:pt x="89809" y="11816"/>
                </a:cubicBezTo>
                <a:lnTo>
                  <a:pt x="89809" y="50933"/>
                </a:lnTo>
                <a:close/>
                <a:moveTo>
                  <a:pt x="108329" y="110831"/>
                </a:moveTo>
                <a:lnTo>
                  <a:pt x="108329" y="110831"/>
                </a:lnTo>
                <a:cubicBezTo>
                  <a:pt x="100972" y="110831"/>
                  <a:pt x="100972" y="110831"/>
                  <a:pt x="100972" y="110831"/>
                </a:cubicBezTo>
                <a:cubicBezTo>
                  <a:pt x="100972" y="101867"/>
                  <a:pt x="100972" y="101867"/>
                  <a:pt x="100972" y="101867"/>
                </a:cubicBezTo>
                <a:cubicBezTo>
                  <a:pt x="108329" y="101867"/>
                  <a:pt x="108329" y="101867"/>
                  <a:pt x="108329" y="101867"/>
                </a:cubicBezTo>
                <a:lnTo>
                  <a:pt x="108329" y="110831"/>
                </a:lnTo>
                <a:close/>
                <a:moveTo>
                  <a:pt x="108329" y="95959"/>
                </a:moveTo>
                <a:lnTo>
                  <a:pt x="108329" y="95959"/>
                </a:lnTo>
                <a:cubicBezTo>
                  <a:pt x="100972" y="95959"/>
                  <a:pt x="100972" y="95959"/>
                  <a:pt x="100972" y="95959"/>
                </a:cubicBezTo>
                <a:cubicBezTo>
                  <a:pt x="100972" y="86791"/>
                  <a:pt x="100972" y="86791"/>
                  <a:pt x="100972" y="86791"/>
                </a:cubicBezTo>
                <a:cubicBezTo>
                  <a:pt x="108329" y="86791"/>
                  <a:pt x="108329" y="86791"/>
                  <a:pt x="108329" y="86791"/>
                </a:cubicBezTo>
                <a:lnTo>
                  <a:pt x="108329" y="95959"/>
                </a:lnTo>
                <a:close/>
                <a:moveTo>
                  <a:pt x="108329" y="77826"/>
                </a:moveTo>
                <a:lnTo>
                  <a:pt x="108329" y="77826"/>
                </a:lnTo>
                <a:cubicBezTo>
                  <a:pt x="100972" y="77826"/>
                  <a:pt x="100972" y="77826"/>
                  <a:pt x="100972" y="77826"/>
                </a:cubicBezTo>
                <a:cubicBezTo>
                  <a:pt x="100972" y="71918"/>
                  <a:pt x="100972" y="71918"/>
                  <a:pt x="100972" y="71918"/>
                </a:cubicBezTo>
                <a:cubicBezTo>
                  <a:pt x="108329" y="71918"/>
                  <a:pt x="108329" y="71918"/>
                  <a:pt x="108329" y="71918"/>
                </a:cubicBezTo>
                <a:lnTo>
                  <a:pt x="108329" y="77826"/>
                </a:lnTo>
                <a:close/>
                <a:moveTo>
                  <a:pt x="108329" y="62954"/>
                </a:moveTo>
                <a:lnTo>
                  <a:pt x="108329" y="62954"/>
                </a:lnTo>
                <a:cubicBezTo>
                  <a:pt x="100972" y="62954"/>
                  <a:pt x="100972" y="62954"/>
                  <a:pt x="100972" y="62954"/>
                </a:cubicBezTo>
                <a:cubicBezTo>
                  <a:pt x="100972" y="53786"/>
                  <a:pt x="100972" y="53786"/>
                  <a:pt x="100972" y="53786"/>
                </a:cubicBezTo>
                <a:cubicBezTo>
                  <a:pt x="108329" y="53786"/>
                  <a:pt x="108329" y="53786"/>
                  <a:pt x="108329" y="53786"/>
                </a:cubicBezTo>
                <a:lnTo>
                  <a:pt x="108329" y="62954"/>
                </a:lnTo>
                <a:close/>
                <a:moveTo>
                  <a:pt x="108329" y="47877"/>
                </a:moveTo>
                <a:lnTo>
                  <a:pt x="108329" y="47877"/>
                </a:lnTo>
                <a:cubicBezTo>
                  <a:pt x="100972" y="47877"/>
                  <a:pt x="100972" y="47877"/>
                  <a:pt x="100972" y="47877"/>
                </a:cubicBezTo>
                <a:cubicBezTo>
                  <a:pt x="100972" y="38913"/>
                  <a:pt x="100972" y="38913"/>
                  <a:pt x="100972" y="38913"/>
                </a:cubicBezTo>
                <a:cubicBezTo>
                  <a:pt x="108329" y="38913"/>
                  <a:pt x="108329" y="38913"/>
                  <a:pt x="108329" y="38913"/>
                </a:cubicBezTo>
                <a:lnTo>
                  <a:pt x="108329" y="47877"/>
                </a:lnTo>
                <a:close/>
                <a:moveTo>
                  <a:pt x="108329" y="29949"/>
                </a:moveTo>
                <a:lnTo>
                  <a:pt x="108329" y="29949"/>
                </a:lnTo>
                <a:cubicBezTo>
                  <a:pt x="100972" y="29949"/>
                  <a:pt x="100972" y="29949"/>
                  <a:pt x="100972" y="29949"/>
                </a:cubicBezTo>
                <a:cubicBezTo>
                  <a:pt x="100972" y="23837"/>
                  <a:pt x="100972" y="23837"/>
                  <a:pt x="100972" y="23837"/>
                </a:cubicBezTo>
                <a:cubicBezTo>
                  <a:pt x="108329" y="23837"/>
                  <a:pt x="108329" y="23837"/>
                  <a:pt x="108329" y="23837"/>
                </a:cubicBezTo>
                <a:lnTo>
                  <a:pt x="108329" y="29949"/>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0" name="Shape 4720"/>
          <p:cNvSpPr/>
          <p:nvPr/>
        </p:nvSpPr>
        <p:spPr>
          <a:xfrm>
            <a:off x="2116038" y="2577886"/>
            <a:ext cx="305130" cy="262868"/>
          </a:xfrm>
          <a:custGeom>
            <a:avLst/>
            <a:gdLst/>
            <a:ahLst/>
            <a:cxnLst/>
            <a:rect l="0" t="0" r="0" b="0"/>
            <a:pathLst>
              <a:path w="120000" h="120000" extrusionOk="0">
                <a:moveTo>
                  <a:pt x="111482" y="51868"/>
                </a:moveTo>
                <a:lnTo>
                  <a:pt x="111482" y="51868"/>
                </a:lnTo>
                <a:cubicBezTo>
                  <a:pt x="89148" y="67912"/>
                  <a:pt x="89148" y="67912"/>
                  <a:pt x="89148" y="67912"/>
                </a:cubicBezTo>
                <a:cubicBezTo>
                  <a:pt x="89148" y="64835"/>
                  <a:pt x="89148" y="58241"/>
                  <a:pt x="83659" y="54945"/>
                </a:cubicBezTo>
                <a:cubicBezTo>
                  <a:pt x="91987" y="51868"/>
                  <a:pt x="97665" y="41978"/>
                  <a:pt x="97665" y="29230"/>
                </a:cubicBezTo>
                <a:cubicBezTo>
                  <a:pt x="97665" y="12967"/>
                  <a:pt x="86498" y="0"/>
                  <a:pt x="72492" y="0"/>
                </a:cubicBezTo>
                <a:cubicBezTo>
                  <a:pt x="58675" y="0"/>
                  <a:pt x="44668" y="12967"/>
                  <a:pt x="44668" y="29230"/>
                </a:cubicBezTo>
                <a:cubicBezTo>
                  <a:pt x="44668" y="38901"/>
                  <a:pt x="47507" y="45494"/>
                  <a:pt x="52996" y="51868"/>
                </a:cubicBezTo>
                <a:cubicBezTo>
                  <a:pt x="39179" y="51868"/>
                  <a:pt x="39179" y="51868"/>
                  <a:pt x="39179" y="51868"/>
                </a:cubicBezTo>
                <a:cubicBezTo>
                  <a:pt x="44668" y="48571"/>
                  <a:pt x="44668" y="41978"/>
                  <a:pt x="44668" y="35604"/>
                </a:cubicBezTo>
                <a:cubicBezTo>
                  <a:pt x="44668" y="19560"/>
                  <a:pt x="36340" y="9670"/>
                  <a:pt x="22334" y="9670"/>
                </a:cubicBezTo>
                <a:cubicBezTo>
                  <a:pt x="11167" y="9670"/>
                  <a:pt x="0" y="19560"/>
                  <a:pt x="0" y="35604"/>
                </a:cubicBezTo>
                <a:cubicBezTo>
                  <a:pt x="0" y="41978"/>
                  <a:pt x="2839" y="48571"/>
                  <a:pt x="8328" y="54945"/>
                </a:cubicBezTo>
                <a:cubicBezTo>
                  <a:pt x="2839" y="58241"/>
                  <a:pt x="0" y="61538"/>
                  <a:pt x="0" y="67912"/>
                </a:cubicBezTo>
                <a:cubicBezTo>
                  <a:pt x="0" y="103516"/>
                  <a:pt x="0" y="103516"/>
                  <a:pt x="0" y="103516"/>
                </a:cubicBezTo>
                <a:cubicBezTo>
                  <a:pt x="0" y="113406"/>
                  <a:pt x="8328" y="119780"/>
                  <a:pt x="16845" y="119780"/>
                </a:cubicBezTo>
                <a:cubicBezTo>
                  <a:pt x="75331" y="119780"/>
                  <a:pt x="75331" y="119780"/>
                  <a:pt x="75331" y="119780"/>
                </a:cubicBezTo>
                <a:cubicBezTo>
                  <a:pt x="83659" y="119780"/>
                  <a:pt x="89148" y="113406"/>
                  <a:pt x="89148" y="103516"/>
                </a:cubicBezTo>
                <a:cubicBezTo>
                  <a:pt x="89148" y="100439"/>
                  <a:pt x="89148" y="100439"/>
                  <a:pt x="89148" y="100439"/>
                </a:cubicBezTo>
                <a:cubicBezTo>
                  <a:pt x="111482" y="119780"/>
                  <a:pt x="111482" y="119780"/>
                  <a:pt x="111482" y="119780"/>
                </a:cubicBezTo>
                <a:cubicBezTo>
                  <a:pt x="117160" y="119780"/>
                  <a:pt x="119810" y="116483"/>
                  <a:pt x="119810" y="113406"/>
                </a:cubicBezTo>
                <a:cubicBezTo>
                  <a:pt x="119810" y="61538"/>
                  <a:pt x="119810" y="61538"/>
                  <a:pt x="119810" y="61538"/>
                </a:cubicBezTo>
                <a:cubicBezTo>
                  <a:pt x="119810" y="54945"/>
                  <a:pt x="117160" y="51868"/>
                  <a:pt x="111482" y="51868"/>
                </a:cubicBezTo>
                <a:close/>
                <a:moveTo>
                  <a:pt x="8328" y="35604"/>
                </a:moveTo>
                <a:lnTo>
                  <a:pt x="8328" y="35604"/>
                </a:lnTo>
                <a:cubicBezTo>
                  <a:pt x="8328" y="25934"/>
                  <a:pt x="14006" y="16263"/>
                  <a:pt x="22334" y="16263"/>
                </a:cubicBezTo>
                <a:cubicBezTo>
                  <a:pt x="30662" y="16263"/>
                  <a:pt x="39179" y="25934"/>
                  <a:pt x="39179" y="35604"/>
                </a:cubicBezTo>
                <a:cubicBezTo>
                  <a:pt x="39179" y="45494"/>
                  <a:pt x="30662" y="51868"/>
                  <a:pt x="22334" y="51868"/>
                </a:cubicBezTo>
                <a:cubicBezTo>
                  <a:pt x="14006" y="51868"/>
                  <a:pt x="8328" y="45494"/>
                  <a:pt x="8328" y="35604"/>
                </a:cubicBezTo>
                <a:close/>
                <a:moveTo>
                  <a:pt x="83659" y="103516"/>
                </a:moveTo>
                <a:lnTo>
                  <a:pt x="83659" y="103516"/>
                </a:lnTo>
                <a:cubicBezTo>
                  <a:pt x="83659" y="106813"/>
                  <a:pt x="77981" y="113406"/>
                  <a:pt x="75331" y="113406"/>
                </a:cubicBezTo>
                <a:cubicBezTo>
                  <a:pt x="16845" y="113406"/>
                  <a:pt x="16845" y="113406"/>
                  <a:pt x="16845" y="113406"/>
                </a:cubicBezTo>
                <a:cubicBezTo>
                  <a:pt x="11167" y="113406"/>
                  <a:pt x="8328" y="106813"/>
                  <a:pt x="8328" y="103516"/>
                </a:cubicBezTo>
                <a:cubicBezTo>
                  <a:pt x="8328" y="67912"/>
                  <a:pt x="8328" y="67912"/>
                  <a:pt x="8328" y="67912"/>
                </a:cubicBezTo>
                <a:cubicBezTo>
                  <a:pt x="8328" y="64835"/>
                  <a:pt x="11167" y="61538"/>
                  <a:pt x="16845" y="61538"/>
                </a:cubicBezTo>
                <a:cubicBezTo>
                  <a:pt x="75331" y="61538"/>
                  <a:pt x="75331" y="61538"/>
                  <a:pt x="75331" y="61538"/>
                </a:cubicBezTo>
                <a:cubicBezTo>
                  <a:pt x="77981" y="61538"/>
                  <a:pt x="83659" y="64835"/>
                  <a:pt x="83659" y="67912"/>
                </a:cubicBezTo>
                <a:lnTo>
                  <a:pt x="83659" y="103516"/>
                </a:lnTo>
                <a:close/>
                <a:moveTo>
                  <a:pt x="72492" y="51868"/>
                </a:moveTo>
                <a:lnTo>
                  <a:pt x="72492" y="51868"/>
                </a:lnTo>
                <a:cubicBezTo>
                  <a:pt x="61324" y="51868"/>
                  <a:pt x="52996" y="41978"/>
                  <a:pt x="52996" y="29230"/>
                </a:cubicBezTo>
                <a:cubicBezTo>
                  <a:pt x="52996" y="19560"/>
                  <a:pt x="61324" y="9670"/>
                  <a:pt x="72492" y="9670"/>
                </a:cubicBezTo>
                <a:cubicBezTo>
                  <a:pt x="80820" y="9670"/>
                  <a:pt x="89148" y="19560"/>
                  <a:pt x="89148" y="29230"/>
                </a:cubicBezTo>
                <a:cubicBezTo>
                  <a:pt x="89148" y="41978"/>
                  <a:pt x="80820" y="51868"/>
                  <a:pt x="72492" y="51868"/>
                </a:cubicBezTo>
                <a:close/>
                <a:moveTo>
                  <a:pt x="111482" y="113406"/>
                </a:moveTo>
                <a:lnTo>
                  <a:pt x="111482" y="113406"/>
                </a:lnTo>
                <a:cubicBezTo>
                  <a:pt x="89148" y="90549"/>
                  <a:pt x="89148" y="90549"/>
                  <a:pt x="89148" y="90549"/>
                </a:cubicBezTo>
                <a:cubicBezTo>
                  <a:pt x="89148" y="87472"/>
                  <a:pt x="89148" y="80879"/>
                  <a:pt x="89148" y="77802"/>
                </a:cubicBezTo>
                <a:cubicBezTo>
                  <a:pt x="111482" y="61538"/>
                  <a:pt x="111482" y="61538"/>
                  <a:pt x="111482" y="61538"/>
                </a:cubicBezTo>
                <a:cubicBezTo>
                  <a:pt x="111482" y="67912"/>
                  <a:pt x="111482" y="110109"/>
                  <a:pt x="111482" y="11340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1" name="Shape 4721"/>
          <p:cNvSpPr/>
          <p:nvPr/>
        </p:nvSpPr>
        <p:spPr>
          <a:xfrm>
            <a:off x="1629239" y="2556716"/>
            <a:ext cx="305130" cy="305210"/>
          </a:xfrm>
          <a:custGeom>
            <a:avLst/>
            <a:gdLst/>
            <a:ahLst/>
            <a:cxnLst/>
            <a:rect l="0" t="0" r="0" b="0"/>
            <a:pathLst>
              <a:path w="120000" h="120000" extrusionOk="0">
                <a:moveTo>
                  <a:pt x="102965" y="0"/>
                </a:moveTo>
                <a:lnTo>
                  <a:pt x="102965" y="0"/>
                </a:lnTo>
                <a:cubicBezTo>
                  <a:pt x="13817" y="0"/>
                  <a:pt x="13817" y="0"/>
                  <a:pt x="13817" y="0"/>
                </a:cubicBezTo>
                <a:cubicBezTo>
                  <a:pt x="5488" y="0"/>
                  <a:pt x="0" y="8328"/>
                  <a:pt x="0" y="16656"/>
                </a:cubicBezTo>
                <a:cubicBezTo>
                  <a:pt x="0" y="105993"/>
                  <a:pt x="0" y="105993"/>
                  <a:pt x="0" y="105993"/>
                </a:cubicBezTo>
                <a:cubicBezTo>
                  <a:pt x="0" y="114321"/>
                  <a:pt x="5488" y="119810"/>
                  <a:pt x="13817" y="119810"/>
                </a:cubicBezTo>
                <a:cubicBezTo>
                  <a:pt x="102965" y="119810"/>
                  <a:pt x="102965" y="119810"/>
                  <a:pt x="102965" y="119810"/>
                </a:cubicBezTo>
                <a:cubicBezTo>
                  <a:pt x="111293" y="119810"/>
                  <a:pt x="119810" y="114321"/>
                  <a:pt x="119810" y="105993"/>
                </a:cubicBezTo>
                <a:cubicBezTo>
                  <a:pt x="119810" y="16656"/>
                  <a:pt x="119810" y="16656"/>
                  <a:pt x="119810" y="16656"/>
                </a:cubicBezTo>
                <a:cubicBezTo>
                  <a:pt x="119810" y="8328"/>
                  <a:pt x="111293" y="0"/>
                  <a:pt x="102965" y="0"/>
                </a:cubicBezTo>
                <a:close/>
                <a:moveTo>
                  <a:pt x="30662" y="8328"/>
                </a:moveTo>
                <a:lnTo>
                  <a:pt x="30662" y="8328"/>
                </a:lnTo>
                <a:cubicBezTo>
                  <a:pt x="30662" y="8328"/>
                  <a:pt x="86309" y="8328"/>
                  <a:pt x="89148" y="8328"/>
                </a:cubicBezTo>
                <a:cubicBezTo>
                  <a:pt x="89148" y="41829"/>
                  <a:pt x="89148" y="41829"/>
                  <a:pt x="89148" y="41829"/>
                </a:cubicBezTo>
                <a:cubicBezTo>
                  <a:pt x="89148" y="44479"/>
                  <a:pt x="86309" y="44479"/>
                  <a:pt x="86309" y="44479"/>
                </a:cubicBezTo>
                <a:cubicBezTo>
                  <a:pt x="33312" y="44479"/>
                  <a:pt x="33312" y="44479"/>
                  <a:pt x="33312" y="44479"/>
                </a:cubicBezTo>
                <a:cubicBezTo>
                  <a:pt x="30662" y="44479"/>
                  <a:pt x="30662" y="44479"/>
                  <a:pt x="30662" y="41829"/>
                </a:cubicBezTo>
                <a:lnTo>
                  <a:pt x="30662" y="8328"/>
                </a:lnTo>
                <a:close/>
                <a:moveTo>
                  <a:pt x="111293" y="105993"/>
                </a:moveTo>
                <a:lnTo>
                  <a:pt x="111293" y="105993"/>
                </a:lnTo>
                <a:cubicBezTo>
                  <a:pt x="111293" y="108643"/>
                  <a:pt x="108643" y="111482"/>
                  <a:pt x="102965" y="111482"/>
                </a:cubicBezTo>
                <a:cubicBezTo>
                  <a:pt x="13817" y="111482"/>
                  <a:pt x="13817" y="111482"/>
                  <a:pt x="13817" y="111482"/>
                </a:cubicBezTo>
                <a:cubicBezTo>
                  <a:pt x="10977" y="111482"/>
                  <a:pt x="8328" y="108643"/>
                  <a:pt x="8328" y="105993"/>
                </a:cubicBezTo>
                <a:cubicBezTo>
                  <a:pt x="8328" y="16656"/>
                  <a:pt x="8328" y="16656"/>
                  <a:pt x="8328" y="16656"/>
                </a:cubicBezTo>
                <a:cubicBezTo>
                  <a:pt x="8328" y="11167"/>
                  <a:pt x="10977" y="8328"/>
                  <a:pt x="13817" y="8328"/>
                </a:cubicBezTo>
                <a:cubicBezTo>
                  <a:pt x="22145" y="8328"/>
                  <a:pt x="22145" y="8328"/>
                  <a:pt x="22145" y="8328"/>
                </a:cubicBezTo>
                <a:cubicBezTo>
                  <a:pt x="22145" y="44479"/>
                  <a:pt x="22145" y="44479"/>
                  <a:pt x="22145" y="44479"/>
                </a:cubicBezTo>
                <a:cubicBezTo>
                  <a:pt x="22145" y="50157"/>
                  <a:pt x="24984" y="52996"/>
                  <a:pt x="30662" y="52996"/>
                </a:cubicBezTo>
                <a:cubicBezTo>
                  <a:pt x="89148" y="52996"/>
                  <a:pt x="89148" y="52996"/>
                  <a:pt x="89148" y="52996"/>
                </a:cubicBezTo>
                <a:cubicBezTo>
                  <a:pt x="91798" y="52996"/>
                  <a:pt x="97476" y="50157"/>
                  <a:pt x="97476" y="44479"/>
                </a:cubicBezTo>
                <a:cubicBezTo>
                  <a:pt x="97476" y="8328"/>
                  <a:pt x="97476" y="8328"/>
                  <a:pt x="97476" y="8328"/>
                </a:cubicBezTo>
                <a:cubicBezTo>
                  <a:pt x="102965" y="8328"/>
                  <a:pt x="102965" y="8328"/>
                  <a:pt x="102965" y="8328"/>
                </a:cubicBezTo>
                <a:cubicBezTo>
                  <a:pt x="108643" y="8328"/>
                  <a:pt x="111293" y="11167"/>
                  <a:pt x="111293" y="16656"/>
                </a:cubicBezTo>
                <a:lnTo>
                  <a:pt x="111293" y="105993"/>
                </a:lnTo>
                <a:close/>
                <a:moveTo>
                  <a:pt x="69463" y="38990"/>
                </a:moveTo>
                <a:lnTo>
                  <a:pt x="69463" y="38990"/>
                </a:lnTo>
                <a:cubicBezTo>
                  <a:pt x="72492" y="38990"/>
                  <a:pt x="75141" y="36340"/>
                  <a:pt x="75141" y="33501"/>
                </a:cubicBezTo>
                <a:cubicBezTo>
                  <a:pt x="75141" y="19495"/>
                  <a:pt x="75141" y="19495"/>
                  <a:pt x="75141" y="19495"/>
                </a:cubicBezTo>
                <a:cubicBezTo>
                  <a:pt x="75141" y="16656"/>
                  <a:pt x="72492" y="16656"/>
                  <a:pt x="69463" y="16656"/>
                </a:cubicBezTo>
                <a:cubicBezTo>
                  <a:pt x="69463" y="16656"/>
                  <a:pt x="66813" y="16656"/>
                  <a:pt x="66813" y="19495"/>
                </a:cubicBezTo>
                <a:cubicBezTo>
                  <a:pt x="66813" y="33501"/>
                  <a:pt x="66813" y="33501"/>
                  <a:pt x="66813" y="33501"/>
                </a:cubicBezTo>
                <a:cubicBezTo>
                  <a:pt x="66813" y="36340"/>
                  <a:pt x="69463" y="38990"/>
                  <a:pt x="69463" y="3899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2" name="Shape 4722"/>
          <p:cNvSpPr/>
          <p:nvPr/>
        </p:nvSpPr>
        <p:spPr>
          <a:xfrm>
            <a:off x="1197117" y="2556716"/>
            <a:ext cx="185196" cy="305210"/>
          </a:xfrm>
          <a:custGeom>
            <a:avLst/>
            <a:gdLst/>
            <a:ahLst/>
            <a:cxnLst/>
            <a:rect l="0" t="0" r="0" b="0"/>
            <a:pathLst>
              <a:path w="120000" h="120000" extrusionOk="0">
                <a:moveTo>
                  <a:pt x="59843" y="30662"/>
                </a:moveTo>
                <a:lnTo>
                  <a:pt x="59843" y="30662"/>
                </a:lnTo>
                <a:cubicBezTo>
                  <a:pt x="55143" y="30662"/>
                  <a:pt x="55143" y="33501"/>
                  <a:pt x="55143" y="33501"/>
                </a:cubicBezTo>
                <a:cubicBezTo>
                  <a:pt x="55143" y="50157"/>
                  <a:pt x="55143" y="50157"/>
                  <a:pt x="55143" y="50157"/>
                </a:cubicBezTo>
                <a:cubicBezTo>
                  <a:pt x="55143" y="50157"/>
                  <a:pt x="55143" y="52996"/>
                  <a:pt x="59843" y="52996"/>
                </a:cubicBezTo>
                <a:cubicBezTo>
                  <a:pt x="64543" y="52996"/>
                  <a:pt x="64543" y="50157"/>
                  <a:pt x="64543" y="50157"/>
                </a:cubicBezTo>
                <a:cubicBezTo>
                  <a:pt x="64543" y="33501"/>
                  <a:pt x="64543" y="33501"/>
                  <a:pt x="64543" y="33501"/>
                </a:cubicBezTo>
                <a:cubicBezTo>
                  <a:pt x="64543" y="33501"/>
                  <a:pt x="64543" y="30662"/>
                  <a:pt x="59843" y="30662"/>
                </a:cubicBezTo>
                <a:close/>
                <a:moveTo>
                  <a:pt x="96814" y="16656"/>
                </a:moveTo>
                <a:lnTo>
                  <a:pt x="96814" y="16656"/>
                </a:lnTo>
                <a:cubicBezTo>
                  <a:pt x="64543" y="16656"/>
                  <a:pt x="64543" y="16656"/>
                  <a:pt x="64543" y="16656"/>
                </a:cubicBezTo>
                <a:cubicBezTo>
                  <a:pt x="64543" y="0"/>
                  <a:pt x="64543" y="0"/>
                  <a:pt x="64543" y="0"/>
                </a:cubicBezTo>
                <a:cubicBezTo>
                  <a:pt x="41357" y="0"/>
                  <a:pt x="41357" y="0"/>
                  <a:pt x="41357" y="0"/>
                </a:cubicBezTo>
                <a:cubicBezTo>
                  <a:pt x="36657" y="0"/>
                  <a:pt x="36657" y="2839"/>
                  <a:pt x="36657" y="5678"/>
                </a:cubicBezTo>
                <a:cubicBezTo>
                  <a:pt x="36657" y="5678"/>
                  <a:pt x="36657" y="8328"/>
                  <a:pt x="41357" y="8328"/>
                </a:cubicBezTo>
                <a:cubicBezTo>
                  <a:pt x="55143" y="8328"/>
                  <a:pt x="55143" y="8328"/>
                  <a:pt x="55143" y="8328"/>
                </a:cubicBezTo>
                <a:cubicBezTo>
                  <a:pt x="55143" y="16656"/>
                  <a:pt x="55143" y="16656"/>
                  <a:pt x="55143" y="16656"/>
                </a:cubicBezTo>
                <a:cubicBezTo>
                  <a:pt x="22872" y="16656"/>
                  <a:pt x="22872" y="16656"/>
                  <a:pt x="22872" y="16656"/>
                </a:cubicBezTo>
                <a:cubicBezTo>
                  <a:pt x="9086" y="16656"/>
                  <a:pt x="0" y="22334"/>
                  <a:pt x="0" y="30662"/>
                </a:cubicBezTo>
                <a:cubicBezTo>
                  <a:pt x="0" y="105993"/>
                  <a:pt x="0" y="105993"/>
                  <a:pt x="0" y="105993"/>
                </a:cubicBezTo>
                <a:cubicBezTo>
                  <a:pt x="0" y="114321"/>
                  <a:pt x="9086" y="119810"/>
                  <a:pt x="22872" y="119810"/>
                </a:cubicBezTo>
                <a:cubicBezTo>
                  <a:pt x="96814" y="119810"/>
                  <a:pt x="96814" y="119810"/>
                  <a:pt x="96814" y="119810"/>
                </a:cubicBezTo>
                <a:cubicBezTo>
                  <a:pt x="110600" y="119810"/>
                  <a:pt x="119686" y="114321"/>
                  <a:pt x="119686" y="105993"/>
                </a:cubicBezTo>
                <a:cubicBezTo>
                  <a:pt x="119686" y="30662"/>
                  <a:pt x="119686" y="30662"/>
                  <a:pt x="119686" y="30662"/>
                </a:cubicBezTo>
                <a:cubicBezTo>
                  <a:pt x="119686" y="22334"/>
                  <a:pt x="110600" y="16656"/>
                  <a:pt x="96814" y="16656"/>
                </a:cubicBezTo>
                <a:close/>
                <a:moveTo>
                  <a:pt x="110600" y="105993"/>
                </a:moveTo>
                <a:lnTo>
                  <a:pt x="110600" y="105993"/>
                </a:lnTo>
                <a:cubicBezTo>
                  <a:pt x="110600" y="108643"/>
                  <a:pt x="101201" y="111482"/>
                  <a:pt x="96814" y="111482"/>
                </a:cubicBezTo>
                <a:cubicBezTo>
                  <a:pt x="22872" y="111482"/>
                  <a:pt x="22872" y="111482"/>
                  <a:pt x="22872" y="111482"/>
                </a:cubicBezTo>
                <a:cubicBezTo>
                  <a:pt x="18485" y="111482"/>
                  <a:pt x="9086" y="108643"/>
                  <a:pt x="9086" y="105993"/>
                </a:cubicBezTo>
                <a:cubicBezTo>
                  <a:pt x="9086" y="30662"/>
                  <a:pt x="9086" y="30662"/>
                  <a:pt x="9086" y="30662"/>
                </a:cubicBezTo>
                <a:cubicBezTo>
                  <a:pt x="9086" y="27823"/>
                  <a:pt x="18485" y="22334"/>
                  <a:pt x="22872" y="22334"/>
                </a:cubicBezTo>
                <a:cubicBezTo>
                  <a:pt x="96814" y="22334"/>
                  <a:pt x="96814" y="22334"/>
                  <a:pt x="96814" y="22334"/>
                </a:cubicBezTo>
                <a:cubicBezTo>
                  <a:pt x="101201" y="22334"/>
                  <a:pt x="110600" y="27823"/>
                  <a:pt x="110600" y="30662"/>
                </a:cubicBezTo>
                <a:lnTo>
                  <a:pt x="110600" y="10599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3" name="Shape 4723"/>
          <p:cNvSpPr/>
          <p:nvPr/>
        </p:nvSpPr>
        <p:spPr>
          <a:xfrm>
            <a:off x="5553607" y="2066264"/>
            <a:ext cx="291021" cy="306974"/>
          </a:xfrm>
          <a:custGeom>
            <a:avLst/>
            <a:gdLst/>
            <a:ahLst/>
            <a:cxnLst/>
            <a:rect l="0" t="0" r="0" b="0"/>
            <a:pathLst>
              <a:path w="120000" h="120000" extrusionOk="0">
                <a:moveTo>
                  <a:pt x="105298" y="0"/>
                </a:moveTo>
                <a:lnTo>
                  <a:pt x="105298" y="0"/>
                </a:lnTo>
                <a:cubicBezTo>
                  <a:pt x="14701" y="0"/>
                  <a:pt x="14701" y="0"/>
                  <a:pt x="14701" y="0"/>
                </a:cubicBezTo>
                <a:cubicBezTo>
                  <a:pt x="5761" y="0"/>
                  <a:pt x="0" y="5678"/>
                  <a:pt x="0" y="14006"/>
                </a:cubicBezTo>
                <a:cubicBezTo>
                  <a:pt x="0" y="80820"/>
                  <a:pt x="0" y="80820"/>
                  <a:pt x="0" y="80820"/>
                </a:cubicBezTo>
                <a:cubicBezTo>
                  <a:pt x="0" y="89148"/>
                  <a:pt x="5761" y="97665"/>
                  <a:pt x="14701" y="97665"/>
                </a:cubicBezTo>
                <a:cubicBezTo>
                  <a:pt x="46887" y="97665"/>
                  <a:pt x="46887" y="97665"/>
                  <a:pt x="46887" y="97665"/>
                </a:cubicBezTo>
                <a:cubicBezTo>
                  <a:pt x="46887" y="111482"/>
                  <a:pt x="46887" y="111482"/>
                  <a:pt x="46887" y="111482"/>
                </a:cubicBezTo>
                <a:cubicBezTo>
                  <a:pt x="37947" y="111482"/>
                  <a:pt x="37947" y="111482"/>
                  <a:pt x="37947" y="111482"/>
                </a:cubicBezTo>
                <a:cubicBezTo>
                  <a:pt x="35165" y="111482"/>
                  <a:pt x="35165" y="114321"/>
                  <a:pt x="35165" y="114321"/>
                </a:cubicBezTo>
                <a:cubicBezTo>
                  <a:pt x="35165" y="117160"/>
                  <a:pt x="35165" y="119810"/>
                  <a:pt x="37947" y="119810"/>
                </a:cubicBezTo>
                <a:cubicBezTo>
                  <a:pt x="84834" y="119810"/>
                  <a:pt x="84834" y="119810"/>
                  <a:pt x="84834" y="119810"/>
                </a:cubicBezTo>
                <a:cubicBezTo>
                  <a:pt x="87615" y="119810"/>
                  <a:pt x="87615" y="117160"/>
                  <a:pt x="87615" y="114321"/>
                </a:cubicBezTo>
                <a:cubicBezTo>
                  <a:pt x="87615" y="114321"/>
                  <a:pt x="87615" y="111482"/>
                  <a:pt x="84834" y="111482"/>
                </a:cubicBezTo>
                <a:cubicBezTo>
                  <a:pt x="76092" y="111482"/>
                  <a:pt x="76092" y="111482"/>
                  <a:pt x="76092" y="111482"/>
                </a:cubicBezTo>
                <a:cubicBezTo>
                  <a:pt x="76092" y="97665"/>
                  <a:pt x="76092" y="97665"/>
                  <a:pt x="76092" y="97665"/>
                </a:cubicBezTo>
                <a:cubicBezTo>
                  <a:pt x="105298" y="97665"/>
                  <a:pt x="105298" y="97665"/>
                  <a:pt x="105298" y="97665"/>
                </a:cubicBezTo>
                <a:cubicBezTo>
                  <a:pt x="114039" y="97665"/>
                  <a:pt x="119801" y="89148"/>
                  <a:pt x="119801" y="80820"/>
                </a:cubicBezTo>
                <a:cubicBezTo>
                  <a:pt x="119801" y="14006"/>
                  <a:pt x="119801" y="14006"/>
                  <a:pt x="119801" y="14006"/>
                </a:cubicBezTo>
                <a:cubicBezTo>
                  <a:pt x="119801" y="5678"/>
                  <a:pt x="114039" y="0"/>
                  <a:pt x="105298" y="0"/>
                </a:cubicBezTo>
                <a:close/>
                <a:moveTo>
                  <a:pt x="70132" y="111482"/>
                </a:moveTo>
                <a:lnTo>
                  <a:pt x="70132" y="111482"/>
                </a:lnTo>
                <a:cubicBezTo>
                  <a:pt x="52649" y="111482"/>
                  <a:pt x="52649" y="111482"/>
                  <a:pt x="52649" y="111482"/>
                </a:cubicBezTo>
                <a:cubicBezTo>
                  <a:pt x="52649" y="97665"/>
                  <a:pt x="52649" y="97665"/>
                  <a:pt x="52649" y="97665"/>
                </a:cubicBezTo>
                <a:cubicBezTo>
                  <a:pt x="70132" y="97665"/>
                  <a:pt x="70132" y="97665"/>
                  <a:pt x="70132" y="97665"/>
                </a:cubicBezTo>
                <a:lnTo>
                  <a:pt x="70132" y="111482"/>
                </a:lnTo>
                <a:close/>
                <a:moveTo>
                  <a:pt x="111059" y="80820"/>
                </a:moveTo>
                <a:lnTo>
                  <a:pt x="111059" y="80820"/>
                </a:lnTo>
                <a:cubicBezTo>
                  <a:pt x="111059" y="86498"/>
                  <a:pt x="108278" y="89148"/>
                  <a:pt x="105298" y="89148"/>
                </a:cubicBezTo>
                <a:cubicBezTo>
                  <a:pt x="14701" y="89148"/>
                  <a:pt x="14701" y="89148"/>
                  <a:pt x="14701" y="89148"/>
                </a:cubicBezTo>
                <a:cubicBezTo>
                  <a:pt x="11721" y="89148"/>
                  <a:pt x="5761" y="86498"/>
                  <a:pt x="5761" y="80820"/>
                </a:cubicBezTo>
                <a:cubicBezTo>
                  <a:pt x="5761" y="75331"/>
                  <a:pt x="5761" y="75331"/>
                  <a:pt x="5761" y="75331"/>
                </a:cubicBezTo>
                <a:cubicBezTo>
                  <a:pt x="111059" y="75331"/>
                  <a:pt x="111059" y="75331"/>
                  <a:pt x="111059" y="75331"/>
                </a:cubicBezTo>
                <a:lnTo>
                  <a:pt x="111059" y="80820"/>
                </a:lnTo>
                <a:close/>
                <a:moveTo>
                  <a:pt x="111059" y="67003"/>
                </a:moveTo>
                <a:lnTo>
                  <a:pt x="111059" y="67003"/>
                </a:lnTo>
                <a:cubicBezTo>
                  <a:pt x="5761" y="67003"/>
                  <a:pt x="5761" y="67003"/>
                  <a:pt x="5761" y="67003"/>
                </a:cubicBezTo>
                <a:cubicBezTo>
                  <a:pt x="5761" y="14006"/>
                  <a:pt x="5761" y="14006"/>
                  <a:pt x="5761" y="14006"/>
                </a:cubicBezTo>
                <a:cubicBezTo>
                  <a:pt x="5761" y="11167"/>
                  <a:pt x="11721" y="8328"/>
                  <a:pt x="14701" y="8328"/>
                </a:cubicBezTo>
                <a:cubicBezTo>
                  <a:pt x="105298" y="8328"/>
                  <a:pt x="105298" y="8328"/>
                  <a:pt x="105298" y="8328"/>
                </a:cubicBezTo>
                <a:cubicBezTo>
                  <a:pt x="108278" y="8328"/>
                  <a:pt x="111059" y="11167"/>
                  <a:pt x="111059" y="14006"/>
                </a:cubicBezTo>
                <a:lnTo>
                  <a:pt x="111059" y="6700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4" name="Shape 4724"/>
          <p:cNvSpPr/>
          <p:nvPr/>
        </p:nvSpPr>
        <p:spPr>
          <a:xfrm>
            <a:off x="5102085" y="2066264"/>
            <a:ext cx="211651" cy="306974"/>
          </a:xfrm>
          <a:custGeom>
            <a:avLst/>
            <a:gdLst/>
            <a:ahLst/>
            <a:cxnLst/>
            <a:rect l="0" t="0" r="0" b="0"/>
            <a:pathLst>
              <a:path w="120000" h="120000" extrusionOk="0">
                <a:moveTo>
                  <a:pt x="99909" y="0"/>
                </a:moveTo>
                <a:lnTo>
                  <a:pt x="99909" y="0"/>
                </a:lnTo>
                <a:cubicBezTo>
                  <a:pt x="19819" y="0"/>
                  <a:pt x="19819" y="0"/>
                  <a:pt x="19819" y="0"/>
                </a:cubicBezTo>
                <a:cubicBezTo>
                  <a:pt x="7873" y="0"/>
                  <a:pt x="0" y="5678"/>
                  <a:pt x="0" y="14006"/>
                </a:cubicBezTo>
                <a:cubicBezTo>
                  <a:pt x="0" y="103154"/>
                  <a:pt x="0" y="103154"/>
                  <a:pt x="0" y="103154"/>
                </a:cubicBezTo>
                <a:cubicBezTo>
                  <a:pt x="0" y="111482"/>
                  <a:pt x="7873" y="119810"/>
                  <a:pt x="19819" y="119810"/>
                </a:cubicBezTo>
                <a:cubicBezTo>
                  <a:pt x="99909" y="119810"/>
                  <a:pt x="99909" y="119810"/>
                  <a:pt x="99909" y="119810"/>
                </a:cubicBezTo>
                <a:cubicBezTo>
                  <a:pt x="111855" y="119810"/>
                  <a:pt x="119728" y="111482"/>
                  <a:pt x="119728" y="103154"/>
                </a:cubicBezTo>
                <a:cubicBezTo>
                  <a:pt x="119728" y="14006"/>
                  <a:pt x="119728" y="14006"/>
                  <a:pt x="119728" y="14006"/>
                </a:cubicBezTo>
                <a:cubicBezTo>
                  <a:pt x="119728" y="5678"/>
                  <a:pt x="111855" y="0"/>
                  <a:pt x="99909" y="0"/>
                </a:cubicBezTo>
                <a:close/>
                <a:moveTo>
                  <a:pt x="111855" y="103154"/>
                </a:moveTo>
                <a:lnTo>
                  <a:pt x="111855" y="103154"/>
                </a:lnTo>
                <a:cubicBezTo>
                  <a:pt x="111855" y="108643"/>
                  <a:pt x="103710" y="111482"/>
                  <a:pt x="99909" y="111482"/>
                </a:cubicBezTo>
                <a:cubicBezTo>
                  <a:pt x="19819" y="111482"/>
                  <a:pt x="19819" y="111482"/>
                  <a:pt x="19819" y="111482"/>
                </a:cubicBezTo>
                <a:cubicBezTo>
                  <a:pt x="16018" y="111482"/>
                  <a:pt x="7873" y="108643"/>
                  <a:pt x="7873" y="103154"/>
                </a:cubicBezTo>
                <a:cubicBezTo>
                  <a:pt x="7873" y="91987"/>
                  <a:pt x="7873" y="91987"/>
                  <a:pt x="7873" y="91987"/>
                </a:cubicBezTo>
                <a:cubicBezTo>
                  <a:pt x="111855" y="91987"/>
                  <a:pt x="111855" y="91987"/>
                  <a:pt x="111855" y="91987"/>
                </a:cubicBezTo>
                <a:lnTo>
                  <a:pt x="111855" y="103154"/>
                </a:lnTo>
                <a:close/>
                <a:moveTo>
                  <a:pt x="111855" y="86498"/>
                </a:moveTo>
                <a:lnTo>
                  <a:pt x="111855" y="86498"/>
                </a:lnTo>
                <a:cubicBezTo>
                  <a:pt x="7873" y="86498"/>
                  <a:pt x="7873" y="86498"/>
                  <a:pt x="7873" y="86498"/>
                </a:cubicBezTo>
                <a:cubicBezTo>
                  <a:pt x="7873" y="25173"/>
                  <a:pt x="7873" y="25173"/>
                  <a:pt x="7873" y="25173"/>
                </a:cubicBezTo>
                <a:cubicBezTo>
                  <a:pt x="111855" y="25173"/>
                  <a:pt x="111855" y="25173"/>
                  <a:pt x="111855" y="25173"/>
                </a:cubicBezTo>
                <a:lnTo>
                  <a:pt x="111855" y="86498"/>
                </a:lnTo>
                <a:close/>
                <a:moveTo>
                  <a:pt x="111855" y="19495"/>
                </a:moveTo>
                <a:lnTo>
                  <a:pt x="111855" y="19495"/>
                </a:lnTo>
                <a:cubicBezTo>
                  <a:pt x="7873" y="19495"/>
                  <a:pt x="7873" y="19495"/>
                  <a:pt x="7873" y="19495"/>
                </a:cubicBezTo>
                <a:cubicBezTo>
                  <a:pt x="7873" y="14006"/>
                  <a:pt x="7873" y="14006"/>
                  <a:pt x="7873" y="14006"/>
                </a:cubicBezTo>
                <a:cubicBezTo>
                  <a:pt x="7873" y="11167"/>
                  <a:pt x="16018" y="8328"/>
                  <a:pt x="19819" y="8328"/>
                </a:cubicBezTo>
                <a:cubicBezTo>
                  <a:pt x="99909" y="8328"/>
                  <a:pt x="99909" y="8328"/>
                  <a:pt x="99909" y="8328"/>
                </a:cubicBezTo>
                <a:cubicBezTo>
                  <a:pt x="103710" y="8328"/>
                  <a:pt x="111855" y="11167"/>
                  <a:pt x="111855" y="14006"/>
                </a:cubicBezTo>
                <a:lnTo>
                  <a:pt x="111855" y="19495"/>
                </a:lnTo>
                <a:close/>
                <a:moveTo>
                  <a:pt x="60000" y="108643"/>
                </a:moveTo>
                <a:lnTo>
                  <a:pt x="60000" y="108643"/>
                </a:lnTo>
                <a:cubicBezTo>
                  <a:pt x="63800" y="108643"/>
                  <a:pt x="67873" y="105993"/>
                  <a:pt x="67873" y="103154"/>
                </a:cubicBezTo>
                <a:cubicBezTo>
                  <a:pt x="67873" y="100315"/>
                  <a:pt x="63800" y="97665"/>
                  <a:pt x="60000" y="97665"/>
                </a:cubicBezTo>
                <a:cubicBezTo>
                  <a:pt x="55927" y="97665"/>
                  <a:pt x="51855" y="100315"/>
                  <a:pt x="51855" y="103154"/>
                </a:cubicBezTo>
                <a:cubicBezTo>
                  <a:pt x="51855" y="105993"/>
                  <a:pt x="55927" y="108643"/>
                  <a:pt x="60000" y="108643"/>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5" name="Shape 4725"/>
          <p:cNvSpPr/>
          <p:nvPr/>
        </p:nvSpPr>
        <p:spPr>
          <a:xfrm>
            <a:off x="4634689" y="2066264"/>
            <a:ext cx="169321" cy="306974"/>
          </a:xfrm>
          <a:custGeom>
            <a:avLst/>
            <a:gdLst/>
            <a:ahLst/>
            <a:cxnLst/>
            <a:rect l="0" t="0" r="0" b="0"/>
            <a:pathLst>
              <a:path w="120000" h="120000" extrusionOk="0">
                <a:moveTo>
                  <a:pt x="59999" y="103154"/>
                </a:moveTo>
                <a:lnTo>
                  <a:pt x="59999" y="103154"/>
                </a:lnTo>
                <a:cubicBezTo>
                  <a:pt x="69830" y="103154"/>
                  <a:pt x="74915" y="100315"/>
                  <a:pt x="74915" y="97665"/>
                </a:cubicBezTo>
                <a:cubicBezTo>
                  <a:pt x="74915" y="91987"/>
                  <a:pt x="69830" y="89148"/>
                  <a:pt x="59999" y="89148"/>
                </a:cubicBezTo>
                <a:cubicBezTo>
                  <a:pt x="54915" y="89148"/>
                  <a:pt x="49830" y="91987"/>
                  <a:pt x="49830" y="97665"/>
                </a:cubicBezTo>
                <a:cubicBezTo>
                  <a:pt x="49830" y="100315"/>
                  <a:pt x="54915" y="103154"/>
                  <a:pt x="59999" y="103154"/>
                </a:cubicBezTo>
                <a:close/>
                <a:moveTo>
                  <a:pt x="94915" y="0"/>
                </a:moveTo>
                <a:lnTo>
                  <a:pt x="94915" y="0"/>
                </a:lnTo>
                <a:cubicBezTo>
                  <a:pt x="30169" y="0"/>
                  <a:pt x="30169" y="0"/>
                  <a:pt x="30169" y="0"/>
                </a:cubicBezTo>
                <a:cubicBezTo>
                  <a:pt x="14915" y="0"/>
                  <a:pt x="0" y="5678"/>
                  <a:pt x="0" y="14006"/>
                </a:cubicBezTo>
                <a:cubicBezTo>
                  <a:pt x="0" y="103154"/>
                  <a:pt x="0" y="103154"/>
                  <a:pt x="0" y="103154"/>
                </a:cubicBezTo>
                <a:cubicBezTo>
                  <a:pt x="0" y="111482"/>
                  <a:pt x="14915" y="119810"/>
                  <a:pt x="30169" y="119810"/>
                </a:cubicBezTo>
                <a:cubicBezTo>
                  <a:pt x="94915" y="119810"/>
                  <a:pt x="94915" y="119810"/>
                  <a:pt x="94915" y="119810"/>
                </a:cubicBezTo>
                <a:cubicBezTo>
                  <a:pt x="109830" y="119810"/>
                  <a:pt x="119661" y="111482"/>
                  <a:pt x="119661" y="103154"/>
                </a:cubicBezTo>
                <a:cubicBezTo>
                  <a:pt x="119661" y="14006"/>
                  <a:pt x="119661" y="14006"/>
                  <a:pt x="119661" y="14006"/>
                </a:cubicBezTo>
                <a:cubicBezTo>
                  <a:pt x="119661" y="5678"/>
                  <a:pt x="109830" y="0"/>
                  <a:pt x="94915" y="0"/>
                </a:cubicBezTo>
                <a:close/>
                <a:moveTo>
                  <a:pt x="109830" y="103154"/>
                </a:moveTo>
                <a:lnTo>
                  <a:pt x="109830" y="103154"/>
                </a:lnTo>
                <a:cubicBezTo>
                  <a:pt x="109830" y="108643"/>
                  <a:pt x="99661" y="111482"/>
                  <a:pt x="94915" y="111482"/>
                </a:cubicBezTo>
                <a:cubicBezTo>
                  <a:pt x="30169" y="111482"/>
                  <a:pt x="30169" y="111482"/>
                  <a:pt x="30169" y="111482"/>
                </a:cubicBezTo>
                <a:cubicBezTo>
                  <a:pt x="20000" y="111482"/>
                  <a:pt x="14915" y="108643"/>
                  <a:pt x="14915" y="103154"/>
                </a:cubicBezTo>
                <a:cubicBezTo>
                  <a:pt x="14915" y="80820"/>
                  <a:pt x="14915" y="80820"/>
                  <a:pt x="14915" y="80820"/>
                </a:cubicBezTo>
                <a:cubicBezTo>
                  <a:pt x="109830" y="80820"/>
                  <a:pt x="109830" y="80820"/>
                  <a:pt x="109830" y="80820"/>
                </a:cubicBezTo>
                <a:lnTo>
                  <a:pt x="109830" y="103154"/>
                </a:lnTo>
                <a:close/>
                <a:moveTo>
                  <a:pt x="109830" y="75331"/>
                </a:moveTo>
                <a:lnTo>
                  <a:pt x="109830" y="75331"/>
                </a:lnTo>
                <a:cubicBezTo>
                  <a:pt x="14915" y="75331"/>
                  <a:pt x="14915" y="75331"/>
                  <a:pt x="14915" y="75331"/>
                </a:cubicBezTo>
                <a:cubicBezTo>
                  <a:pt x="14915" y="25173"/>
                  <a:pt x="14915" y="25173"/>
                  <a:pt x="14915" y="25173"/>
                </a:cubicBezTo>
                <a:cubicBezTo>
                  <a:pt x="109830" y="25173"/>
                  <a:pt x="109830" y="25173"/>
                  <a:pt x="109830" y="25173"/>
                </a:cubicBezTo>
                <a:lnTo>
                  <a:pt x="109830" y="75331"/>
                </a:lnTo>
                <a:close/>
                <a:moveTo>
                  <a:pt x="109830" y="19495"/>
                </a:moveTo>
                <a:lnTo>
                  <a:pt x="109830" y="19495"/>
                </a:lnTo>
                <a:cubicBezTo>
                  <a:pt x="14915" y="19495"/>
                  <a:pt x="14915" y="19495"/>
                  <a:pt x="14915" y="19495"/>
                </a:cubicBezTo>
                <a:cubicBezTo>
                  <a:pt x="14915" y="14006"/>
                  <a:pt x="14915" y="14006"/>
                  <a:pt x="14915" y="14006"/>
                </a:cubicBezTo>
                <a:cubicBezTo>
                  <a:pt x="14915" y="11167"/>
                  <a:pt x="20000" y="8328"/>
                  <a:pt x="30169" y="8328"/>
                </a:cubicBezTo>
                <a:cubicBezTo>
                  <a:pt x="94915" y="8328"/>
                  <a:pt x="94915" y="8328"/>
                  <a:pt x="94915" y="8328"/>
                </a:cubicBezTo>
                <a:cubicBezTo>
                  <a:pt x="99661" y="8328"/>
                  <a:pt x="109830" y="11167"/>
                  <a:pt x="109830" y="14006"/>
                </a:cubicBezTo>
                <a:lnTo>
                  <a:pt x="109830" y="1949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6" name="Shape 4726"/>
          <p:cNvSpPr/>
          <p:nvPr/>
        </p:nvSpPr>
        <p:spPr>
          <a:xfrm>
            <a:off x="4110851" y="2066264"/>
            <a:ext cx="241636" cy="306974"/>
          </a:xfrm>
          <a:custGeom>
            <a:avLst/>
            <a:gdLst/>
            <a:ahLst/>
            <a:cxnLst/>
            <a:rect l="0" t="0" r="0" b="0"/>
            <a:pathLst>
              <a:path w="120000" h="120000" extrusionOk="0">
                <a:moveTo>
                  <a:pt x="91497" y="97665"/>
                </a:moveTo>
                <a:lnTo>
                  <a:pt x="91497" y="97665"/>
                </a:lnTo>
                <a:cubicBezTo>
                  <a:pt x="91497" y="97665"/>
                  <a:pt x="88143" y="97665"/>
                  <a:pt x="88143" y="100315"/>
                </a:cubicBezTo>
                <a:cubicBezTo>
                  <a:pt x="88143" y="103154"/>
                  <a:pt x="91497" y="103154"/>
                  <a:pt x="91497" y="103154"/>
                </a:cubicBezTo>
                <a:cubicBezTo>
                  <a:pt x="95089" y="103154"/>
                  <a:pt x="98682" y="103154"/>
                  <a:pt x="98682" y="100315"/>
                </a:cubicBezTo>
                <a:cubicBezTo>
                  <a:pt x="98682" y="97665"/>
                  <a:pt x="95089" y="97665"/>
                  <a:pt x="91497" y="97665"/>
                </a:cubicBezTo>
                <a:close/>
                <a:moveTo>
                  <a:pt x="74011" y="80820"/>
                </a:moveTo>
                <a:lnTo>
                  <a:pt x="74011" y="80820"/>
                </a:lnTo>
                <a:cubicBezTo>
                  <a:pt x="70419" y="80820"/>
                  <a:pt x="70419" y="83659"/>
                  <a:pt x="70419" y="86498"/>
                </a:cubicBezTo>
                <a:cubicBezTo>
                  <a:pt x="70419" y="86498"/>
                  <a:pt x="70419" y="89148"/>
                  <a:pt x="74011" y="89148"/>
                </a:cubicBezTo>
                <a:cubicBezTo>
                  <a:pt x="77604" y="89148"/>
                  <a:pt x="77604" y="86498"/>
                  <a:pt x="77604" y="86498"/>
                </a:cubicBezTo>
                <a:cubicBezTo>
                  <a:pt x="77604" y="83659"/>
                  <a:pt x="77604" y="80820"/>
                  <a:pt x="74011" y="80820"/>
                </a:cubicBezTo>
                <a:close/>
                <a:moveTo>
                  <a:pt x="70419" y="97665"/>
                </a:moveTo>
                <a:lnTo>
                  <a:pt x="70419" y="97665"/>
                </a:lnTo>
                <a:cubicBezTo>
                  <a:pt x="67065" y="97665"/>
                  <a:pt x="63473" y="97665"/>
                  <a:pt x="63473" y="100315"/>
                </a:cubicBezTo>
                <a:cubicBezTo>
                  <a:pt x="63473" y="103154"/>
                  <a:pt x="67065" y="103154"/>
                  <a:pt x="70419" y="103154"/>
                </a:cubicBezTo>
                <a:cubicBezTo>
                  <a:pt x="70419" y="103154"/>
                  <a:pt x="74011" y="103154"/>
                  <a:pt x="74011" y="100315"/>
                </a:cubicBezTo>
                <a:cubicBezTo>
                  <a:pt x="74011" y="97665"/>
                  <a:pt x="70419" y="97665"/>
                  <a:pt x="70419" y="97665"/>
                </a:cubicBezTo>
                <a:close/>
                <a:moveTo>
                  <a:pt x="42395" y="89148"/>
                </a:moveTo>
                <a:lnTo>
                  <a:pt x="42395" y="89148"/>
                </a:lnTo>
                <a:cubicBezTo>
                  <a:pt x="35209" y="89148"/>
                  <a:pt x="35209" y="89148"/>
                  <a:pt x="35209" y="89148"/>
                </a:cubicBezTo>
                <a:cubicBezTo>
                  <a:pt x="35209" y="86498"/>
                  <a:pt x="35209" y="86498"/>
                  <a:pt x="35209" y="86498"/>
                </a:cubicBezTo>
                <a:cubicBezTo>
                  <a:pt x="35209" y="83659"/>
                  <a:pt x="35209" y="80820"/>
                  <a:pt x="31616" y="80820"/>
                </a:cubicBezTo>
                <a:cubicBezTo>
                  <a:pt x="28263" y="80820"/>
                  <a:pt x="28263" y="83659"/>
                  <a:pt x="28263" y="86498"/>
                </a:cubicBezTo>
                <a:cubicBezTo>
                  <a:pt x="28263" y="89148"/>
                  <a:pt x="28263" y="89148"/>
                  <a:pt x="28263" y="89148"/>
                </a:cubicBezTo>
                <a:cubicBezTo>
                  <a:pt x="21077" y="89148"/>
                  <a:pt x="21077" y="89148"/>
                  <a:pt x="21077" y="89148"/>
                </a:cubicBezTo>
                <a:lnTo>
                  <a:pt x="17485" y="91987"/>
                </a:lnTo>
                <a:cubicBezTo>
                  <a:pt x="17485" y="94826"/>
                  <a:pt x="21077" y="97665"/>
                  <a:pt x="21077" y="97665"/>
                </a:cubicBezTo>
                <a:cubicBezTo>
                  <a:pt x="28263" y="97665"/>
                  <a:pt x="28263" y="97665"/>
                  <a:pt x="28263" y="97665"/>
                </a:cubicBezTo>
                <a:cubicBezTo>
                  <a:pt x="28263" y="100315"/>
                  <a:pt x="28263" y="100315"/>
                  <a:pt x="28263" y="100315"/>
                </a:cubicBezTo>
                <a:cubicBezTo>
                  <a:pt x="28263" y="103154"/>
                  <a:pt x="28263" y="103154"/>
                  <a:pt x="31616" y="103154"/>
                </a:cubicBezTo>
                <a:cubicBezTo>
                  <a:pt x="35209" y="103154"/>
                  <a:pt x="35209" y="103154"/>
                  <a:pt x="35209" y="100315"/>
                </a:cubicBezTo>
                <a:cubicBezTo>
                  <a:pt x="35209" y="97665"/>
                  <a:pt x="35209" y="97665"/>
                  <a:pt x="35209" y="97665"/>
                </a:cubicBezTo>
                <a:cubicBezTo>
                  <a:pt x="42395" y="97665"/>
                  <a:pt x="42395" y="97665"/>
                  <a:pt x="42395" y="97665"/>
                </a:cubicBezTo>
                <a:cubicBezTo>
                  <a:pt x="42395" y="97665"/>
                  <a:pt x="45748" y="94826"/>
                  <a:pt x="45748" y="91987"/>
                </a:cubicBezTo>
                <a:lnTo>
                  <a:pt x="42395" y="89148"/>
                </a:lnTo>
                <a:close/>
                <a:moveTo>
                  <a:pt x="102275" y="0"/>
                </a:moveTo>
                <a:lnTo>
                  <a:pt x="102275" y="0"/>
                </a:lnTo>
                <a:cubicBezTo>
                  <a:pt x="17485" y="0"/>
                  <a:pt x="17485" y="0"/>
                  <a:pt x="17485" y="0"/>
                </a:cubicBezTo>
                <a:cubicBezTo>
                  <a:pt x="6946" y="0"/>
                  <a:pt x="0" y="5678"/>
                  <a:pt x="0" y="14006"/>
                </a:cubicBezTo>
                <a:cubicBezTo>
                  <a:pt x="0" y="103154"/>
                  <a:pt x="0" y="103154"/>
                  <a:pt x="0" y="103154"/>
                </a:cubicBezTo>
                <a:cubicBezTo>
                  <a:pt x="0" y="111482"/>
                  <a:pt x="6946" y="119810"/>
                  <a:pt x="17485" y="119810"/>
                </a:cubicBezTo>
                <a:cubicBezTo>
                  <a:pt x="102275" y="119810"/>
                  <a:pt x="102275" y="119810"/>
                  <a:pt x="102275" y="119810"/>
                </a:cubicBezTo>
                <a:cubicBezTo>
                  <a:pt x="112814" y="119810"/>
                  <a:pt x="119760" y="111482"/>
                  <a:pt x="119760" y="103154"/>
                </a:cubicBezTo>
                <a:cubicBezTo>
                  <a:pt x="119760" y="14006"/>
                  <a:pt x="119760" y="14006"/>
                  <a:pt x="119760" y="14006"/>
                </a:cubicBezTo>
                <a:cubicBezTo>
                  <a:pt x="119760" y="5678"/>
                  <a:pt x="112814" y="0"/>
                  <a:pt x="102275" y="0"/>
                </a:cubicBezTo>
                <a:close/>
                <a:moveTo>
                  <a:pt x="112814" y="103154"/>
                </a:moveTo>
                <a:lnTo>
                  <a:pt x="112814" y="103154"/>
                </a:lnTo>
                <a:cubicBezTo>
                  <a:pt x="112814" y="108643"/>
                  <a:pt x="105628" y="111482"/>
                  <a:pt x="102275" y="111482"/>
                </a:cubicBezTo>
                <a:cubicBezTo>
                  <a:pt x="17485" y="111482"/>
                  <a:pt x="17485" y="111482"/>
                  <a:pt x="17485" y="111482"/>
                </a:cubicBezTo>
                <a:cubicBezTo>
                  <a:pt x="14131" y="111482"/>
                  <a:pt x="6946" y="108643"/>
                  <a:pt x="6946" y="103154"/>
                </a:cubicBezTo>
                <a:cubicBezTo>
                  <a:pt x="6946" y="14006"/>
                  <a:pt x="6946" y="14006"/>
                  <a:pt x="6946" y="14006"/>
                </a:cubicBezTo>
                <a:cubicBezTo>
                  <a:pt x="6946" y="11167"/>
                  <a:pt x="14131" y="8328"/>
                  <a:pt x="17485" y="8328"/>
                </a:cubicBezTo>
                <a:cubicBezTo>
                  <a:pt x="102275" y="8328"/>
                  <a:pt x="102275" y="8328"/>
                  <a:pt x="102275" y="8328"/>
                </a:cubicBezTo>
                <a:cubicBezTo>
                  <a:pt x="105628" y="8328"/>
                  <a:pt x="112814" y="11167"/>
                  <a:pt x="112814" y="14006"/>
                </a:cubicBezTo>
                <a:lnTo>
                  <a:pt x="112814" y="103154"/>
                </a:lnTo>
                <a:close/>
                <a:moveTo>
                  <a:pt x="98682" y="80820"/>
                </a:moveTo>
                <a:lnTo>
                  <a:pt x="98682" y="80820"/>
                </a:lnTo>
                <a:cubicBezTo>
                  <a:pt x="95089" y="80820"/>
                  <a:pt x="91497" y="83659"/>
                  <a:pt x="91497" y="86498"/>
                </a:cubicBezTo>
                <a:cubicBezTo>
                  <a:pt x="91497" y="86498"/>
                  <a:pt x="95089" y="89148"/>
                  <a:pt x="98682" y="89148"/>
                </a:cubicBezTo>
                <a:lnTo>
                  <a:pt x="102275" y="86498"/>
                </a:lnTo>
                <a:cubicBezTo>
                  <a:pt x="102275" y="83659"/>
                  <a:pt x="98682" y="80820"/>
                  <a:pt x="98682" y="80820"/>
                </a:cubicBezTo>
                <a:close/>
                <a:moveTo>
                  <a:pt x="91497" y="14006"/>
                </a:moveTo>
                <a:lnTo>
                  <a:pt x="91497" y="14006"/>
                </a:lnTo>
                <a:cubicBezTo>
                  <a:pt x="28263" y="14006"/>
                  <a:pt x="28263" y="14006"/>
                  <a:pt x="28263" y="14006"/>
                </a:cubicBezTo>
                <a:cubicBezTo>
                  <a:pt x="21077" y="14006"/>
                  <a:pt x="17485" y="19495"/>
                  <a:pt x="17485" y="22334"/>
                </a:cubicBezTo>
                <a:cubicBezTo>
                  <a:pt x="17485" y="67003"/>
                  <a:pt x="17485" y="67003"/>
                  <a:pt x="17485" y="67003"/>
                </a:cubicBezTo>
                <a:cubicBezTo>
                  <a:pt x="17485" y="69652"/>
                  <a:pt x="21077" y="75331"/>
                  <a:pt x="28263" y="75331"/>
                </a:cubicBezTo>
                <a:cubicBezTo>
                  <a:pt x="91497" y="75331"/>
                  <a:pt x="91497" y="75331"/>
                  <a:pt x="91497" y="75331"/>
                </a:cubicBezTo>
                <a:cubicBezTo>
                  <a:pt x="98682" y="75331"/>
                  <a:pt x="102275" y="69652"/>
                  <a:pt x="102275" y="67003"/>
                </a:cubicBezTo>
                <a:cubicBezTo>
                  <a:pt x="102275" y="22334"/>
                  <a:pt x="102275" y="22334"/>
                  <a:pt x="102275" y="22334"/>
                </a:cubicBezTo>
                <a:cubicBezTo>
                  <a:pt x="102275" y="19495"/>
                  <a:pt x="98682" y="14006"/>
                  <a:pt x="91497" y="14006"/>
                </a:cubicBezTo>
                <a:close/>
                <a:moveTo>
                  <a:pt x="91497" y="64164"/>
                </a:moveTo>
                <a:lnTo>
                  <a:pt x="91497" y="64164"/>
                </a:lnTo>
                <a:cubicBezTo>
                  <a:pt x="91497" y="64164"/>
                  <a:pt x="91497" y="67003"/>
                  <a:pt x="88143" y="67003"/>
                </a:cubicBezTo>
                <a:cubicBezTo>
                  <a:pt x="31616" y="67003"/>
                  <a:pt x="31616" y="67003"/>
                  <a:pt x="31616" y="67003"/>
                </a:cubicBezTo>
                <a:cubicBezTo>
                  <a:pt x="28263" y="67003"/>
                  <a:pt x="28263" y="64164"/>
                  <a:pt x="28263" y="64164"/>
                </a:cubicBezTo>
                <a:cubicBezTo>
                  <a:pt x="28263" y="25173"/>
                  <a:pt x="28263" y="25173"/>
                  <a:pt x="28263" y="25173"/>
                </a:cubicBezTo>
                <a:cubicBezTo>
                  <a:pt x="28263" y="25173"/>
                  <a:pt x="28263" y="22334"/>
                  <a:pt x="31616" y="22334"/>
                </a:cubicBezTo>
                <a:cubicBezTo>
                  <a:pt x="88143" y="22334"/>
                  <a:pt x="88143" y="22334"/>
                  <a:pt x="88143" y="22334"/>
                </a:cubicBezTo>
                <a:cubicBezTo>
                  <a:pt x="91497" y="22334"/>
                  <a:pt x="91497" y="25173"/>
                  <a:pt x="91497" y="25173"/>
                </a:cubicBezTo>
                <a:lnTo>
                  <a:pt x="91497" y="64164"/>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7" name="Shape 4727"/>
          <p:cNvSpPr/>
          <p:nvPr/>
        </p:nvSpPr>
        <p:spPr>
          <a:xfrm>
            <a:off x="3587013" y="2131538"/>
            <a:ext cx="305130" cy="169366"/>
          </a:xfrm>
          <a:custGeom>
            <a:avLst/>
            <a:gdLst/>
            <a:ahLst/>
            <a:cxnLst/>
            <a:rect l="0" t="0" r="0" b="0"/>
            <a:pathLst>
              <a:path w="120000" h="120000" extrusionOk="0">
                <a:moveTo>
                  <a:pt x="72492" y="49830"/>
                </a:moveTo>
                <a:lnTo>
                  <a:pt x="72492" y="49830"/>
                </a:lnTo>
                <a:cubicBezTo>
                  <a:pt x="69842" y="49830"/>
                  <a:pt x="67003" y="54915"/>
                  <a:pt x="67003" y="59661"/>
                </a:cubicBezTo>
                <a:cubicBezTo>
                  <a:pt x="67003" y="64745"/>
                  <a:pt x="69842" y="69830"/>
                  <a:pt x="72492" y="69830"/>
                </a:cubicBezTo>
                <a:cubicBezTo>
                  <a:pt x="75331" y="69830"/>
                  <a:pt x="77981" y="64745"/>
                  <a:pt x="77981" y="59661"/>
                </a:cubicBezTo>
                <a:cubicBezTo>
                  <a:pt x="77981" y="54915"/>
                  <a:pt x="75331" y="49830"/>
                  <a:pt x="72492" y="49830"/>
                </a:cubicBezTo>
                <a:close/>
                <a:moveTo>
                  <a:pt x="50157" y="54915"/>
                </a:moveTo>
                <a:lnTo>
                  <a:pt x="50157" y="54915"/>
                </a:lnTo>
                <a:cubicBezTo>
                  <a:pt x="39179" y="54915"/>
                  <a:pt x="39179" y="54915"/>
                  <a:pt x="39179" y="54915"/>
                </a:cubicBezTo>
                <a:cubicBezTo>
                  <a:pt x="39179" y="34915"/>
                  <a:pt x="39179" y="34915"/>
                  <a:pt x="39179" y="34915"/>
                </a:cubicBezTo>
                <a:cubicBezTo>
                  <a:pt x="39179" y="29830"/>
                  <a:pt x="36340" y="29830"/>
                  <a:pt x="33501" y="29830"/>
                </a:cubicBezTo>
                <a:cubicBezTo>
                  <a:pt x="33501" y="29830"/>
                  <a:pt x="30662" y="29830"/>
                  <a:pt x="30662" y="34915"/>
                </a:cubicBezTo>
                <a:cubicBezTo>
                  <a:pt x="30662" y="54915"/>
                  <a:pt x="30662" y="54915"/>
                  <a:pt x="30662" y="54915"/>
                </a:cubicBezTo>
                <a:cubicBezTo>
                  <a:pt x="19495" y="54915"/>
                  <a:pt x="19495" y="54915"/>
                  <a:pt x="19495" y="54915"/>
                </a:cubicBezTo>
                <a:cubicBezTo>
                  <a:pt x="16845" y="54915"/>
                  <a:pt x="16845" y="59661"/>
                  <a:pt x="16845" y="59661"/>
                </a:cubicBezTo>
                <a:cubicBezTo>
                  <a:pt x="16845" y="64745"/>
                  <a:pt x="16845" y="69830"/>
                  <a:pt x="19495" y="69830"/>
                </a:cubicBezTo>
                <a:cubicBezTo>
                  <a:pt x="30662" y="69830"/>
                  <a:pt x="30662" y="69830"/>
                  <a:pt x="30662" y="69830"/>
                </a:cubicBezTo>
                <a:cubicBezTo>
                  <a:pt x="30662" y="89830"/>
                  <a:pt x="30662" y="89830"/>
                  <a:pt x="30662" y="89830"/>
                </a:cubicBezTo>
                <a:lnTo>
                  <a:pt x="33501" y="94576"/>
                </a:lnTo>
                <a:cubicBezTo>
                  <a:pt x="36340" y="94576"/>
                  <a:pt x="39179" y="89830"/>
                  <a:pt x="39179" y="89830"/>
                </a:cubicBezTo>
                <a:cubicBezTo>
                  <a:pt x="39179" y="69830"/>
                  <a:pt x="39179" y="69830"/>
                  <a:pt x="39179" y="69830"/>
                </a:cubicBezTo>
                <a:cubicBezTo>
                  <a:pt x="50157" y="69830"/>
                  <a:pt x="50157" y="69830"/>
                  <a:pt x="50157" y="69830"/>
                </a:cubicBezTo>
                <a:cubicBezTo>
                  <a:pt x="50157" y="69830"/>
                  <a:pt x="52996" y="64745"/>
                  <a:pt x="52996" y="59661"/>
                </a:cubicBezTo>
                <a:lnTo>
                  <a:pt x="50157" y="54915"/>
                </a:lnTo>
                <a:close/>
                <a:moveTo>
                  <a:pt x="83659" y="74915"/>
                </a:moveTo>
                <a:lnTo>
                  <a:pt x="83659" y="74915"/>
                </a:lnTo>
                <a:cubicBezTo>
                  <a:pt x="81009" y="74915"/>
                  <a:pt x="77981" y="79661"/>
                  <a:pt x="77981" y="84745"/>
                </a:cubicBezTo>
                <a:cubicBezTo>
                  <a:pt x="77981" y="89830"/>
                  <a:pt x="81009" y="94576"/>
                  <a:pt x="83659" y="94576"/>
                </a:cubicBezTo>
                <a:cubicBezTo>
                  <a:pt x="86498" y="94576"/>
                  <a:pt x="89148" y="89830"/>
                  <a:pt x="89148" y="84745"/>
                </a:cubicBezTo>
                <a:cubicBezTo>
                  <a:pt x="89148" y="79661"/>
                  <a:pt x="86498" y="74915"/>
                  <a:pt x="83659" y="74915"/>
                </a:cubicBezTo>
                <a:close/>
                <a:moveTo>
                  <a:pt x="97665" y="0"/>
                </a:moveTo>
                <a:lnTo>
                  <a:pt x="97665" y="0"/>
                </a:lnTo>
                <a:cubicBezTo>
                  <a:pt x="22334" y="0"/>
                  <a:pt x="22334" y="0"/>
                  <a:pt x="22334" y="0"/>
                </a:cubicBezTo>
                <a:cubicBezTo>
                  <a:pt x="11167" y="0"/>
                  <a:pt x="0" y="19661"/>
                  <a:pt x="0" y="39661"/>
                </a:cubicBezTo>
                <a:cubicBezTo>
                  <a:pt x="0" y="79661"/>
                  <a:pt x="0" y="79661"/>
                  <a:pt x="0" y="79661"/>
                </a:cubicBezTo>
                <a:cubicBezTo>
                  <a:pt x="0" y="104745"/>
                  <a:pt x="11167" y="119661"/>
                  <a:pt x="22334" y="119661"/>
                </a:cubicBezTo>
                <a:cubicBezTo>
                  <a:pt x="97665" y="119661"/>
                  <a:pt x="97665" y="119661"/>
                  <a:pt x="97665" y="119661"/>
                </a:cubicBezTo>
                <a:cubicBezTo>
                  <a:pt x="108832" y="119661"/>
                  <a:pt x="119810" y="104745"/>
                  <a:pt x="119810" y="79661"/>
                </a:cubicBezTo>
                <a:cubicBezTo>
                  <a:pt x="119810" y="39661"/>
                  <a:pt x="119810" y="39661"/>
                  <a:pt x="119810" y="39661"/>
                </a:cubicBezTo>
                <a:cubicBezTo>
                  <a:pt x="119810" y="19661"/>
                  <a:pt x="108832" y="0"/>
                  <a:pt x="97665" y="0"/>
                </a:cubicBezTo>
                <a:close/>
                <a:moveTo>
                  <a:pt x="111482" y="79661"/>
                </a:moveTo>
                <a:lnTo>
                  <a:pt x="111482" y="79661"/>
                </a:lnTo>
                <a:cubicBezTo>
                  <a:pt x="111482" y="94576"/>
                  <a:pt x="105993" y="109830"/>
                  <a:pt x="97665" y="109830"/>
                </a:cubicBezTo>
                <a:cubicBezTo>
                  <a:pt x="22334" y="109830"/>
                  <a:pt x="22334" y="109830"/>
                  <a:pt x="22334" y="109830"/>
                </a:cubicBezTo>
                <a:cubicBezTo>
                  <a:pt x="14006" y="109830"/>
                  <a:pt x="8517" y="94576"/>
                  <a:pt x="8517" y="79661"/>
                </a:cubicBezTo>
                <a:cubicBezTo>
                  <a:pt x="8517" y="39661"/>
                  <a:pt x="8517" y="39661"/>
                  <a:pt x="8517" y="39661"/>
                </a:cubicBezTo>
                <a:cubicBezTo>
                  <a:pt x="8517" y="25084"/>
                  <a:pt x="14006" y="14915"/>
                  <a:pt x="22334" y="14915"/>
                </a:cubicBezTo>
                <a:cubicBezTo>
                  <a:pt x="97665" y="14915"/>
                  <a:pt x="97665" y="14915"/>
                  <a:pt x="97665" y="14915"/>
                </a:cubicBezTo>
                <a:cubicBezTo>
                  <a:pt x="105993" y="14915"/>
                  <a:pt x="111482" y="25084"/>
                  <a:pt x="111482" y="39661"/>
                </a:cubicBezTo>
                <a:lnTo>
                  <a:pt x="111482" y="79661"/>
                </a:lnTo>
                <a:close/>
                <a:moveTo>
                  <a:pt x="100315" y="54915"/>
                </a:moveTo>
                <a:lnTo>
                  <a:pt x="100315" y="54915"/>
                </a:lnTo>
                <a:cubicBezTo>
                  <a:pt x="97665" y="54915"/>
                  <a:pt x="94826" y="59661"/>
                  <a:pt x="94826" y="64745"/>
                </a:cubicBezTo>
                <a:cubicBezTo>
                  <a:pt x="94826" y="69830"/>
                  <a:pt x="97665" y="74915"/>
                  <a:pt x="100315" y="74915"/>
                </a:cubicBezTo>
                <a:cubicBezTo>
                  <a:pt x="103154" y="74915"/>
                  <a:pt x="105993" y="69830"/>
                  <a:pt x="105993" y="64745"/>
                </a:cubicBezTo>
                <a:cubicBezTo>
                  <a:pt x="105993" y="59661"/>
                  <a:pt x="103154" y="54915"/>
                  <a:pt x="100315" y="54915"/>
                </a:cubicBezTo>
                <a:close/>
                <a:moveTo>
                  <a:pt x="89148" y="29830"/>
                </a:moveTo>
                <a:lnTo>
                  <a:pt x="89148" y="29830"/>
                </a:lnTo>
                <a:cubicBezTo>
                  <a:pt x="86498" y="29830"/>
                  <a:pt x="83659" y="34915"/>
                  <a:pt x="83659" y="39661"/>
                </a:cubicBezTo>
                <a:cubicBezTo>
                  <a:pt x="83659" y="44745"/>
                  <a:pt x="86498" y="49830"/>
                  <a:pt x="89148" y="49830"/>
                </a:cubicBezTo>
                <a:cubicBezTo>
                  <a:pt x="91987" y="49830"/>
                  <a:pt x="94826" y="44745"/>
                  <a:pt x="94826" y="39661"/>
                </a:cubicBezTo>
                <a:cubicBezTo>
                  <a:pt x="94826" y="34915"/>
                  <a:pt x="91987" y="29830"/>
                  <a:pt x="89148" y="2983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8" name="Shape 4728"/>
          <p:cNvSpPr/>
          <p:nvPr/>
        </p:nvSpPr>
        <p:spPr>
          <a:xfrm>
            <a:off x="3100216" y="2115662"/>
            <a:ext cx="305130" cy="206413"/>
          </a:xfrm>
          <a:custGeom>
            <a:avLst/>
            <a:gdLst/>
            <a:ahLst/>
            <a:cxnLst/>
            <a:rect l="0" t="0" r="0" b="0"/>
            <a:pathLst>
              <a:path w="120000" h="120000" extrusionOk="0">
                <a:moveTo>
                  <a:pt x="19495" y="74299"/>
                </a:moveTo>
                <a:lnTo>
                  <a:pt x="19495" y="74299"/>
                </a:lnTo>
                <a:cubicBezTo>
                  <a:pt x="16656" y="74299"/>
                  <a:pt x="13817" y="78504"/>
                  <a:pt x="13817" y="82710"/>
                </a:cubicBezTo>
                <a:cubicBezTo>
                  <a:pt x="13817" y="82710"/>
                  <a:pt x="16656" y="86635"/>
                  <a:pt x="19495" y="86635"/>
                </a:cubicBezTo>
                <a:lnTo>
                  <a:pt x="22145" y="82710"/>
                </a:lnTo>
                <a:cubicBezTo>
                  <a:pt x="22145" y="78504"/>
                  <a:pt x="19495" y="74299"/>
                  <a:pt x="19495" y="74299"/>
                </a:cubicBezTo>
                <a:close/>
                <a:moveTo>
                  <a:pt x="86309" y="20747"/>
                </a:moveTo>
                <a:lnTo>
                  <a:pt x="86309" y="20747"/>
                </a:lnTo>
                <a:cubicBezTo>
                  <a:pt x="33312" y="20747"/>
                  <a:pt x="33312" y="20747"/>
                  <a:pt x="33312" y="20747"/>
                </a:cubicBezTo>
                <a:cubicBezTo>
                  <a:pt x="30662" y="20747"/>
                  <a:pt x="30662" y="24672"/>
                  <a:pt x="30662" y="24672"/>
                </a:cubicBezTo>
                <a:cubicBezTo>
                  <a:pt x="30662" y="90841"/>
                  <a:pt x="30662" y="90841"/>
                  <a:pt x="30662" y="90841"/>
                </a:cubicBezTo>
                <a:cubicBezTo>
                  <a:pt x="30662" y="95046"/>
                  <a:pt x="30662" y="99252"/>
                  <a:pt x="33312" y="99252"/>
                </a:cubicBezTo>
                <a:cubicBezTo>
                  <a:pt x="86309" y="99252"/>
                  <a:pt x="86309" y="99252"/>
                  <a:pt x="86309" y="99252"/>
                </a:cubicBezTo>
                <a:cubicBezTo>
                  <a:pt x="86309" y="99252"/>
                  <a:pt x="89148" y="95046"/>
                  <a:pt x="89148" y="90841"/>
                </a:cubicBezTo>
                <a:cubicBezTo>
                  <a:pt x="89148" y="24672"/>
                  <a:pt x="89148" y="24672"/>
                  <a:pt x="89148" y="24672"/>
                </a:cubicBezTo>
                <a:lnTo>
                  <a:pt x="86309" y="20747"/>
                </a:lnTo>
                <a:close/>
                <a:moveTo>
                  <a:pt x="80630" y="82710"/>
                </a:moveTo>
                <a:lnTo>
                  <a:pt x="80630" y="82710"/>
                </a:lnTo>
                <a:cubicBezTo>
                  <a:pt x="80630" y="82710"/>
                  <a:pt x="80630" y="86635"/>
                  <a:pt x="77981" y="86635"/>
                </a:cubicBezTo>
                <a:cubicBezTo>
                  <a:pt x="41829" y="86635"/>
                  <a:pt x="41829" y="86635"/>
                  <a:pt x="41829" y="86635"/>
                </a:cubicBezTo>
                <a:cubicBezTo>
                  <a:pt x="38990" y="86635"/>
                  <a:pt x="36151" y="82710"/>
                  <a:pt x="36151" y="82710"/>
                </a:cubicBezTo>
                <a:cubicBezTo>
                  <a:pt x="36151" y="37289"/>
                  <a:pt x="36151" y="37289"/>
                  <a:pt x="36151" y="37289"/>
                </a:cubicBezTo>
                <a:cubicBezTo>
                  <a:pt x="36151" y="33084"/>
                  <a:pt x="38990" y="33084"/>
                  <a:pt x="41829" y="33084"/>
                </a:cubicBezTo>
                <a:cubicBezTo>
                  <a:pt x="77981" y="33084"/>
                  <a:pt x="77981" y="33084"/>
                  <a:pt x="77981" y="33084"/>
                </a:cubicBezTo>
                <a:cubicBezTo>
                  <a:pt x="80630" y="33084"/>
                  <a:pt x="80630" y="33084"/>
                  <a:pt x="80630" y="37289"/>
                </a:cubicBezTo>
                <a:lnTo>
                  <a:pt x="80630" y="82710"/>
                </a:lnTo>
                <a:close/>
                <a:moveTo>
                  <a:pt x="19495" y="53831"/>
                </a:moveTo>
                <a:lnTo>
                  <a:pt x="19495" y="53831"/>
                </a:lnTo>
                <a:cubicBezTo>
                  <a:pt x="16656" y="53831"/>
                  <a:pt x="13817" y="57757"/>
                  <a:pt x="13817" y="57757"/>
                </a:cubicBezTo>
                <a:cubicBezTo>
                  <a:pt x="13817" y="61962"/>
                  <a:pt x="16656" y="66168"/>
                  <a:pt x="19495" y="66168"/>
                </a:cubicBezTo>
                <a:cubicBezTo>
                  <a:pt x="19495" y="66168"/>
                  <a:pt x="22145" y="61962"/>
                  <a:pt x="22145" y="57757"/>
                </a:cubicBezTo>
                <a:lnTo>
                  <a:pt x="19495" y="53831"/>
                </a:lnTo>
                <a:close/>
                <a:moveTo>
                  <a:pt x="102965" y="0"/>
                </a:moveTo>
                <a:lnTo>
                  <a:pt x="102965" y="0"/>
                </a:lnTo>
                <a:cubicBezTo>
                  <a:pt x="13817" y="0"/>
                  <a:pt x="13817" y="0"/>
                  <a:pt x="13817" y="0"/>
                </a:cubicBezTo>
                <a:cubicBezTo>
                  <a:pt x="5488" y="0"/>
                  <a:pt x="0" y="8411"/>
                  <a:pt x="0" y="20747"/>
                </a:cubicBezTo>
                <a:cubicBezTo>
                  <a:pt x="0" y="99252"/>
                  <a:pt x="0" y="99252"/>
                  <a:pt x="0" y="99252"/>
                </a:cubicBezTo>
                <a:cubicBezTo>
                  <a:pt x="0" y="111588"/>
                  <a:pt x="5488" y="119719"/>
                  <a:pt x="13817" y="119719"/>
                </a:cubicBezTo>
                <a:cubicBezTo>
                  <a:pt x="102965" y="119719"/>
                  <a:pt x="102965" y="119719"/>
                  <a:pt x="102965" y="119719"/>
                </a:cubicBezTo>
                <a:cubicBezTo>
                  <a:pt x="111293" y="119719"/>
                  <a:pt x="119810" y="111588"/>
                  <a:pt x="119810" y="99252"/>
                </a:cubicBezTo>
                <a:cubicBezTo>
                  <a:pt x="119810" y="20747"/>
                  <a:pt x="119810" y="20747"/>
                  <a:pt x="119810" y="20747"/>
                </a:cubicBezTo>
                <a:cubicBezTo>
                  <a:pt x="119810" y="8411"/>
                  <a:pt x="111293" y="0"/>
                  <a:pt x="102965" y="0"/>
                </a:cubicBezTo>
                <a:close/>
                <a:moveTo>
                  <a:pt x="111293" y="99252"/>
                </a:moveTo>
                <a:lnTo>
                  <a:pt x="111293" y="99252"/>
                </a:lnTo>
                <a:cubicBezTo>
                  <a:pt x="111293" y="103177"/>
                  <a:pt x="108643" y="107383"/>
                  <a:pt x="102965" y="107383"/>
                </a:cubicBezTo>
                <a:cubicBezTo>
                  <a:pt x="13817" y="107383"/>
                  <a:pt x="13817" y="107383"/>
                  <a:pt x="13817" y="107383"/>
                </a:cubicBezTo>
                <a:cubicBezTo>
                  <a:pt x="10977" y="107383"/>
                  <a:pt x="8328" y="103177"/>
                  <a:pt x="8328" y="99252"/>
                </a:cubicBezTo>
                <a:cubicBezTo>
                  <a:pt x="8328" y="20747"/>
                  <a:pt x="8328" y="20747"/>
                  <a:pt x="8328" y="20747"/>
                </a:cubicBezTo>
                <a:cubicBezTo>
                  <a:pt x="8328" y="16542"/>
                  <a:pt x="10977" y="8411"/>
                  <a:pt x="13817" y="8411"/>
                </a:cubicBezTo>
                <a:cubicBezTo>
                  <a:pt x="102965" y="8411"/>
                  <a:pt x="102965" y="8411"/>
                  <a:pt x="102965" y="8411"/>
                </a:cubicBezTo>
                <a:cubicBezTo>
                  <a:pt x="108643" y="8411"/>
                  <a:pt x="111293" y="16542"/>
                  <a:pt x="111293" y="20747"/>
                </a:cubicBezTo>
                <a:lnTo>
                  <a:pt x="111293" y="99252"/>
                </a:lnTo>
                <a:close/>
                <a:moveTo>
                  <a:pt x="100315" y="53831"/>
                </a:moveTo>
                <a:lnTo>
                  <a:pt x="100315" y="53831"/>
                </a:lnTo>
                <a:cubicBezTo>
                  <a:pt x="97476" y="53831"/>
                  <a:pt x="97476" y="57757"/>
                  <a:pt x="97476" y="57757"/>
                </a:cubicBezTo>
                <a:cubicBezTo>
                  <a:pt x="97476" y="61962"/>
                  <a:pt x="97476" y="66168"/>
                  <a:pt x="100315" y="66168"/>
                </a:cubicBezTo>
                <a:cubicBezTo>
                  <a:pt x="102965" y="66168"/>
                  <a:pt x="102965" y="61962"/>
                  <a:pt x="102965" y="57757"/>
                </a:cubicBezTo>
                <a:cubicBezTo>
                  <a:pt x="102965" y="57757"/>
                  <a:pt x="102965" y="53831"/>
                  <a:pt x="100315" y="53831"/>
                </a:cubicBezTo>
                <a:close/>
                <a:moveTo>
                  <a:pt x="100315" y="74299"/>
                </a:moveTo>
                <a:lnTo>
                  <a:pt x="100315" y="74299"/>
                </a:lnTo>
                <a:cubicBezTo>
                  <a:pt x="97476" y="74299"/>
                  <a:pt x="97476" y="78504"/>
                  <a:pt x="97476" y="82710"/>
                </a:cubicBezTo>
                <a:cubicBezTo>
                  <a:pt x="97476" y="82710"/>
                  <a:pt x="97476" y="86635"/>
                  <a:pt x="100315" y="86635"/>
                </a:cubicBezTo>
                <a:cubicBezTo>
                  <a:pt x="102965" y="86635"/>
                  <a:pt x="102965" y="82710"/>
                  <a:pt x="102965" y="82710"/>
                </a:cubicBezTo>
                <a:cubicBezTo>
                  <a:pt x="102965" y="78504"/>
                  <a:pt x="102965" y="74299"/>
                  <a:pt x="100315" y="74299"/>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29" name="Shape 4729"/>
          <p:cNvSpPr/>
          <p:nvPr/>
        </p:nvSpPr>
        <p:spPr>
          <a:xfrm>
            <a:off x="2613418" y="2087433"/>
            <a:ext cx="296312" cy="264633"/>
          </a:xfrm>
          <a:custGeom>
            <a:avLst/>
            <a:gdLst/>
            <a:ahLst/>
            <a:cxnLst/>
            <a:rect l="0" t="0" r="0" b="0"/>
            <a:pathLst>
              <a:path w="120000" h="120000" extrusionOk="0">
                <a:moveTo>
                  <a:pt x="105654" y="16263"/>
                </a:moveTo>
                <a:lnTo>
                  <a:pt x="105654" y="16263"/>
                </a:lnTo>
                <a:cubicBezTo>
                  <a:pt x="94216" y="16263"/>
                  <a:pt x="94216" y="16263"/>
                  <a:pt x="94216" y="16263"/>
                </a:cubicBezTo>
                <a:cubicBezTo>
                  <a:pt x="91308" y="6593"/>
                  <a:pt x="91308" y="6593"/>
                  <a:pt x="91308" y="6593"/>
                </a:cubicBezTo>
                <a:cubicBezTo>
                  <a:pt x="88400" y="3296"/>
                  <a:pt x="85492" y="0"/>
                  <a:pt x="82778" y="0"/>
                </a:cubicBezTo>
                <a:cubicBezTo>
                  <a:pt x="37027" y="0"/>
                  <a:pt x="37027" y="0"/>
                  <a:pt x="37027" y="0"/>
                </a:cubicBezTo>
                <a:cubicBezTo>
                  <a:pt x="34313" y="0"/>
                  <a:pt x="31405" y="3296"/>
                  <a:pt x="28497" y="6593"/>
                </a:cubicBezTo>
                <a:cubicBezTo>
                  <a:pt x="25589" y="16263"/>
                  <a:pt x="25589" y="16263"/>
                  <a:pt x="25589" y="16263"/>
                </a:cubicBezTo>
                <a:cubicBezTo>
                  <a:pt x="14151" y="16263"/>
                  <a:pt x="14151" y="16263"/>
                  <a:pt x="14151" y="16263"/>
                </a:cubicBezTo>
                <a:cubicBezTo>
                  <a:pt x="5621" y="16263"/>
                  <a:pt x="0" y="22857"/>
                  <a:pt x="0" y="32307"/>
                </a:cubicBezTo>
                <a:cubicBezTo>
                  <a:pt x="0" y="103736"/>
                  <a:pt x="0" y="103736"/>
                  <a:pt x="0" y="103736"/>
                </a:cubicBezTo>
                <a:cubicBezTo>
                  <a:pt x="0" y="113406"/>
                  <a:pt x="5621" y="119780"/>
                  <a:pt x="14151" y="119780"/>
                </a:cubicBezTo>
                <a:cubicBezTo>
                  <a:pt x="105654" y="119780"/>
                  <a:pt x="105654" y="119780"/>
                  <a:pt x="105654" y="119780"/>
                </a:cubicBezTo>
                <a:cubicBezTo>
                  <a:pt x="114184" y="119780"/>
                  <a:pt x="119806" y="113406"/>
                  <a:pt x="119806" y="103736"/>
                </a:cubicBezTo>
                <a:cubicBezTo>
                  <a:pt x="119806" y="32307"/>
                  <a:pt x="119806" y="32307"/>
                  <a:pt x="119806" y="32307"/>
                </a:cubicBezTo>
                <a:cubicBezTo>
                  <a:pt x="119806" y="22857"/>
                  <a:pt x="114184" y="16263"/>
                  <a:pt x="105654" y="16263"/>
                </a:cubicBezTo>
                <a:close/>
                <a:moveTo>
                  <a:pt x="114184" y="103736"/>
                </a:moveTo>
                <a:lnTo>
                  <a:pt x="114184" y="103736"/>
                </a:lnTo>
                <a:cubicBezTo>
                  <a:pt x="114184" y="106813"/>
                  <a:pt x="108368" y="110109"/>
                  <a:pt x="105654" y="110109"/>
                </a:cubicBezTo>
                <a:cubicBezTo>
                  <a:pt x="14151" y="110109"/>
                  <a:pt x="14151" y="110109"/>
                  <a:pt x="14151" y="110109"/>
                </a:cubicBezTo>
                <a:cubicBezTo>
                  <a:pt x="11437" y="110109"/>
                  <a:pt x="5621" y="106813"/>
                  <a:pt x="5621" y="103736"/>
                </a:cubicBezTo>
                <a:cubicBezTo>
                  <a:pt x="5621" y="32307"/>
                  <a:pt x="5621" y="32307"/>
                  <a:pt x="5621" y="32307"/>
                </a:cubicBezTo>
                <a:cubicBezTo>
                  <a:pt x="5621" y="29230"/>
                  <a:pt x="11437" y="25934"/>
                  <a:pt x="14151" y="25934"/>
                </a:cubicBezTo>
                <a:cubicBezTo>
                  <a:pt x="28497" y="25934"/>
                  <a:pt x="28497" y="25934"/>
                  <a:pt x="28497" y="25934"/>
                </a:cubicBezTo>
                <a:cubicBezTo>
                  <a:pt x="34313" y="16263"/>
                  <a:pt x="34313" y="16263"/>
                  <a:pt x="34313" y="16263"/>
                </a:cubicBezTo>
                <a:cubicBezTo>
                  <a:pt x="37027" y="9890"/>
                  <a:pt x="37027" y="6593"/>
                  <a:pt x="39935" y="6593"/>
                </a:cubicBezTo>
                <a:cubicBezTo>
                  <a:pt x="79870" y="6593"/>
                  <a:pt x="79870" y="6593"/>
                  <a:pt x="79870" y="6593"/>
                </a:cubicBezTo>
                <a:cubicBezTo>
                  <a:pt x="82778" y="6593"/>
                  <a:pt x="82778" y="9890"/>
                  <a:pt x="85492" y="16263"/>
                </a:cubicBezTo>
                <a:cubicBezTo>
                  <a:pt x="91308" y="25934"/>
                  <a:pt x="91308" y="25934"/>
                  <a:pt x="91308" y="25934"/>
                </a:cubicBezTo>
                <a:cubicBezTo>
                  <a:pt x="105654" y="25934"/>
                  <a:pt x="105654" y="25934"/>
                  <a:pt x="105654" y="25934"/>
                </a:cubicBezTo>
                <a:cubicBezTo>
                  <a:pt x="108368" y="25934"/>
                  <a:pt x="114184" y="29230"/>
                  <a:pt x="114184" y="32307"/>
                </a:cubicBezTo>
                <a:lnTo>
                  <a:pt x="114184" y="103736"/>
                </a:lnTo>
                <a:close/>
                <a:moveTo>
                  <a:pt x="59903" y="32307"/>
                </a:moveTo>
                <a:lnTo>
                  <a:pt x="59903" y="32307"/>
                </a:lnTo>
                <a:cubicBezTo>
                  <a:pt x="42843" y="32307"/>
                  <a:pt x="28497" y="48571"/>
                  <a:pt x="28497" y="68131"/>
                </a:cubicBezTo>
                <a:cubicBezTo>
                  <a:pt x="28497" y="87472"/>
                  <a:pt x="42843" y="103736"/>
                  <a:pt x="59903" y="103736"/>
                </a:cubicBezTo>
                <a:cubicBezTo>
                  <a:pt x="77156" y="103736"/>
                  <a:pt x="91308" y="87472"/>
                  <a:pt x="91308" y="68131"/>
                </a:cubicBezTo>
                <a:cubicBezTo>
                  <a:pt x="91308" y="48571"/>
                  <a:pt x="77156" y="32307"/>
                  <a:pt x="59903" y="32307"/>
                </a:cubicBezTo>
                <a:close/>
                <a:moveTo>
                  <a:pt x="59903" y="93846"/>
                </a:moveTo>
                <a:lnTo>
                  <a:pt x="59903" y="93846"/>
                </a:lnTo>
                <a:cubicBezTo>
                  <a:pt x="48465" y="93846"/>
                  <a:pt x="37027" y="80879"/>
                  <a:pt x="37027" y="68131"/>
                </a:cubicBezTo>
                <a:cubicBezTo>
                  <a:pt x="37027" y="55164"/>
                  <a:pt x="48465" y="42197"/>
                  <a:pt x="59903" y="42197"/>
                </a:cubicBezTo>
                <a:cubicBezTo>
                  <a:pt x="71340" y="42197"/>
                  <a:pt x="82778" y="55164"/>
                  <a:pt x="82778" y="68131"/>
                </a:cubicBezTo>
                <a:cubicBezTo>
                  <a:pt x="82778" y="80879"/>
                  <a:pt x="71340" y="93846"/>
                  <a:pt x="59903" y="9384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0" name="Shape 4730"/>
          <p:cNvSpPr/>
          <p:nvPr/>
        </p:nvSpPr>
        <p:spPr>
          <a:xfrm>
            <a:off x="2195406" y="2066264"/>
            <a:ext cx="135810" cy="306974"/>
          </a:xfrm>
          <a:custGeom>
            <a:avLst/>
            <a:gdLst/>
            <a:ahLst/>
            <a:cxnLst/>
            <a:rect l="0" t="0" r="0" b="0"/>
            <a:pathLst>
              <a:path w="120000" h="120000" extrusionOk="0">
                <a:moveTo>
                  <a:pt x="119572" y="30662"/>
                </a:moveTo>
                <a:lnTo>
                  <a:pt x="119572" y="30662"/>
                </a:lnTo>
                <a:cubicBezTo>
                  <a:pt x="119572" y="14006"/>
                  <a:pt x="88398" y="0"/>
                  <a:pt x="56797" y="0"/>
                </a:cubicBezTo>
                <a:cubicBezTo>
                  <a:pt x="25195" y="0"/>
                  <a:pt x="0" y="14006"/>
                  <a:pt x="0" y="30662"/>
                </a:cubicBezTo>
                <a:cubicBezTo>
                  <a:pt x="0" y="44668"/>
                  <a:pt x="19217" y="55835"/>
                  <a:pt x="50391" y="58485"/>
                </a:cubicBezTo>
                <a:lnTo>
                  <a:pt x="50391" y="58485"/>
                </a:lnTo>
                <a:cubicBezTo>
                  <a:pt x="50391" y="114321"/>
                  <a:pt x="50391" y="114321"/>
                  <a:pt x="50391" y="114321"/>
                </a:cubicBezTo>
                <a:cubicBezTo>
                  <a:pt x="50391" y="117160"/>
                  <a:pt x="56797" y="119810"/>
                  <a:pt x="56797" y="119810"/>
                </a:cubicBezTo>
                <a:cubicBezTo>
                  <a:pt x="63202" y="119810"/>
                  <a:pt x="69181" y="117160"/>
                  <a:pt x="69181" y="114321"/>
                </a:cubicBezTo>
                <a:cubicBezTo>
                  <a:pt x="69181" y="58485"/>
                  <a:pt x="69181" y="58485"/>
                  <a:pt x="69181" y="58485"/>
                </a:cubicBezTo>
                <a:lnTo>
                  <a:pt x="69181" y="58485"/>
                </a:lnTo>
                <a:cubicBezTo>
                  <a:pt x="94377" y="55835"/>
                  <a:pt x="119572" y="44668"/>
                  <a:pt x="119572" y="30662"/>
                </a:cubicBezTo>
                <a:close/>
                <a:moveTo>
                  <a:pt x="56797" y="52996"/>
                </a:moveTo>
                <a:lnTo>
                  <a:pt x="56797" y="52996"/>
                </a:lnTo>
                <a:cubicBezTo>
                  <a:pt x="38007" y="52996"/>
                  <a:pt x="19217" y="41829"/>
                  <a:pt x="19217" y="30662"/>
                </a:cubicBezTo>
                <a:cubicBezTo>
                  <a:pt x="19217" y="16845"/>
                  <a:pt x="38007" y="8328"/>
                  <a:pt x="56797" y="8328"/>
                </a:cubicBezTo>
                <a:cubicBezTo>
                  <a:pt x="81992" y="8328"/>
                  <a:pt x="100782" y="16845"/>
                  <a:pt x="100782" y="30662"/>
                </a:cubicBezTo>
                <a:cubicBezTo>
                  <a:pt x="100782" y="41829"/>
                  <a:pt x="81992" y="52996"/>
                  <a:pt x="56797" y="52996"/>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1" name="Shape 4731"/>
          <p:cNvSpPr/>
          <p:nvPr/>
        </p:nvSpPr>
        <p:spPr>
          <a:xfrm>
            <a:off x="1742120" y="2066264"/>
            <a:ext cx="77605" cy="306974"/>
          </a:xfrm>
          <a:custGeom>
            <a:avLst/>
            <a:gdLst/>
            <a:ahLst/>
            <a:cxnLst/>
            <a:rect l="0" t="0" r="0" b="0"/>
            <a:pathLst>
              <a:path w="120000" h="120000" extrusionOk="0">
                <a:moveTo>
                  <a:pt x="32392" y="0"/>
                </a:moveTo>
                <a:lnTo>
                  <a:pt x="32392" y="0"/>
                </a:lnTo>
                <a:cubicBezTo>
                  <a:pt x="22085" y="0"/>
                  <a:pt x="22085" y="0"/>
                  <a:pt x="11042" y="0"/>
                </a:cubicBezTo>
                <a:lnTo>
                  <a:pt x="0" y="2839"/>
                </a:lnTo>
                <a:cubicBezTo>
                  <a:pt x="0" y="114321"/>
                  <a:pt x="0" y="114321"/>
                  <a:pt x="0" y="114321"/>
                </a:cubicBezTo>
                <a:cubicBezTo>
                  <a:pt x="0" y="117160"/>
                  <a:pt x="11042" y="119810"/>
                  <a:pt x="11042" y="119810"/>
                </a:cubicBezTo>
                <a:cubicBezTo>
                  <a:pt x="22085" y="119810"/>
                  <a:pt x="32392" y="117160"/>
                  <a:pt x="32392" y="114321"/>
                </a:cubicBezTo>
                <a:cubicBezTo>
                  <a:pt x="32392" y="67003"/>
                  <a:pt x="32392" y="67003"/>
                  <a:pt x="32392" y="67003"/>
                </a:cubicBezTo>
                <a:cubicBezTo>
                  <a:pt x="32392" y="67003"/>
                  <a:pt x="54478" y="67003"/>
                  <a:pt x="119263" y="67003"/>
                </a:cubicBezTo>
                <a:cubicBezTo>
                  <a:pt x="119263" y="22334"/>
                  <a:pt x="32392" y="0"/>
                  <a:pt x="32392" y="0"/>
                </a:cubicBezTo>
                <a:close/>
                <a:moveTo>
                  <a:pt x="32392" y="11167"/>
                </a:moveTo>
                <a:lnTo>
                  <a:pt x="32392" y="11167"/>
                </a:lnTo>
                <a:cubicBezTo>
                  <a:pt x="32392" y="11167"/>
                  <a:pt x="86871" y="36151"/>
                  <a:pt x="86871" y="58485"/>
                </a:cubicBezTo>
                <a:cubicBezTo>
                  <a:pt x="43435" y="58485"/>
                  <a:pt x="32392" y="58485"/>
                  <a:pt x="32392" y="58485"/>
                </a:cubicBezTo>
                <a:lnTo>
                  <a:pt x="32392" y="11167"/>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2" name="Shape 4732"/>
          <p:cNvSpPr/>
          <p:nvPr/>
        </p:nvSpPr>
        <p:spPr>
          <a:xfrm>
            <a:off x="1239447" y="2066264"/>
            <a:ext cx="100535" cy="306974"/>
          </a:xfrm>
          <a:custGeom>
            <a:avLst/>
            <a:gdLst/>
            <a:ahLst/>
            <a:cxnLst/>
            <a:rect l="0" t="0" r="0" b="0"/>
            <a:pathLst>
              <a:path w="120000" h="120000" extrusionOk="0">
                <a:moveTo>
                  <a:pt x="102028" y="0"/>
                </a:moveTo>
                <a:lnTo>
                  <a:pt x="102028" y="0"/>
                </a:lnTo>
                <a:lnTo>
                  <a:pt x="93913" y="2839"/>
                </a:lnTo>
                <a:cubicBezTo>
                  <a:pt x="93913" y="30662"/>
                  <a:pt x="93913" y="30662"/>
                  <a:pt x="93913" y="30662"/>
                </a:cubicBezTo>
                <a:cubicBezTo>
                  <a:pt x="93913" y="36151"/>
                  <a:pt x="85217" y="39179"/>
                  <a:pt x="68405" y="39179"/>
                </a:cubicBezTo>
                <a:cubicBezTo>
                  <a:pt x="68405" y="2839"/>
                  <a:pt x="68405" y="2839"/>
                  <a:pt x="68405" y="2839"/>
                </a:cubicBezTo>
                <a:cubicBezTo>
                  <a:pt x="68405" y="2839"/>
                  <a:pt x="68405" y="0"/>
                  <a:pt x="59710" y="0"/>
                </a:cubicBezTo>
                <a:cubicBezTo>
                  <a:pt x="51014" y="0"/>
                  <a:pt x="51014" y="2839"/>
                  <a:pt x="51014" y="2839"/>
                </a:cubicBezTo>
                <a:cubicBezTo>
                  <a:pt x="51014" y="39179"/>
                  <a:pt x="51014" y="39179"/>
                  <a:pt x="51014" y="39179"/>
                </a:cubicBezTo>
                <a:cubicBezTo>
                  <a:pt x="34202" y="39179"/>
                  <a:pt x="25507" y="36151"/>
                  <a:pt x="25507" y="30662"/>
                </a:cubicBezTo>
                <a:cubicBezTo>
                  <a:pt x="25507" y="2839"/>
                  <a:pt x="25507" y="2839"/>
                  <a:pt x="25507" y="2839"/>
                </a:cubicBezTo>
                <a:lnTo>
                  <a:pt x="16811" y="0"/>
                </a:lnTo>
                <a:cubicBezTo>
                  <a:pt x="8695" y="0"/>
                  <a:pt x="0" y="2839"/>
                  <a:pt x="0" y="2839"/>
                </a:cubicBezTo>
                <a:cubicBezTo>
                  <a:pt x="0" y="30662"/>
                  <a:pt x="0" y="30662"/>
                  <a:pt x="0" y="30662"/>
                </a:cubicBezTo>
                <a:cubicBezTo>
                  <a:pt x="0" y="39179"/>
                  <a:pt x="25507" y="47318"/>
                  <a:pt x="51014" y="47318"/>
                </a:cubicBezTo>
                <a:cubicBezTo>
                  <a:pt x="51014" y="114321"/>
                  <a:pt x="51014" y="114321"/>
                  <a:pt x="51014" y="114321"/>
                </a:cubicBezTo>
                <a:cubicBezTo>
                  <a:pt x="51014" y="117160"/>
                  <a:pt x="51014" y="119810"/>
                  <a:pt x="59710" y="119810"/>
                </a:cubicBezTo>
                <a:cubicBezTo>
                  <a:pt x="68405" y="119810"/>
                  <a:pt x="68405" y="117160"/>
                  <a:pt x="68405" y="114321"/>
                </a:cubicBezTo>
                <a:cubicBezTo>
                  <a:pt x="68405" y="47318"/>
                  <a:pt x="68405" y="47318"/>
                  <a:pt x="68405" y="47318"/>
                </a:cubicBezTo>
                <a:cubicBezTo>
                  <a:pt x="93913" y="47318"/>
                  <a:pt x="119420" y="39179"/>
                  <a:pt x="119420" y="30662"/>
                </a:cubicBezTo>
                <a:cubicBezTo>
                  <a:pt x="119420" y="2839"/>
                  <a:pt x="119420" y="2839"/>
                  <a:pt x="119420" y="2839"/>
                </a:cubicBezTo>
                <a:cubicBezTo>
                  <a:pt x="119420" y="2839"/>
                  <a:pt x="110724" y="0"/>
                  <a:pt x="102028" y="0"/>
                </a:cubicBezTo>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3" name="Shape 4733"/>
          <p:cNvSpPr/>
          <p:nvPr/>
        </p:nvSpPr>
        <p:spPr>
          <a:xfrm>
            <a:off x="5647087" y="1579337"/>
            <a:ext cx="114644" cy="296389"/>
          </a:xfrm>
          <a:custGeom>
            <a:avLst/>
            <a:gdLst/>
            <a:ahLst/>
            <a:cxnLst/>
            <a:rect l="0" t="0" r="0" b="0"/>
            <a:pathLst>
              <a:path w="120000" h="120000" extrusionOk="0">
                <a:moveTo>
                  <a:pt x="89620" y="45557"/>
                </a:moveTo>
                <a:lnTo>
                  <a:pt x="89620" y="45557"/>
                </a:lnTo>
                <a:lnTo>
                  <a:pt x="89620" y="45557"/>
                </a:lnTo>
                <a:cubicBezTo>
                  <a:pt x="89620" y="2714"/>
                  <a:pt x="89620" y="2714"/>
                  <a:pt x="89620" y="2714"/>
                </a:cubicBezTo>
                <a:cubicBezTo>
                  <a:pt x="89620" y="0"/>
                  <a:pt x="82025" y="0"/>
                  <a:pt x="82025" y="0"/>
                </a:cubicBezTo>
                <a:cubicBezTo>
                  <a:pt x="37468" y="0"/>
                  <a:pt x="37468" y="0"/>
                  <a:pt x="37468" y="0"/>
                </a:cubicBezTo>
                <a:cubicBezTo>
                  <a:pt x="37468" y="0"/>
                  <a:pt x="29873" y="0"/>
                  <a:pt x="29873" y="2714"/>
                </a:cubicBezTo>
                <a:cubicBezTo>
                  <a:pt x="29873" y="45557"/>
                  <a:pt x="29873" y="45557"/>
                  <a:pt x="29873" y="45557"/>
                </a:cubicBezTo>
                <a:lnTo>
                  <a:pt x="29873" y="45557"/>
                </a:lnTo>
                <a:cubicBezTo>
                  <a:pt x="7594" y="45557"/>
                  <a:pt x="0" y="51179"/>
                  <a:pt x="0" y="59903"/>
                </a:cubicBezTo>
                <a:cubicBezTo>
                  <a:pt x="0" y="119806"/>
                  <a:pt x="0" y="119806"/>
                  <a:pt x="0" y="119806"/>
                </a:cubicBezTo>
                <a:cubicBezTo>
                  <a:pt x="119493" y="119806"/>
                  <a:pt x="119493" y="119806"/>
                  <a:pt x="119493" y="119806"/>
                </a:cubicBezTo>
                <a:cubicBezTo>
                  <a:pt x="119493" y="59903"/>
                  <a:pt x="119493" y="59903"/>
                  <a:pt x="119493" y="59903"/>
                </a:cubicBezTo>
                <a:cubicBezTo>
                  <a:pt x="119493" y="51179"/>
                  <a:pt x="111898" y="45557"/>
                  <a:pt x="89620" y="45557"/>
                </a:cubicBezTo>
                <a:close/>
                <a:moveTo>
                  <a:pt x="52151" y="5621"/>
                </a:moveTo>
                <a:lnTo>
                  <a:pt x="52151" y="5621"/>
                </a:lnTo>
                <a:cubicBezTo>
                  <a:pt x="67341" y="5621"/>
                  <a:pt x="67341" y="5621"/>
                  <a:pt x="67341" y="5621"/>
                </a:cubicBezTo>
                <a:cubicBezTo>
                  <a:pt x="67341" y="14151"/>
                  <a:pt x="67341" y="14151"/>
                  <a:pt x="67341" y="14151"/>
                </a:cubicBezTo>
                <a:cubicBezTo>
                  <a:pt x="52151" y="14151"/>
                  <a:pt x="52151" y="14151"/>
                  <a:pt x="52151" y="14151"/>
                </a:cubicBezTo>
                <a:lnTo>
                  <a:pt x="52151" y="5621"/>
                </a:lnTo>
                <a:close/>
                <a:moveTo>
                  <a:pt x="52151" y="22681"/>
                </a:moveTo>
                <a:lnTo>
                  <a:pt x="52151" y="22681"/>
                </a:lnTo>
                <a:cubicBezTo>
                  <a:pt x="67341" y="22681"/>
                  <a:pt x="67341" y="22681"/>
                  <a:pt x="67341" y="22681"/>
                </a:cubicBezTo>
                <a:cubicBezTo>
                  <a:pt x="67341" y="45557"/>
                  <a:pt x="67341" y="45557"/>
                  <a:pt x="67341" y="45557"/>
                </a:cubicBezTo>
                <a:cubicBezTo>
                  <a:pt x="52151" y="45557"/>
                  <a:pt x="52151" y="45557"/>
                  <a:pt x="52151" y="45557"/>
                </a:cubicBezTo>
                <a:lnTo>
                  <a:pt x="52151" y="22681"/>
                </a:lnTo>
                <a:close/>
                <a:moveTo>
                  <a:pt x="97215" y="113990"/>
                </a:moveTo>
                <a:lnTo>
                  <a:pt x="97215" y="113990"/>
                </a:lnTo>
                <a:cubicBezTo>
                  <a:pt x="22784" y="113990"/>
                  <a:pt x="22784" y="113990"/>
                  <a:pt x="22784" y="113990"/>
                </a:cubicBezTo>
                <a:cubicBezTo>
                  <a:pt x="22784" y="59903"/>
                  <a:pt x="22784" y="59903"/>
                  <a:pt x="22784" y="59903"/>
                </a:cubicBezTo>
                <a:cubicBezTo>
                  <a:pt x="22784" y="56995"/>
                  <a:pt x="29873" y="51179"/>
                  <a:pt x="37468" y="51179"/>
                </a:cubicBezTo>
                <a:cubicBezTo>
                  <a:pt x="82025" y="51179"/>
                  <a:pt x="82025" y="51179"/>
                  <a:pt x="82025" y="51179"/>
                </a:cubicBezTo>
                <a:cubicBezTo>
                  <a:pt x="89620" y="51179"/>
                  <a:pt x="97215" y="56995"/>
                  <a:pt x="97215" y="59903"/>
                </a:cubicBezTo>
                <a:lnTo>
                  <a:pt x="97215" y="113990"/>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4" name="Shape 4734"/>
          <p:cNvSpPr/>
          <p:nvPr/>
        </p:nvSpPr>
        <p:spPr>
          <a:xfrm>
            <a:off x="5080920" y="1593451"/>
            <a:ext cx="253982" cy="269925"/>
          </a:xfrm>
          <a:custGeom>
            <a:avLst/>
            <a:gdLst/>
            <a:ahLst/>
            <a:cxnLst/>
            <a:rect l="0" t="0" r="0" b="0"/>
            <a:pathLst>
              <a:path w="120000" h="120000" extrusionOk="0">
                <a:moveTo>
                  <a:pt x="119774" y="9428"/>
                </a:moveTo>
                <a:lnTo>
                  <a:pt x="119774" y="9428"/>
                </a:lnTo>
                <a:cubicBezTo>
                  <a:pt x="119774" y="6214"/>
                  <a:pt x="119774" y="6214"/>
                  <a:pt x="119774" y="6214"/>
                </a:cubicBezTo>
                <a:cubicBezTo>
                  <a:pt x="119774" y="3214"/>
                  <a:pt x="119774" y="3214"/>
                  <a:pt x="116384" y="0"/>
                </a:cubicBezTo>
                <a:lnTo>
                  <a:pt x="116384" y="0"/>
                </a:lnTo>
                <a:cubicBezTo>
                  <a:pt x="3163" y="0"/>
                  <a:pt x="3163" y="0"/>
                  <a:pt x="3163" y="0"/>
                </a:cubicBezTo>
                <a:cubicBezTo>
                  <a:pt x="3163" y="0"/>
                  <a:pt x="3163" y="0"/>
                  <a:pt x="0" y="3214"/>
                </a:cubicBezTo>
                <a:cubicBezTo>
                  <a:pt x="0" y="3214"/>
                  <a:pt x="0" y="6214"/>
                  <a:pt x="0" y="9428"/>
                </a:cubicBezTo>
                <a:cubicBezTo>
                  <a:pt x="56497" y="72428"/>
                  <a:pt x="56497" y="72428"/>
                  <a:pt x="56497" y="72428"/>
                </a:cubicBezTo>
                <a:cubicBezTo>
                  <a:pt x="56497" y="110357"/>
                  <a:pt x="56497" y="110357"/>
                  <a:pt x="56497" y="110357"/>
                </a:cubicBezTo>
                <a:cubicBezTo>
                  <a:pt x="39774" y="110357"/>
                  <a:pt x="39774" y="110357"/>
                  <a:pt x="39774" y="110357"/>
                </a:cubicBezTo>
                <a:cubicBezTo>
                  <a:pt x="36610" y="110357"/>
                  <a:pt x="36610" y="113571"/>
                  <a:pt x="36610" y="113571"/>
                </a:cubicBezTo>
                <a:cubicBezTo>
                  <a:pt x="36610" y="116785"/>
                  <a:pt x="36610" y="119785"/>
                  <a:pt x="39774" y="119785"/>
                </a:cubicBezTo>
                <a:cubicBezTo>
                  <a:pt x="82937" y="119785"/>
                  <a:pt x="82937" y="119785"/>
                  <a:pt x="82937" y="119785"/>
                </a:cubicBezTo>
                <a:cubicBezTo>
                  <a:pt x="86553" y="119785"/>
                  <a:pt x="89717" y="116785"/>
                  <a:pt x="89717" y="113571"/>
                </a:cubicBezTo>
                <a:cubicBezTo>
                  <a:pt x="89717" y="113571"/>
                  <a:pt x="86553" y="110357"/>
                  <a:pt x="82937" y="110357"/>
                </a:cubicBezTo>
                <a:cubicBezTo>
                  <a:pt x="66440" y="110357"/>
                  <a:pt x="66440" y="110357"/>
                  <a:pt x="66440" y="110357"/>
                </a:cubicBezTo>
                <a:cubicBezTo>
                  <a:pt x="66440" y="72428"/>
                  <a:pt x="66440" y="72428"/>
                  <a:pt x="66440" y="72428"/>
                </a:cubicBezTo>
                <a:lnTo>
                  <a:pt x="119774" y="9428"/>
                </a:lnTo>
                <a:close/>
                <a:moveTo>
                  <a:pt x="63050" y="63000"/>
                </a:moveTo>
                <a:lnTo>
                  <a:pt x="63050" y="63000"/>
                </a:lnTo>
                <a:cubicBezTo>
                  <a:pt x="13107" y="9428"/>
                  <a:pt x="13107" y="9428"/>
                  <a:pt x="13107" y="9428"/>
                </a:cubicBezTo>
                <a:cubicBezTo>
                  <a:pt x="106440" y="9428"/>
                  <a:pt x="106440" y="9428"/>
                  <a:pt x="106440" y="9428"/>
                </a:cubicBezTo>
                <a:lnTo>
                  <a:pt x="63050" y="63000"/>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5" name="Shape 4735"/>
          <p:cNvSpPr/>
          <p:nvPr/>
        </p:nvSpPr>
        <p:spPr>
          <a:xfrm>
            <a:off x="4571193" y="1607565"/>
            <a:ext cx="305130" cy="241697"/>
          </a:xfrm>
          <a:custGeom>
            <a:avLst/>
            <a:gdLst/>
            <a:ahLst/>
            <a:cxnLst/>
            <a:rect l="0" t="0" r="0" b="0"/>
            <a:pathLst>
              <a:path w="120000" h="120000" extrusionOk="0">
                <a:moveTo>
                  <a:pt x="114132" y="112828"/>
                </a:moveTo>
                <a:lnTo>
                  <a:pt x="114132" y="112828"/>
                </a:lnTo>
                <a:cubicBezTo>
                  <a:pt x="2649" y="112828"/>
                  <a:pt x="2649" y="112828"/>
                  <a:pt x="2649" y="112828"/>
                </a:cubicBezTo>
                <a:cubicBezTo>
                  <a:pt x="2649" y="112828"/>
                  <a:pt x="0" y="112828"/>
                  <a:pt x="0" y="116175"/>
                </a:cubicBezTo>
                <a:cubicBezTo>
                  <a:pt x="0" y="119760"/>
                  <a:pt x="2649" y="119760"/>
                  <a:pt x="2649" y="119760"/>
                </a:cubicBezTo>
                <a:cubicBezTo>
                  <a:pt x="114132" y="119760"/>
                  <a:pt x="114132" y="119760"/>
                  <a:pt x="114132" y="119760"/>
                </a:cubicBezTo>
                <a:cubicBezTo>
                  <a:pt x="116971" y="119760"/>
                  <a:pt x="119810" y="119760"/>
                  <a:pt x="119810" y="116175"/>
                </a:cubicBezTo>
                <a:cubicBezTo>
                  <a:pt x="119810" y="112828"/>
                  <a:pt x="116971" y="112828"/>
                  <a:pt x="114132" y="112828"/>
                </a:cubicBezTo>
                <a:close/>
                <a:moveTo>
                  <a:pt x="63974" y="17689"/>
                </a:moveTo>
                <a:lnTo>
                  <a:pt x="63974" y="17689"/>
                </a:lnTo>
                <a:cubicBezTo>
                  <a:pt x="63974" y="7171"/>
                  <a:pt x="63974" y="7171"/>
                  <a:pt x="63974" y="7171"/>
                </a:cubicBezTo>
                <a:cubicBezTo>
                  <a:pt x="69652" y="7171"/>
                  <a:pt x="69652" y="7171"/>
                  <a:pt x="69652" y="7171"/>
                </a:cubicBezTo>
                <a:cubicBezTo>
                  <a:pt x="72492" y="7171"/>
                  <a:pt x="75141" y="7171"/>
                  <a:pt x="75141" y="3585"/>
                </a:cubicBezTo>
                <a:cubicBezTo>
                  <a:pt x="75141" y="0"/>
                  <a:pt x="72492" y="0"/>
                  <a:pt x="69652" y="0"/>
                </a:cubicBezTo>
                <a:cubicBezTo>
                  <a:pt x="47318" y="0"/>
                  <a:pt x="47318" y="0"/>
                  <a:pt x="47318" y="0"/>
                </a:cubicBezTo>
                <a:cubicBezTo>
                  <a:pt x="47318" y="0"/>
                  <a:pt x="44479" y="0"/>
                  <a:pt x="44479" y="3585"/>
                </a:cubicBezTo>
                <a:cubicBezTo>
                  <a:pt x="44479" y="7171"/>
                  <a:pt x="47318" y="7171"/>
                  <a:pt x="47318" y="7171"/>
                </a:cubicBezTo>
                <a:cubicBezTo>
                  <a:pt x="55646" y="7171"/>
                  <a:pt x="55646" y="7171"/>
                  <a:pt x="55646" y="7171"/>
                </a:cubicBezTo>
                <a:lnTo>
                  <a:pt x="55646" y="17689"/>
                </a:lnTo>
                <a:cubicBezTo>
                  <a:pt x="24984" y="21274"/>
                  <a:pt x="0" y="52828"/>
                  <a:pt x="0" y="91553"/>
                </a:cubicBezTo>
                <a:cubicBezTo>
                  <a:pt x="0" y="95139"/>
                  <a:pt x="0" y="95139"/>
                  <a:pt x="0" y="98725"/>
                </a:cubicBezTo>
                <a:lnTo>
                  <a:pt x="2649" y="102071"/>
                </a:lnTo>
                <a:cubicBezTo>
                  <a:pt x="114132" y="102071"/>
                  <a:pt x="114132" y="102071"/>
                  <a:pt x="114132" y="102071"/>
                </a:cubicBezTo>
                <a:cubicBezTo>
                  <a:pt x="116971" y="102071"/>
                  <a:pt x="119810" y="98725"/>
                  <a:pt x="119810" y="98725"/>
                </a:cubicBezTo>
                <a:cubicBezTo>
                  <a:pt x="119810" y="95139"/>
                  <a:pt x="119810" y="95139"/>
                  <a:pt x="119810" y="91553"/>
                </a:cubicBezTo>
                <a:cubicBezTo>
                  <a:pt x="119810" y="52828"/>
                  <a:pt x="94637" y="21274"/>
                  <a:pt x="63974" y="17689"/>
                </a:cubicBezTo>
                <a:close/>
                <a:moveTo>
                  <a:pt x="8328" y="91553"/>
                </a:moveTo>
                <a:lnTo>
                  <a:pt x="8328" y="91553"/>
                </a:lnTo>
                <a:cubicBezTo>
                  <a:pt x="8328" y="56414"/>
                  <a:pt x="30662" y="28207"/>
                  <a:pt x="58485" y="28207"/>
                </a:cubicBezTo>
                <a:cubicBezTo>
                  <a:pt x="89148" y="28207"/>
                  <a:pt x="111293" y="56414"/>
                  <a:pt x="111293" y="91553"/>
                </a:cubicBezTo>
                <a:lnTo>
                  <a:pt x="8328" y="91553"/>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6" name="Shape 4736"/>
          <p:cNvSpPr/>
          <p:nvPr/>
        </p:nvSpPr>
        <p:spPr>
          <a:xfrm>
            <a:off x="4110851" y="1579337"/>
            <a:ext cx="241636" cy="296389"/>
          </a:xfrm>
          <a:custGeom>
            <a:avLst/>
            <a:gdLst/>
            <a:ahLst/>
            <a:cxnLst/>
            <a:rect l="0" t="0" r="0" b="0"/>
            <a:pathLst>
              <a:path w="120000" h="120000" extrusionOk="0">
                <a:moveTo>
                  <a:pt x="105628" y="25589"/>
                </a:moveTo>
                <a:lnTo>
                  <a:pt x="105628" y="25589"/>
                </a:lnTo>
                <a:cubicBezTo>
                  <a:pt x="84550" y="31405"/>
                  <a:pt x="81197" y="42649"/>
                  <a:pt x="84550" y="51179"/>
                </a:cubicBezTo>
                <a:cubicBezTo>
                  <a:pt x="67065" y="37027"/>
                  <a:pt x="70419" y="22681"/>
                  <a:pt x="70419" y="0"/>
                </a:cubicBezTo>
                <a:cubicBezTo>
                  <a:pt x="21077" y="14151"/>
                  <a:pt x="31616" y="54087"/>
                  <a:pt x="31616" y="68432"/>
                </a:cubicBezTo>
                <a:cubicBezTo>
                  <a:pt x="21077" y="59903"/>
                  <a:pt x="17485" y="39741"/>
                  <a:pt x="17485" y="39741"/>
                </a:cubicBezTo>
                <a:cubicBezTo>
                  <a:pt x="3353" y="45557"/>
                  <a:pt x="0" y="59903"/>
                  <a:pt x="0" y="71147"/>
                </a:cubicBezTo>
                <a:cubicBezTo>
                  <a:pt x="0" y="99838"/>
                  <a:pt x="24670" y="119806"/>
                  <a:pt x="59880" y="119806"/>
                </a:cubicBezTo>
                <a:cubicBezTo>
                  <a:pt x="95089" y="119806"/>
                  <a:pt x="119760" y="99838"/>
                  <a:pt x="119760" y="71147"/>
                </a:cubicBezTo>
                <a:cubicBezTo>
                  <a:pt x="119760" y="54087"/>
                  <a:pt x="105628" y="48465"/>
                  <a:pt x="105628" y="25589"/>
                </a:cubicBezTo>
                <a:close/>
                <a:moveTo>
                  <a:pt x="63473" y="113990"/>
                </a:moveTo>
                <a:lnTo>
                  <a:pt x="63473" y="113990"/>
                </a:lnTo>
                <a:cubicBezTo>
                  <a:pt x="31616" y="113990"/>
                  <a:pt x="6946" y="94022"/>
                  <a:pt x="6946" y="68432"/>
                </a:cubicBezTo>
                <a:cubicBezTo>
                  <a:pt x="6946" y="65525"/>
                  <a:pt x="6946" y="59903"/>
                  <a:pt x="14131" y="56995"/>
                </a:cubicBezTo>
                <a:cubicBezTo>
                  <a:pt x="14131" y="59903"/>
                  <a:pt x="21077" y="79870"/>
                  <a:pt x="42395" y="76962"/>
                </a:cubicBezTo>
                <a:cubicBezTo>
                  <a:pt x="42395" y="62617"/>
                  <a:pt x="35209" y="22681"/>
                  <a:pt x="59880" y="11243"/>
                </a:cubicBezTo>
                <a:cubicBezTo>
                  <a:pt x="59880" y="31405"/>
                  <a:pt x="63473" y="59903"/>
                  <a:pt x="91497" y="62617"/>
                </a:cubicBezTo>
                <a:cubicBezTo>
                  <a:pt x="91497" y="54087"/>
                  <a:pt x="91497" y="42649"/>
                  <a:pt x="98682" y="39741"/>
                </a:cubicBezTo>
                <a:cubicBezTo>
                  <a:pt x="98682" y="51179"/>
                  <a:pt x="112814" y="59903"/>
                  <a:pt x="112814" y="71147"/>
                </a:cubicBezTo>
                <a:cubicBezTo>
                  <a:pt x="112814" y="94022"/>
                  <a:pt x="84550" y="113990"/>
                  <a:pt x="63473" y="11399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7" name="Shape 4737"/>
          <p:cNvSpPr/>
          <p:nvPr/>
        </p:nvSpPr>
        <p:spPr>
          <a:xfrm>
            <a:off x="3616997" y="1579337"/>
            <a:ext cx="248691" cy="296389"/>
          </a:xfrm>
          <a:custGeom>
            <a:avLst/>
            <a:gdLst/>
            <a:ahLst/>
            <a:cxnLst/>
            <a:rect l="0" t="0" r="0" b="0"/>
            <a:pathLst>
              <a:path w="120000" h="120000" extrusionOk="0">
                <a:moveTo>
                  <a:pt x="61508" y="0"/>
                </a:moveTo>
                <a:lnTo>
                  <a:pt x="61508" y="0"/>
                </a:lnTo>
                <a:cubicBezTo>
                  <a:pt x="37601" y="17059"/>
                  <a:pt x="0" y="42649"/>
                  <a:pt x="0" y="71147"/>
                </a:cubicBezTo>
                <a:cubicBezTo>
                  <a:pt x="0" y="99838"/>
                  <a:pt x="27388" y="119806"/>
                  <a:pt x="61508" y="119806"/>
                </a:cubicBezTo>
                <a:cubicBezTo>
                  <a:pt x="92379" y="119806"/>
                  <a:pt x="119767" y="99838"/>
                  <a:pt x="119767" y="71147"/>
                </a:cubicBezTo>
                <a:cubicBezTo>
                  <a:pt x="119767" y="42649"/>
                  <a:pt x="81934" y="17059"/>
                  <a:pt x="61508" y="0"/>
                </a:cubicBezTo>
                <a:close/>
                <a:moveTo>
                  <a:pt x="61508" y="113990"/>
                </a:moveTo>
                <a:lnTo>
                  <a:pt x="61508" y="113990"/>
                </a:lnTo>
                <a:cubicBezTo>
                  <a:pt x="34352" y="113990"/>
                  <a:pt x="10212" y="94022"/>
                  <a:pt x="10212" y="71147"/>
                </a:cubicBezTo>
                <a:cubicBezTo>
                  <a:pt x="10212" y="48465"/>
                  <a:pt x="41083" y="25589"/>
                  <a:pt x="61508" y="11243"/>
                </a:cubicBezTo>
                <a:cubicBezTo>
                  <a:pt x="78684" y="25589"/>
                  <a:pt x="109323" y="48465"/>
                  <a:pt x="109323" y="71147"/>
                </a:cubicBezTo>
                <a:cubicBezTo>
                  <a:pt x="109323" y="94022"/>
                  <a:pt x="88897" y="113990"/>
                  <a:pt x="61508" y="113990"/>
                </a:cubicBezTo>
                <a:close/>
                <a:moveTo>
                  <a:pt x="61508" y="37027"/>
                </a:moveTo>
                <a:lnTo>
                  <a:pt x="61508" y="37027"/>
                </a:lnTo>
                <a:cubicBezTo>
                  <a:pt x="47814" y="48465"/>
                  <a:pt x="27388" y="59903"/>
                  <a:pt x="27388" y="74054"/>
                </a:cubicBezTo>
                <a:cubicBezTo>
                  <a:pt x="27388" y="91308"/>
                  <a:pt x="44564" y="102746"/>
                  <a:pt x="61508" y="102746"/>
                </a:cubicBezTo>
                <a:cubicBezTo>
                  <a:pt x="78684" y="102746"/>
                  <a:pt x="92379" y="91308"/>
                  <a:pt x="92379" y="74054"/>
                </a:cubicBezTo>
                <a:cubicBezTo>
                  <a:pt x="92379" y="59903"/>
                  <a:pt x="71953" y="48465"/>
                  <a:pt x="61508" y="37027"/>
                </a:cubicBezTo>
                <a:close/>
                <a:moveTo>
                  <a:pt x="61508" y="94022"/>
                </a:moveTo>
                <a:lnTo>
                  <a:pt x="61508" y="94022"/>
                </a:lnTo>
                <a:cubicBezTo>
                  <a:pt x="47814" y="94022"/>
                  <a:pt x="37601" y="85492"/>
                  <a:pt x="37601" y="74054"/>
                </a:cubicBezTo>
                <a:cubicBezTo>
                  <a:pt x="37601" y="62617"/>
                  <a:pt x="51295" y="54087"/>
                  <a:pt x="61508" y="45557"/>
                </a:cubicBezTo>
                <a:cubicBezTo>
                  <a:pt x="68471" y="54087"/>
                  <a:pt x="81934" y="62617"/>
                  <a:pt x="81934" y="74054"/>
                </a:cubicBezTo>
                <a:cubicBezTo>
                  <a:pt x="81934" y="85492"/>
                  <a:pt x="71953" y="94022"/>
                  <a:pt x="61508" y="94022"/>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8" name="Shape 4738"/>
          <p:cNvSpPr/>
          <p:nvPr/>
        </p:nvSpPr>
        <p:spPr>
          <a:xfrm>
            <a:off x="3100216" y="1579337"/>
            <a:ext cx="305130" cy="296389"/>
          </a:xfrm>
          <a:custGeom>
            <a:avLst/>
            <a:gdLst/>
            <a:ahLst/>
            <a:cxnLst/>
            <a:rect l="0" t="0" r="0" b="0"/>
            <a:pathLst>
              <a:path w="120000" h="120000" extrusionOk="0">
                <a:moveTo>
                  <a:pt x="58485" y="17059"/>
                </a:moveTo>
                <a:lnTo>
                  <a:pt x="58485" y="17059"/>
                </a:lnTo>
                <a:cubicBezTo>
                  <a:pt x="44479" y="17059"/>
                  <a:pt x="33312" y="31405"/>
                  <a:pt x="33312" y="45557"/>
                </a:cubicBezTo>
                <a:cubicBezTo>
                  <a:pt x="33312" y="59903"/>
                  <a:pt x="44479" y="71147"/>
                  <a:pt x="58485" y="71147"/>
                </a:cubicBezTo>
                <a:cubicBezTo>
                  <a:pt x="72492" y="71147"/>
                  <a:pt x="86309" y="59903"/>
                  <a:pt x="86309" y="45557"/>
                </a:cubicBezTo>
                <a:cubicBezTo>
                  <a:pt x="86309" y="31405"/>
                  <a:pt x="72492" y="17059"/>
                  <a:pt x="58485" y="17059"/>
                </a:cubicBezTo>
                <a:close/>
                <a:moveTo>
                  <a:pt x="58485" y="62617"/>
                </a:moveTo>
                <a:lnTo>
                  <a:pt x="58485" y="62617"/>
                </a:lnTo>
                <a:cubicBezTo>
                  <a:pt x="50157" y="62617"/>
                  <a:pt x="41829" y="54087"/>
                  <a:pt x="41829" y="45557"/>
                </a:cubicBezTo>
                <a:cubicBezTo>
                  <a:pt x="41829" y="34119"/>
                  <a:pt x="50157" y="25589"/>
                  <a:pt x="58485" y="25589"/>
                </a:cubicBezTo>
                <a:cubicBezTo>
                  <a:pt x="69652" y="25589"/>
                  <a:pt x="77981" y="34119"/>
                  <a:pt x="77981" y="45557"/>
                </a:cubicBezTo>
                <a:cubicBezTo>
                  <a:pt x="77981" y="54087"/>
                  <a:pt x="69652" y="62617"/>
                  <a:pt x="58485" y="62617"/>
                </a:cubicBezTo>
                <a:close/>
                <a:moveTo>
                  <a:pt x="100315" y="65525"/>
                </a:moveTo>
                <a:lnTo>
                  <a:pt x="100315" y="65525"/>
                </a:lnTo>
                <a:cubicBezTo>
                  <a:pt x="102965" y="59903"/>
                  <a:pt x="105804" y="51179"/>
                  <a:pt x="105804" y="45557"/>
                </a:cubicBezTo>
                <a:cubicBezTo>
                  <a:pt x="105804" y="19967"/>
                  <a:pt x="83470" y="0"/>
                  <a:pt x="58485" y="0"/>
                </a:cubicBezTo>
                <a:cubicBezTo>
                  <a:pt x="33312" y="0"/>
                  <a:pt x="13817" y="19967"/>
                  <a:pt x="13817" y="45557"/>
                </a:cubicBezTo>
                <a:cubicBezTo>
                  <a:pt x="13817" y="51179"/>
                  <a:pt x="16656" y="59903"/>
                  <a:pt x="19495" y="65525"/>
                </a:cubicBezTo>
                <a:cubicBezTo>
                  <a:pt x="0" y="96930"/>
                  <a:pt x="0" y="96930"/>
                  <a:pt x="0" y="96930"/>
                </a:cubicBezTo>
                <a:cubicBezTo>
                  <a:pt x="0" y="96930"/>
                  <a:pt x="10977" y="99838"/>
                  <a:pt x="22145" y="102746"/>
                </a:cubicBezTo>
                <a:cubicBezTo>
                  <a:pt x="30662" y="111276"/>
                  <a:pt x="38990" y="119806"/>
                  <a:pt x="38990" y="119806"/>
                </a:cubicBezTo>
                <a:cubicBezTo>
                  <a:pt x="55646" y="91308"/>
                  <a:pt x="55646" y="91308"/>
                  <a:pt x="55646" y="91308"/>
                </a:cubicBezTo>
                <a:cubicBezTo>
                  <a:pt x="58485" y="91308"/>
                  <a:pt x="58485" y="91308"/>
                  <a:pt x="58485" y="91308"/>
                </a:cubicBezTo>
                <a:cubicBezTo>
                  <a:pt x="61324" y="91308"/>
                  <a:pt x="61324" y="91308"/>
                  <a:pt x="61324" y="91308"/>
                </a:cubicBezTo>
                <a:cubicBezTo>
                  <a:pt x="77981" y="119806"/>
                  <a:pt x="77981" y="119806"/>
                  <a:pt x="77981" y="119806"/>
                </a:cubicBezTo>
                <a:cubicBezTo>
                  <a:pt x="77981" y="119806"/>
                  <a:pt x="86309" y="111276"/>
                  <a:pt x="94637" y="102746"/>
                </a:cubicBezTo>
                <a:cubicBezTo>
                  <a:pt x="105804" y="99838"/>
                  <a:pt x="119810" y="96930"/>
                  <a:pt x="119810" y="96930"/>
                </a:cubicBezTo>
                <a:lnTo>
                  <a:pt x="100315" y="65525"/>
                </a:lnTo>
                <a:close/>
                <a:moveTo>
                  <a:pt x="38990" y="105460"/>
                </a:moveTo>
                <a:lnTo>
                  <a:pt x="38990" y="105460"/>
                </a:lnTo>
                <a:cubicBezTo>
                  <a:pt x="38990" y="105460"/>
                  <a:pt x="33312" y="102746"/>
                  <a:pt x="27823" y="96930"/>
                </a:cubicBezTo>
                <a:cubicBezTo>
                  <a:pt x="19495" y="94022"/>
                  <a:pt x="10977" y="91308"/>
                  <a:pt x="10977" y="91308"/>
                </a:cubicBezTo>
                <a:cubicBezTo>
                  <a:pt x="22145" y="74054"/>
                  <a:pt x="22145" y="74054"/>
                  <a:pt x="22145" y="74054"/>
                </a:cubicBezTo>
                <a:cubicBezTo>
                  <a:pt x="27823" y="79870"/>
                  <a:pt x="38990" y="88400"/>
                  <a:pt x="47318" y="88400"/>
                </a:cubicBezTo>
                <a:lnTo>
                  <a:pt x="38990" y="105460"/>
                </a:lnTo>
                <a:close/>
                <a:moveTo>
                  <a:pt x="58485" y="82584"/>
                </a:moveTo>
                <a:lnTo>
                  <a:pt x="58485" y="82584"/>
                </a:lnTo>
                <a:cubicBezTo>
                  <a:pt x="38990" y="82584"/>
                  <a:pt x="22145" y="65525"/>
                  <a:pt x="22145" y="45557"/>
                </a:cubicBezTo>
                <a:cubicBezTo>
                  <a:pt x="22145" y="22681"/>
                  <a:pt x="38990" y="5621"/>
                  <a:pt x="58485" y="5621"/>
                </a:cubicBezTo>
                <a:cubicBezTo>
                  <a:pt x="80630" y="5621"/>
                  <a:pt x="97476" y="22681"/>
                  <a:pt x="97476" y="45557"/>
                </a:cubicBezTo>
                <a:cubicBezTo>
                  <a:pt x="97476" y="65525"/>
                  <a:pt x="80630" y="82584"/>
                  <a:pt x="58485" y="82584"/>
                </a:cubicBezTo>
                <a:close/>
                <a:moveTo>
                  <a:pt x="91798" y="96930"/>
                </a:moveTo>
                <a:lnTo>
                  <a:pt x="91798" y="96930"/>
                </a:lnTo>
                <a:cubicBezTo>
                  <a:pt x="86309" y="102746"/>
                  <a:pt x="80630" y="105460"/>
                  <a:pt x="80630" y="105460"/>
                </a:cubicBezTo>
                <a:cubicBezTo>
                  <a:pt x="69652" y="88400"/>
                  <a:pt x="69652" y="88400"/>
                  <a:pt x="69652" y="88400"/>
                </a:cubicBezTo>
                <a:cubicBezTo>
                  <a:pt x="80630" y="88400"/>
                  <a:pt x="89148" y="79870"/>
                  <a:pt x="94637" y="74054"/>
                </a:cubicBezTo>
                <a:cubicBezTo>
                  <a:pt x="105804" y="91308"/>
                  <a:pt x="105804" y="91308"/>
                  <a:pt x="105804" y="91308"/>
                </a:cubicBezTo>
                <a:cubicBezTo>
                  <a:pt x="105804" y="91308"/>
                  <a:pt x="100315" y="94022"/>
                  <a:pt x="91798" y="9693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39" name="Shape 4739"/>
          <p:cNvSpPr/>
          <p:nvPr/>
        </p:nvSpPr>
        <p:spPr>
          <a:xfrm>
            <a:off x="2604599" y="1586395"/>
            <a:ext cx="310423" cy="284040"/>
          </a:xfrm>
          <a:custGeom>
            <a:avLst/>
            <a:gdLst/>
            <a:ahLst/>
            <a:cxnLst/>
            <a:rect l="0" t="0" r="0" b="0"/>
            <a:pathLst>
              <a:path w="120000" h="120000" extrusionOk="0">
                <a:moveTo>
                  <a:pt x="95223" y="15050"/>
                </a:moveTo>
                <a:lnTo>
                  <a:pt x="95223" y="15050"/>
                </a:lnTo>
                <a:cubicBezTo>
                  <a:pt x="95223" y="6101"/>
                  <a:pt x="89861" y="0"/>
                  <a:pt x="81725" y="0"/>
                </a:cubicBezTo>
                <a:cubicBezTo>
                  <a:pt x="38089" y="0"/>
                  <a:pt x="38089" y="0"/>
                  <a:pt x="38089" y="0"/>
                </a:cubicBezTo>
                <a:cubicBezTo>
                  <a:pt x="29953" y="0"/>
                  <a:pt x="24591" y="6101"/>
                  <a:pt x="24591" y="15050"/>
                </a:cubicBezTo>
                <a:cubicBezTo>
                  <a:pt x="0" y="15050"/>
                  <a:pt x="2773" y="15050"/>
                  <a:pt x="2773" y="32949"/>
                </a:cubicBezTo>
                <a:cubicBezTo>
                  <a:pt x="2773" y="44949"/>
                  <a:pt x="10909" y="56949"/>
                  <a:pt x="24591" y="56949"/>
                </a:cubicBezTo>
                <a:cubicBezTo>
                  <a:pt x="24591" y="56949"/>
                  <a:pt x="24591" y="56949"/>
                  <a:pt x="27180" y="56949"/>
                </a:cubicBezTo>
                <a:cubicBezTo>
                  <a:pt x="29953" y="71796"/>
                  <a:pt x="43636" y="86847"/>
                  <a:pt x="57134" y="86847"/>
                </a:cubicBezTo>
                <a:cubicBezTo>
                  <a:pt x="57134" y="110847"/>
                  <a:pt x="57134" y="110847"/>
                  <a:pt x="57134" y="110847"/>
                </a:cubicBezTo>
                <a:cubicBezTo>
                  <a:pt x="46224" y="110847"/>
                  <a:pt x="46224" y="110847"/>
                  <a:pt x="46224" y="110847"/>
                </a:cubicBezTo>
                <a:cubicBezTo>
                  <a:pt x="43636" y="110847"/>
                  <a:pt x="40862" y="113898"/>
                  <a:pt x="40862" y="116745"/>
                </a:cubicBezTo>
                <a:cubicBezTo>
                  <a:pt x="40862" y="116745"/>
                  <a:pt x="43636" y="119796"/>
                  <a:pt x="46224" y="119796"/>
                </a:cubicBezTo>
                <a:cubicBezTo>
                  <a:pt x="73405" y="119796"/>
                  <a:pt x="73405" y="119796"/>
                  <a:pt x="73405" y="119796"/>
                </a:cubicBezTo>
                <a:cubicBezTo>
                  <a:pt x="76363" y="119796"/>
                  <a:pt x="78952" y="116745"/>
                  <a:pt x="78952" y="116745"/>
                </a:cubicBezTo>
                <a:cubicBezTo>
                  <a:pt x="78952" y="113898"/>
                  <a:pt x="76363" y="110847"/>
                  <a:pt x="73405" y="110847"/>
                </a:cubicBezTo>
                <a:cubicBezTo>
                  <a:pt x="62681" y="110847"/>
                  <a:pt x="62681" y="110847"/>
                  <a:pt x="62681" y="110847"/>
                </a:cubicBezTo>
                <a:cubicBezTo>
                  <a:pt x="62681" y="86847"/>
                  <a:pt x="62681" y="86847"/>
                  <a:pt x="62681" y="86847"/>
                </a:cubicBezTo>
                <a:cubicBezTo>
                  <a:pt x="76363" y="86847"/>
                  <a:pt x="89861" y="71796"/>
                  <a:pt x="92634" y="56949"/>
                </a:cubicBezTo>
                <a:cubicBezTo>
                  <a:pt x="95223" y="56949"/>
                  <a:pt x="95223" y="56949"/>
                  <a:pt x="95223" y="56949"/>
                </a:cubicBezTo>
                <a:cubicBezTo>
                  <a:pt x="108906" y="56949"/>
                  <a:pt x="117041" y="44949"/>
                  <a:pt x="117041" y="32949"/>
                </a:cubicBezTo>
                <a:cubicBezTo>
                  <a:pt x="117041" y="15050"/>
                  <a:pt x="119815" y="15050"/>
                  <a:pt x="95223" y="15050"/>
                </a:cubicBezTo>
                <a:close/>
                <a:moveTo>
                  <a:pt x="24591" y="48000"/>
                </a:moveTo>
                <a:lnTo>
                  <a:pt x="24591" y="48000"/>
                </a:lnTo>
                <a:cubicBezTo>
                  <a:pt x="16271" y="48000"/>
                  <a:pt x="8135" y="41898"/>
                  <a:pt x="8135" y="32949"/>
                </a:cubicBezTo>
                <a:cubicBezTo>
                  <a:pt x="8135" y="24000"/>
                  <a:pt x="8135" y="24000"/>
                  <a:pt x="24591" y="24000"/>
                </a:cubicBezTo>
                <a:lnTo>
                  <a:pt x="24591" y="48000"/>
                </a:lnTo>
                <a:close/>
                <a:moveTo>
                  <a:pt x="89861" y="38847"/>
                </a:moveTo>
                <a:lnTo>
                  <a:pt x="89861" y="38847"/>
                </a:lnTo>
                <a:cubicBezTo>
                  <a:pt x="89861" y="56949"/>
                  <a:pt x="76363" y="80949"/>
                  <a:pt x="59907" y="80949"/>
                </a:cubicBezTo>
                <a:cubicBezTo>
                  <a:pt x="43636" y="80949"/>
                  <a:pt x="29953" y="56949"/>
                  <a:pt x="29953" y="38847"/>
                </a:cubicBezTo>
                <a:cubicBezTo>
                  <a:pt x="29953" y="15050"/>
                  <a:pt x="29953" y="15050"/>
                  <a:pt x="29953" y="15050"/>
                </a:cubicBezTo>
                <a:cubicBezTo>
                  <a:pt x="29953" y="12000"/>
                  <a:pt x="35500" y="8949"/>
                  <a:pt x="38089" y="8949"/>
                </a:cubicBezTo>
                <a:cubicBezTo>
                  <a:pt x="81725" y="8949"/>
                  <a:pt x="81725" y="8949"/>
                  <a:pt x="81725" y="8949"/>
                </a:cubicBezTo>
                <a:cubicBezTo>
                  <a:pt x="84314" y="8949"/>
                  <a:pt x="89861" y="12000"/>
                  <a:pt x="89861" y="15050"/>
                </a:cubicBezTo>
                <a:lnTo>
                  <a:pt x="89861" y="38847"/>
                </a:lnTo>
                <a:close/>
                <a:moveTo>
                  <a:pt x="95223" y="48000"/>
                </a:moveTo>
                <a:lnTo>
                  <a:pt x="95223" y="48000"/>
                </a:lnTo>
                <a:cubicBezTo>
                  <a:pt x="95223" y="24000"/>
                  <a:pt x="95223" y="24000"/>
                  <a:pt x="95223" y="24000"/>
                </a:cubicBezTo>
                <a:cubicBezTo>
                  <a:pt x="111679" y="24000"/>
                  <a:pt x="111679" y="24000"/>
                  <a:pt x="111679" y="32949"/>
                </a:cubicBezTo>
                <a:cubicBezTo>
                  <a:pt x="111679" y="41898"/>
                  <a:pt x="103543" y="48000"/>
                  <a:pt x="95223" y="48000"/>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40" name="Shape 4740"/>
          <p:cNvSpPr/>
          <p:nvPr/>
        </p:nvSpPr>
        <p:spPr>
          <a:xfrm>
            <a:off x="2116038" y="1579337"/>
            <a:ext cx="305130" cy="296389"/>
          </a:xfrm>
          <a:custGeom>
            <a:avLst/>
            <a:gdLst/>
            <a:ahLst/>
            <a:cxnLst/>
            <a:rect l="0" t="0" r="0" b="0"/>
            <a:pathLst>
              <a:path w="120000" h="120000" extrusionOk="0">
                <a:moveTo>
                  <a:pt x="33501" y="37027"/>
                </a:moveTo>
                <a:lnTo>
                  <a:pt x="33501" y="37027"/>
                </a:lnTo>
                <a:lnTo>
                  <a:pt x="30662" y="39741"/>
                </a:lnTo>
                <a:cubicBezTo>
                  <a:pt x="30662" y="79870"/>
                  <a:pt x="30662" y="79870"/>
                  <a:pt x="30662" y="79870"/>
                </a:cubicBezTo>
                <a:lnTo>
                  <a:pt x="33501" y="82584"/>
                </a:lnTo>
                <a:cubicBezTo>
                  <a:pt x="36340" y="82584"/>
                  <a:pt x="39179" y="79870"/>
                  <a:pt x="39179" y="79870"/>
                </a:cubicBezTo>
                <a:cubicBezTo>
                  <a:pt x="39179" y="39741"/>
                  <a:pt x="39179" y="39741"/>
                  <a:pt x="39179" y="39741"/>
                </a:cubicBezTo>
                <a:cubicBezTo>
                  <a:pt x="39179" y="39741"/>
                  <a:pt x="36340" y="37027"/>
                  <a:pt x="33501" y="37027"/>
                </a:cubicBezTo>
                <a:close/>
                <a:moveTo>
                  <a:pt x="64164" y="48465"/>
                </a:moveTo>
                <a:lnTo>
                  <a:pt x="64164" y="48465"/>
                </a:lnTo>
                <a:cubicBezTo>
                  <a:pt x="61324" y="48465"/>
                  <a:pt x="61324" y="51179"/>
                  <a:pt x="61324" y="51179"/>
                </a:cubicBezTo>
                <a:cubicBezTo>
                  <a:pt x="61324" y="74054"/>
                  <a:pt x="61324" y="74054"/>
                  <a:pt x="61324" y="74054"/>
                </a:cubicBezTo>
                <a:cubicBezTo>
                  <a:pt x="61324" y="76962"/>
                  <a:pt x="61324" y="79870"/>
                  <a:pt x="64164" y="79870"/>
                </a:cubicBezTo>
                <a:cubicBezTo>
                  <a:pt x="67003" y="79870"/>
                  <a:pt x="67003" y="76962"/>
                  <a:pt x="67003" y="74054"/>
                </a:cubicBezTo>
                <a:cubicBezTo>
                  <a:pt x="67003" y="51179"/>
                  <a:pt x="67003" y="51179"/>
                  <a:pt x="67003" y="51179"/>
                </a:cubicBezTo>
                <a:cubicBezTo>
                  <a:pt x="67003" y="51179"/>
                  <a:pt x="67003" y="48465"/>
                  <a:pt x="64164" y="48465"/>
                </a:cubicBezTo>
                <a:close/>
                <a:moveTo>
                  <a:pt x="89148" y="0"/>
                </a:moveTo>
                <a:lnTo>
                  <a:pt x="89148" y="0"/>
                </a:lnTo>
                <a:cubicBezTo>
                  <a:pt x="61324" y="22681"/>
                  <a:pt x="61324" y="22681"/>
                  <a:pt x="61324" y="22681"/>
                </a:cubicBezTo>
                <a:cubicBezTo>
                  <a:pt x="30662" y="11243"/>
                  <a:pt x="30662" y="11243"/>
                  <a:pt x="30662" y="11243"/>
                </a:cubicBezTo>
                <a:cubicBezTo>
                  <a:pt x="0" y="28497"/>
                  <a:pt x="0" y="28497"/>
                  <a:pt x="0" y="28497"/>
                </a:cubicBezTo>
                <a:cubicBezTo>
                  <a:pt x="0" y="119806"/>
                  <a:pt x="0" y="119806"/>
                  <a:pt x="0" y="119806"/>
                </a:cubicBezTo>
                <a:cubicBezTo>
                  <a:pt x="30662" y="102746"/>
                  <a:pt x="30662" y="102746"/>
                  <a:pt x="30662" y="102746"/>
                </a:cubicBezTo>
                <a:cubicBezTo>
                  <a:pt x="61324" y="113990"/>
                  <a:pt x="61324" y="113990"/>
                  <a:pt x="61324" y="113990"/>
                </a:cubicBezTo>
                <a:cubicBezTo>
                  <a:pt x="89148" y="91308"/>
                  <a:pt x="89148" y="91308"/>
                  <a:pt x="89148" y="91308"/>
                </a:cubicBezTo>
                <a:cubicBezTo>
                  <a:pt x="119810" y="113990"/>
                  <a:pt x="119810" y="113990"/>
                  <a:pt x="119810" y="113990"/>
                </a:cubicBezTo>
                <a:cubicBezTo>
                  <a:pt x="119810" y="22681"/>
                  <a:pt x="119810" y="22681"/>
                  <a:pt x="119810" y="22681"/>
                </a:cubicBezTo>
                <a:lnTo>
                  <a:pt x="89148" y="0"/>
                </a:lnTo>
                <a:close/>
                <a:moveTo>
                  <a:pt x="111482" y="99838"/>
                </a:moveTo>
                <a:lnTo>
                  <a:pt x="111482" y="99838"/>
                </a:lnTo>
                <a:cubicBezTo>
                  <a:pt x="89148" y="82584"/>
                  <a:pt x="89148" y="82584"/>
                  <a:pt x="89148" y="82584"/>
                </a:cubicBezTo>
                <a:cubicBezTo>
                  <a:pt x="61324" y="105460"/>
                  <a:pt x="61324" y="105460"/>
                  <a:pt x="61324" y="105460"/>
                </a:cubicBezTo>
                <a:cubicBezTo>
                  <a:pt x="30662" y="94022"/>
                  <a:pt x="30662" y="94022"/>
                  <a:pt x="30662" y="94022"/>
                </a:cubicBezTo>
                <a:cubicBezTo>
                  <a:pt x="8328" y="108368"/>
                  <a:pt x="8328" y="108368"/>
                  <a:pt x="8328" y="108368"/>
                </a:cubicBezTo>
                <a:cubicBezTo>
                  <a:pt x="8328" y="31405"/>
                  <a:pt x="8328" y="31405"/>
                  <a:pt x="8328" y="31405"/>
                </a:cubicBezTo>
                <a:cubicBezTo>
                  <a:pt x="30662" y="17059"/>
                  <a:pt x="30662" y="17059"/>
                  <a:pt x="30662" y="17059"/>
                </a:cubicBezTo>
                <a:cubicBezTo>
                  <a:pt x="61324" y="28497"/>
                  <a:pt x="61324" y="28497"/>
                  <a:pt x="61324" y="28497"/>
                </a:cubicBezTo>
                <a:cubicBezTo>
                  <a:pt x="89148" y="5621"/>
                  <a:pt x="89148" y="5621"/>
                  <a:pt x="89148" y="5621"/>
                </a:cubicBezTo>
                <a:cubicBezTo>
                  <a:pt x="111482" y="22681"/>
                  <a:pt x="111482" y="22681"/>
                  <a:pt x="111482" y="22681"/>
                </a:cubicBezTo>
                <a:lnTo>
                  <a:pt x="111482" y="99838"/>
                </a:lnTo>
                <a:close/>
                <a:moveTo>
                  <a:pt x="89148" y="62617"/>
                </a:moveTo>
                <a:lnTo>
                  <a:pt x="89148" y="62617"/>
                </a:lnTo>
                <a:cubicBezTo>
                  <a:pt x="89148" y="65525"/>
                  <a:pt x="91987" y="68432"/>
                  <a:pt x="94826" y="68432"/>
                </a:cubicBezTo>
                <a:cubicBezTo>
                  <a:pt x="94826" y="68432"/>
                  <a:pt x="97665" y="65525"/>
                  <a:pt x="97665" y="62617"/>
                </a:cubicBezTo>
                <a:cubicBezTo>
                  <a:pt x="97665" y="34119"/>
                  <a:pt x="97665" y="34119"/>
                  <a:pt x="97665" y="34119"/>
                </a:cubicBezTo>
                <a:cubicBezTo>
                  <a:pt x="97665" y="31405"/>
                  <a:pt x="94826" y="28497"/>
                  <a:pt x="94826" y="28497"/>
                </a:cubicBezTo>
                <a:cubicBezTo>
                  <a:pt x="91987" y="28497"/>
                  <a:pt x="89148" y="31405"/>
                  <a:pt x="89148" y="34119"/>
                </a:cubicBezTo>
                <a:lnTo>
                  <a:pt x="89148" y="62617"/>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41" name="Shape 4741"/>
          <p:cNvSpPr/>
          <p:nvPr/>
        </p:nvSpPr>
        <p:spPr>
          <a:xfrm>
            <a:off x="1657459" y="1579337"/>
            <a:ext cx="246926" cy="296389"/>
          </a:xfrm>
          <a:custGeom>
            <a:avLst/>
            <a:gdLst/>
            <a:ahLst/>
            <a:cxnLst/>
            <a:rect l="0" t="0" r="0" b="0"/>
            <a:pathLst>
              <a:path w="120000" h="120000" extrusionOk="0">
                <a:moveTo>
                  <a:pt x="116286" y="45557"/>
                </a:moveTo>
                <a:lnTo>
                  <a:pt x="116286" y="45557"/>
                </a:lnTo>
                <a:cubicBezTo>
                  <a:pt x="102591" y="22681"/>
                  <a:pt x="102591" y="22681"/>
                  <a:pt x="102591" y="22681"/>
                </a:cubicBezTo>
                <a:cubicBezTo>
                  <a:pt x="102591" y="22681"/>
                  <a:pt x="102591" y="22681"/>
                  <a:pt x="99110" y="22681"/>
                </a:cubicBezTo>
                <a:cubicBezTo>
                  <a:pt x="71721" y="22681"/>
                  <a:pt x="71721" y="22681"/>
                  <a:pt x="71721" y="22681"/>
                </a:cubicBezTo>
                <a:cubicBezTo>
                  <a:pt x="71721" y="14151"/>
                  <a:pt x="71721" y="14151"/>
                  <a:pt x="71721" y="14151"/>
                </a:cubicBezTo>
                <a:cubicBezTo>
                  <a:pt x="71721" y="5621"/>
                  <a:pt x="64990" y="0"/>
                  <a:pt x="54777" y="0"/>
                </a:cubicBezTo>
                <a:cubicBezTo>
                  <a:pt x="44564" y="0"/>
                  <a:pt x="44564" y="0"/>
                  <a:pt x="44564" y="0"/>
                </a:cubicBezTo>
                <a:cubicBezTo>
                  <a:pt x="34352" y="0"/>
                  <a:pt x="27388" y="5621"/>
                  <a:pt x="27388" y="14151"/>
                </a:cubicBezTo>
                <a:cubicBezTo>
                  <a:pt x="27388" y="22681"/>
                  <a:pt x="27388" y="22681"/>
                  <a:pt x="27388" y="22681"/>
                </a:cubicBezTo>
                <a:cubicBezTo>
                  <a:pt x="10444" y="22681"/>
                  <a:pt x="10444" y="22681"/>
                  <a:pt x="10444" y="22681"/>
                </a:cubicBezTo>
                <a:cubicBezTo>
                  <a:pt x="3481" y="22681"/>
                  <a:pt x="0" y="25589"/>
                  <a:pt x="0" y="28497"/>
                </a:cubicBezTo>
                <a:cubicBezTo>
                  <a:pt x="0" y="68432"/>
                  <a:pt x="0" y="68432"/>
                  <a:pt x="0" y="68432"/>
                </a:cubicBezTo>
                <a:cubicBezTo>
                  <a:pt x="0" y="71147"/>
                  <a:pt x="3481" y="74054"/>
                  <a:pt x="10444" y="74054"/>
                </a:cubicBezTo>
                <a:cubicBezTo>
                  <a:pt x="27388" y="74054"/>
                  <a:pt x="27388" y="74054"/>
                  <a:pt x="27388" y="74054"/>
                </a:cubicBezTo>
                <a:cubicBezTo>
                  <a:pt x="27388" y="105460"/>
                  <a:pt x="27388" y="105460"/>
                  <a:pt x="27388" y="105460"/>
                </a:cubicBezTo>
                <a:cubicBezTo>
                  <a:pt x="27388" y="113990"/>
                  <a:pt x="34352" y="119806"/>
                  <a:pt x="44564" y="119806"/>
                </a:cubicBezTo>
                <a:cubicBezTo>
                  <a:pt x="54777" y="119806"/>
                  <a:pt x="54777" y="119806"/>
                  <a:pt x="54777" y="119806"/>
                </a:cubicBezTo>
                <a:cubicBezTo>
                  <a:pt x="64990" y="119806"/>
                  <a:pt x="71721" y="113990"/>
                  <a:pt x="71721" y="105460"/>
                </a:cubicBezTo>
                <a:cubicBezTo>
                  <a:pt x="71721" y="74054"/>
                  <a:pt x="71721" y="74054"/>
                  <a:pt x="71721" y="74054"/>
                </a:cubicBezTo>
                <a:cubicBezTo>
                  <a:pt x="99110" y="74054"/>
                  <a:pt x="99110" y="74054"/>
                  <a:pt x="99110" y="74054"/>
                </a:cubicBezTo>
                <a:lnTo>
                  <a:pt x="99110" y="74054"/>
                </a:lnTo>
                <a:cubicBezTo>
                  <a:pt x="102591" y="74054"/>
                  <a:pt x="102591" y="74054"/>
                  <a:pt x="102591" y="74054"/>
                </a:cubicBezTo>
                <a:cubicBezTo>
                  <a:pt x="116286" y="51179"/>
                  <a:pt x="116286" y="51179"/>
                  <a:pt x="116286" y="51179"/>
                </a:cubicBezTo>
                <a:cubicBezTo>
                  <a:pt x="119767" y="48465"/>
                  <a:pt x="119767" y="48465"/>
                  <a:pt x="119767" y="48465"/>
                </a:cubicBezTo>
                <a:cubicBezTo>
                  <a:pt x="119767" y="48465"/>
                  <a:pt x="119767" y="45557"/>
                  <a:pt x="116286" y="45557"/>
                </a:cubicBezTo>
                <a:close/>
                <a:moveTo>
                  <a:pt x="37601" y="14151"/>
                </a:moveTo>
                <a:lnTo>
                  <a:pt x="37601" y="14151"/>
                </a:lnTo>
                <a:cubicBezTo>
                  <a:pt x="37601" y="11243"/>
                  <a:pt x="41083" y="5621"/>
                  <a:pt x="44564" y="5621"/>
                </a:cubicBezTo>
                <a:cubicBezTo>
                  <a:pt x="54777" y="5621"/>
                  <a:pt x="54777" y="5621"/>
                  <a:pt x="54777" y="5621"/>
                </a:cubicBezTo>
                <a:cubicBezTo>
                  <a:pt x="58259" y="5621"/>
                  <a:pt x="64990" y="11243"/>
                  <a:pt x="64990" y="14151"/>
                </a:cubicBezTo>
                <a:cubicBezTo>
                  <a:pt x="64990" y="22681"/>
                  <a:pt x="64990" y="22681"/>
                  <a:pt x="64990" y="22681"/>
                </a:cubicBezTo>
                <a:cubicBezTo>
                  <a:pt x="37601" y="22681"/>
                  <a:pt x="37601" y="22681"/>
                  <a:pt x="37601" y="22681"/>
                </a:cubicBezTo>
                <a:lnTo>
                  <a:pt x="37601" y="14151"/>
                </a:lnTo>
                <a:close/>
                <a:moveTo>
                  <a:pt x="64990" y="105460"/>
                </a:moveTo>
                <a:lnTo>
                  <a:pt x="64990" y="105460"/>
                </a:lnTo>
                <a:cubicBezTo>
                  <a:pt x="64990" y="108368"/>
                  <a:pt x="58259" y="113990"/>
                  <a:pt x="54777" y="113990"/>
                </a:cubicBezTo>
                <a:cubicBezTo>
                  <a:pt x="44564" y="113990"/>
                  <a:pt x="44564" y="113990"/>
                  <a:pt x="44564" y="113990"/>
                </a:cubicBezTo>
                <a:cubicBezTo>
                  <a:pt x="41083" y="113990"/>
                  <a:pt x="37601" y="108368"/>
                  <a:pt x="37601" y="105460"/>
                </a:cubicBezTo>
                <a:cubicBezTo>
                  <a:pt x="37601" y="74054"/>
                  <a:pt x="37601" y="74054"/>
                  <a:pt x="37601" y="74054"/>
                </a:cubicBezTo>
                <a:cubicBezTo>
                  <a:pt x="64990" y="74054"/>
                  <a:pt x="64990" y="74054"/>
                  <a:pt x="64990" y="74054"/>
                </a:cubicBezTo>
                <a:lnTo>
                  <a:pt x="64990" y="105460"/>
                </a:lnTo>
                <a:close/>
                <a:moveTo>
                  <a:pt x="99110" y="65525"/>
                </a:moveTo>
                <a:lnTo>
                  <a:pt x="99110" y="65525"/>
                </a:lnTo>
                <a:cubicBezTo>
                  <a:pt x="99110" y="68432"/>
                  <a:pt x="95860" y="68432"/>
                  <a:pt x="95860" y="68432"/>
                </a:cubicBezTo>
                <a:cubicBezTo>
                  <a:pt x="13694" y="68432"/>
                  <a:pt x="13694" y="68432"/>
                  <a:pt x="13694" y="68432"/>
                </a:cubicBezTo>
                <a:cubicBezTo>
                  <a:pt x="10444" y="68432"/>
                  <a:pt x="10444" y="65525"/>
                  <a:pt x="10444" y="62617"/>
                </a:cubicBezTo>
                <a:cubicBezTo>
                  <a:pt x="10444" y="34119"/>
                  <a:pt x="10444" y="34119"/>
                  <a:pt x="10444" y="34119"/>
                </a:cubicBezTo>
                <a:cubicBezTo>
                  <a:pt x="10444" y="31405"/>
                  <a:pt x="10444" y="28497"/>
                  <a:pt x="13694" y="28497"/>
                </a:cubicBezTo>
                <a:cubicBezTo>
                  <a:pt x="95860" y="28497"/>
                  <a:pt x="95860" y="28497"/>
                  <a:pt x="95860" y="28497"/>
                </a:cubicBezTo>
                <a:cubicBezTo>
                  <a:pt x="95860" y="28497"/>
                  <a:pt x="99110" y="28497"/>
                  <a:pt x="99110" y="31405"/>
                </a:cubicBezTo>
                <a:cubicBezTo>
                  <a:pt x="109555" y="48465"/>
                  <a:pt x="109555" y="48465"/>
                  <a:pt x="109555" y="48465"/>
                </a:cubicBezTo>
                <a:lnTo>
                  <a:pt x="99110" y="65525"/>
                </a:ln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742" name="Shape 4742"/>
          <p:cNvSpPr/>
          <p:nvPr/>
        </p:nvSpPr>
        <p:spPr>
          <a:xfrm>
            <a:off x="1175952" y="1579337"/>
            <a:ext cx="227526" cy="296389"/>
          </a:xfrm>
          <a:custGeom>
            <a:avLst/>
            <a:gdLst/>
            <a:ahLst/>
            <a:cxnLst/>
            <a:rect l="0" t="0" r="0" b="0"/>
            <a:pathLst>
              <a:path w="120000" h="120000" extrusionOk="0">
                <a:moveTo>
                  <a:pt x="60000" y="0"/>
                </a:moveTo>
                <a:lnTo>
                  <a:pt x="60000" y="0"/>
                </a:lnTo>
                <a:cubicBezTo>
                  <a:pt x="26440" y="0"/>
                  <a:pt x="0" y="19967"/>
                  <a:pt x="0" y="45557"/>
                </a:cubicBezTo>
                <a:cubicBezTo>
                  <a:pt x="0" y="62617"/>
                  <a:pt x="48813" y="119806"/>
                  <a:pt x="60000" y="119806"/>
                </a:cubicBezTo>
                <a:cubicBezTo>
                  <a:pt x="71186" y="119806"/>
                  <a:pt x="119745" y="62617"/>
                  <a:pt x="119745" y="45557"/>
                </a:cubicBezTo>
                <a:cubicBezTo>
                  <a:pt x="119745" y="19967"/>
                  <a:pt x="93559" y="0"/>
                  <a:pt x="60000" y="0"/>
                </a:cubicBezTo>
                <a:close/>
                <a:moveTo>
                  <a:pt x="60000" y="108368"/>
                </a:moveTo>
                <a:lnTo>
                  <a:pt x="60000" y="108368"/>
                </a:lnTo>
                <a:cubicBezTo>
                  <a:pt x="52627" y="108368"/>
                  <a:pt x="11440" y="59903"/>
                  <a:pt x="11440" y="45557"/>
                </a:cubicBezTo>
                <a:cubicBezTo>
                  <a:pt x="11440" y="22681"/>
                  <a:pt x="33813" y="5621"/>
                  <a:pt x="60000" y="5621"/>
                </a:cubicBezTo>
                <a:cubicBezTo>
                  <a:pt x="86186" y="5621"/>
                  <a:pt x="108559" y="22681"/>
                  <a:pt x="108559" y="45557"/>
                </a:cubicBezTo>
                <a:cubicBezTo>
                  <a:pt x="108559" y="59903"/>
                  <a:pt x="67627" y="108368"/>
                  <a:pt x="60000" y="108368"/>
                </a:cubicBezTo>
                <a:close/>
                <a:moveTo>
                  <a:pt x="60000" y="25589"/>
                </a:moveTo>
                <a:lnTo>
                  <a:pt x="60000" y="25589"/>
                </a:lnTo>
                <a:cubicBezTo>
                  <a:pt x="45000" y="25589"/>
                  <a:pt x="33813" y="34119"/>
                  <a:pt x="33813" y="45557"/>
                </a:cubicBezTo>
                <a:cubicBezTo>
                  <a:pt x="33813" y="54087"/>
                  <a:pt x="45000" y="62617"/>
                  <a:pt x="60000" y="62617"/>
                </a:cubicBezTo>
                <a:cubicBezTo>
                  <a:pt x="75000" y="62617"/>
                  <a:pt x="86186" y="54087"/>
                  <a:pt x="86186" y="45557"/>
                </a:cubicBezTo>
                <a:cubicBezTo>
                  <a:pt x="86186" y="34119"/>
                  <a:pt x="75000" y="25589"/>
                  <a:pt x="60000" y="25589"/>
                </a:cubicBezTo>
                <a:close/>
                <a:moveTo>
                  <a:pt x="60000" y="56995"/>
                </a:moveTo>
                <a:lnTo>
                  <a:pt x="60000" y="56995"/>
                </a:lnTo>
                <a:cubicBezTo>
                  <a:pt x="52627" y="56995"/>
                  <a:pt x="45000" y="51179"/>
                  <a:pt x="45000" y="45557"/>
                </a:cubicBezTo>
                <a:cubicBezTo>
                  <a:pt x="45000" y="37027"/>
                  <a:pt x="52627" y="34119"/>
                  <a:pt x="60000" y="34119"/>
                </a:cubicBezTo>
                <a:cubicBezTo>
                  <a:pt x="67627" y="34119"/>
                  <a:pt x="75000" y="37027"/>
                  <a:pt x="75000" y="45557"/>
                </a:cubicBezTo>
                <a:cubicBezTo>
                  <a:pt x="75000" y="51179"/>
                  <a:pt x="67627" y="56995"/>
                  <a:pt x="60000" y="56995"/>
                </a:cubicBezTo>
                <a:close/>
              </a:path>
            </a:pathLst>
          </a:custGeom>
          <a:solidFill>
            <a:schemeClr val="tx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Tree>
    <p:extLst>
      <p:ext uri="{BB962C8B-B14F-4D97-AF65-F5344CB8AC3E}">
        <p14:creationId xmlns:p14="http://schemas.microsoft.com/office/powerpoint/2010/main" val="274800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850-27A5-1B42-BD98-47BE3FAA3FD0}"/>
              </a:ext>
            </a:extLst>
          </p:cNvPr>
          <p:cNvSpPr>
            <a:spLocks noGrp="1"/>
          </p:cNvSpPr>
          <p:nvPr>
            <p:ph type="title"/>
          </p:nvPr>
        </p:nvSpPr>
        <p:spPr/>
        <p:txBody>
          <a:bodyPr/>
          <a:lstStyle/>
          <a:p>
            <a:r>
              <a:rPr lang="en-US" dirty="0">
                <a:solidFill>
                  <a:srgbClr val="FF0000"/>
                </a:solidFill>
              </a:rPr>
              <a:t>Don’t create a “New Presentation”</a:t>
            </a:r>
          </a:p>
        </p:txBody>
      </p:sp>
      <p:sp>
        <p:nvSpPr>
          <p:cNvPr id="4" name="Slide Number Placeholder 3">
            <a:extLst>
              <a:ext uri="{FF2B5EF4-FFF2-40B4-BE49-F238E27FC236}">
                <a16:creationId xmlns:a16="http://schemas.microsoft.com/office/drawing/2014/main" id="{59148B8D-90AD-7545-8EE6-B0C8D4E77CB1}"/>
              </a:ext>
            </a:extLst>
          </p:cNvPr>
          <p:cNvSpPr>
            <a:spLocks noGrp="1"/>
          </p:cNvSpPr>
          <p:nvPr>
            <p:ph type="sldNum" sz="quarter" idx="4"/>
          </p:nvPr>
        </p:nvSpPr>
        <p:spPr/>
        <p:txBody>
          <a:bodyPr/>
          <a:lstStyle/>
          <a:p>
            <a:fld id="{C8BFE72D-DEE3-1A40-BBC5-5AA7D885F44F}" type="slidenum">
              <a:rPr lang="en-US" smtClean="0"/>
              <a:pPr/>
              <a:t>2</a:t>
            </a:fld>
            <a:endParaRPr lang="en-US" sz="800" dirty="0">
              <a:solidFill>
                <a:schemeClr val="tx1">
                  <a:lumMod val="40000"/>
                  <a:lumOff val="60000"/>
                </a:schemeClr>
              </a:solidFill>
            </a:endParaRPr>
          </a:p>
        </p:txBody>
      </p:sp>
      <p:pic>
        <p:nvPicPr>
          <p:cNvPr id="5" name="Picture 4">
            <a:extLst>
              <a:ext uri="{FF2B5EF4-FFF2-40B4-BE49-F238E27FC236}">
                <a16:creationId xmlns:a16="http://schemas.microsoft.com/office/drawing/2014/main" id="{F594A9AD-F3D4-9043-859B-AB92305D0C94}"/>
              </a:ext>
            </a:extLst>
          </p:cNvPr>
          <p:cNvPicPr>
            <a:picLocks noChangeAspect="1"/>
          </p:cNvPicPr>
          <p:nvPr/>
        </p:nvPicPr>
        <p:blipFill>
          <a:blip r:embed="rId2"/>
          <a:stretch>
            <a:fillRect/>
          </a:stretch>
        </p:blipFill>
        <p:spPr>
          <a:xfrm>
            <a:off x="838200" y="1624490"/>
            <a:ext cx="7315200" cy="4106217"/>
          </a:xfrm>
          <a:prstGeom prst="rect">
            <a:avLst/>
          </a:prstGeom>
        </p:spPr>
      </p:pic>
      <p:sp>
        <p:nvSpPr>
          <p:cNvPr id="6" name="TextBox 5">
            <a:extLst>
              <a:ext uri="{FF2B5EF4-FFF2-40B4-BE49-F238E27FC236}">
                <a16:creationId xmlns:a16="http://schemas.microsoft.com/office/drawing/2014/main" id="{E9BD71DA-68EF-A843-BA7A-2D055D788217}"/>
              </a:ext>
            </a:extLst>
          </p:cNvPr>
          <p:cNvSpPr txBox="1"/>
          <p:nvPr/>
        </p:nvSpPr>
        <p:spPr>
          <a:xfrm>
            <a:off x="8382000" y="1523591"/>
            <a:ext cx="2971800" cy="2031325"/>
          </a:xfrm>
          <a:prstGeom prst="rect">
            <a:avLst/>
          </a:prstGeom>
          <a:noFill/>
        </p:spPr>
        <p:txBody>
          <a:bodyPr wrap="square" rtlCol="0">
            <a:spAutoFit/>
          </a:bodyPr>
          <a:lstStyle/>
          <a:p>
            <a:r>
              <a:rPr lang="en-US" dirty="0"/>
              <a:t>Use the existing </a:t>
            </a:r>
            <a:r>
              <a:rPr lang="en-US" b="1" dirty="0"/>
              <a:t>4-H Military Partnership PowerPoint template </a:t>
            </a:r>
            <a:r>
              <a:rPr lang="en-US" dirty="0"/>
              <a:t>as your starting point. It has all your styles, colors and slide templates you need to create your presentation.</a:t>
            </a:r>
          </a:p>
        </p:txBody>
      </p:sp>
    </p:spTree>
    <p:extLst>
      <p:ext uri="{BB962C8B-B14F-4D97-AF65-F5344CB8AC3E}">
        <p14:creationId xmlns:p14="http://schemas.microsoft.com/office/powerpoint/2010/main" val="1113657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Group 161"/>
          <p:cNvGrpSpPr/>
          <p:nvPr/>
        </p:nvGrpSpPr>
        <p:grpSpPr>
          <a:xfrm>
            <a:off x="857062" y="1678319"/>
            <a:ext cx="6428957" cy="4081978"/>
            <a:chOff x="726669" y="1072985"/>
            <a:chExt cx="8640737" cy="5486317"/>
          </a:xfrm>
          <a:solidFill>
            <a:schemeClr val="tx1">
              <a:lumMod val="20000"/>
              <a:lumOff val="80000"/>
            </a:schemeClr>
          </a:solidFill>
        </p:grpSpPr>
        <p:sp>
          <p:nvSpPr>
            <p:cNvPr id="163" name="Freeform 103"/>
            <p:cNvSpPr>
              <a:spLocks/>
            </p:cNvSpPr>
            <p:nvPr/>
          </p:nvSpPr>
          <p:spPr bwMode="auto">
            <a:xfrm>
              <a:off x="833188" y="1597355"/>
              <a:ext cx="1321345" cy="1127004"/>
            </a:xfrm>
            <a:custGeom>
              <a:avLst/>
              <a:gdLst/>
              <a:ahLst/>
              <a:cxnLst>
                <a:cxn ang="0">
                  <a:pos x="0" y="297"/>
                </a:cxn>
                <a:cxn ang="0">
                  <a:pos x="9" y="279"/>
                </a:cxn>
                <a:cxn ang="0">
                  <a:pos x="7" y="253"/>
                </a:cxn>
                <a:cxn ang="0">
                  <a:pos x="30" y="223"/>
                </a:cxn>
                <a:cxn ang="0">
                  <a:pos x="37" y="215"/>
                </a:cxn>
                <a:cxn ang="0">
                  <a:pos x="37" y="215"/>
                </a:cxn>
                <a:cxn ang="0">
                  <a:pos x="34" y="214"/>
                </a:cxn>
                <a:cxn ang="0">
                  <a:pos x="48" y="194"/>
                </a:cxn>
                <a:cxn ang="0">
                  <a:pos x="47" y="194"/>
                </a:cxn>
                <a:cxn ang="0">
                  <a:pos x="61" y="156"/>
                </a:cxn>
                <a:cxn ang="0">
                  <a:pos x="72" y="138"/>
                </a:cxn>
                <a:cxn ang="0">
                  <a:pos x="76" y="120"/>
                </a:cxn>
                <a:cxn ang="0">
                  <a:pos x="87" y="89"/>
                </a:cxn>
                <a:cxn ang="0">
                  <a:pos x="97" y="70"/>
                </a:cxn>
                <a:cxn ang="0">
                  <a:pos x="99" y="55"/>
                </a:cxn>
                <a:cxn ang="0">
                  <a:pos x="103" y="46"/>
                </a:cxn>
                <a:cxn ang="0">
                  <a:pos x="106" y="32"/>
                </a:cxn>
                <a:cxn ang="0">
                  <a:pos x="109" y="21"/>
                </a:cxn>
                <a:cxn ang="0">
                  <a:pos x="117" y="0"/>
                </a:cxn>
                <a:cxn ang="0">
                  <a:pos x="125" y="6"/>
                </a:cxn>
                <a:cxn ang="0">
                  <a:pos x="128" y="2"/>
                </a:cxn>
                <a:cxn ang="0">
                  <a:pos x="139" y="4"/>
                </a:cxn>
                <a:cxn ang="0">
                  <a:pos x="148" y="13"/>
                </a:cxn>
                <a:cxn ang="0">
                  <a:pos x="163" y="15"/>
                </a:cxn>
                <a:cxn ang="0">
                  <a:pos x="174" y="35"/>
                </a:cxn>
                <a:cxn ang="0">
                  <a:pos x="181" y="69"/>
                </a:cxn>
                <a:cxn ang="0">
                  <a:pos x="194" y="76"/>
                </a:cxn>
                <a:cxn ang="0">
                  <a:pos x="215" y="74"/>
                </a:cxn>
                <a:cxn ang="0">
                  <a:pos x="231" y="73"/>
                </a:cxn>
                <a:cxn ang="0">
                  <a:pos x="250" y="78"/>
                </a:cxn>
                <a:cxn ang="0">
                  <a:pos x="268" y="86"/>
                </a:cxn>
                <a:cxn ang="0">
                  <a:pos x="295" y="86"/>
                </a:cxn>
                <a:cxn ang="0">
                  <a:pos x="310" y="92"/>
                </a:cxn>
                <a:cxn ang="0">
                  <a:pos x="348" y="88"/>
                </a:cxn>
                <a:cxn ang="0">
                  <a:pos x="369" y="88"/>
                </a:cxn>
                <a:cxn ang="0">
                  <a:pos x="386" y="86"/>
                </a:cxn>
                <a:cxn ang="0">
                  <a:pos x="504" y="120"/>
                </a:cxn>
                <a:cxn ang="0">
                  <a:pos x="519" y="138"/>
                </a:cxn>
                <a:cxn ang="0">
                  <a:pos x="506" y="168"/>
                </a:cxn>
                <a:cxn ang="0">
                  <a:pos x="487" y="198"/>
                </a:cxn>
                <a:cxn ang="0">
                  <a:pos x="472" y="214"/>
                </a:cxn>
                <a:cxn ang="0">
                  <a:pos x="456" y="245"/>
                </a:cxn>
                <a:cxn ang="0">
                  <a:pos x="468" y="253"/>
                </a:cxn>
                <a:cxn ang="0">
                  <a:pos x="467" y="271"/>
                </a:cxn>
                <a:cxn ang="0">
                  <a:pos x="457" y="287"/>
                </a:cxn>
                <a:cxn ang="0">
                  <a:pos x="251" y="393"/>
                </a:cxn>
                <a:cxn ang="0">
                  <a:pos x="7" y="328"/>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close/>
                </a:path>
              </a:pathLst>
            </a:custGeom>
            <a:grpFill/>
            <a:ln w="9525">
              <a:noFill/>
              <a:round/>
              <a:headEnd/>
              <a:tailEnd/>
            </a:ln>
          </p:spPr>
          <p:txBody>
            <a:bodyPr>
              <a:prstTxWarp prst="textNoShape">
                <a:avLst/>
              </a:prstTxWarp>
            </a:bodyPr>
            <a:lstStyle/>
            <a:p>
              <a:endParaRPr lang="en-US"/>
            </a:p>
          </p:txBody>
        </p:sp>
        <p:sp>
          <p:nvSpPr>
            <p:cNvPr id="164" name="Freeform 104"/>
            <p:cNvSpPr>
              <a:spLocks/>
            </p:cNvSpPr>
            <p:nvPr/>
          </p:nvSpPr>
          <p:spPr bwMode="auto">
            <a:xfrm>
              <a:off x="833188" y="1597355"/>
              <a:ext cx="1321345" cy="1127004"/>
            </a:xfrm>
            <a:custGeom>
              <a:avLst/>
              <a:gdLst/>
              <a:ahLst/>
              <a:cxnLst>
                <a:cxn ang="0">
                  <a:pos x="0" y="297"/>
                </a:cxn>
                <a:cxn ang="0">
                  <a:pos x="9" y="279"/>
                </a:cxn>
                <a:cxn ang="0">
                  <a:pos x="7" y="253"/>
                </a:cxn>
                <a:cxn ang="0">
                  <a:pos x="30" y="223"/>
                </a:cxn>
                <a:cxn ang="0">
                  <a:pos x="37" y="215"/>
                </a:cxn>
                <a:cxn ang="0">
                  <a:pos x="37" y="215"/>
                </a:cxn>
                <a:cxn ang="0">
                  <a:pos x="34" y="214"/>
                </a:cxn>
                <a:cxn ang="0">
                  <a:pos x="48" y="194"/>
                </a:cxn>
                <a:cxn ang="0">
                  <a:pos x="47" y="194"/>
                </a:cxn>
                <a:cxn ang="0">
                  <a:pos x="61" y="156"/>
                </a:cxn>
                <a:cxn ang="0">
                  <a:pos x="72" y="138"/>
                </a:cxn>
                <a:cxn ang="0">
                  <a:pos x="76" y="120"/>
                </a:cxn>
                <a:cxn ang="0">
                  <a:pos x="87" y="89"/>
                </a:cxn>
                <a:cxn ang="0">
                  <a:pos x="97" y="70"/>
                </a:cxn>
                <a:cxn ang="0">
                  <a:pos x="99" y="55"/>
                </a:cxn>
                <a:cxn ang="0">
                  <a:pos x="103" y="46"/>
                </a:cxn>
                <a:cxn ang="0">
                  <a:pos x="106" y="32"/>
                </a:cxn>
                <a:cxn ang="0">
                  <a:pos x="109" y="21"/>
                </a:cxn>
                <a:cxn ang="0">
                  <a:pos x="117" y="0"/>
                </a:cxn>
                <a:cxn ang="0">
                  <a:pos x="125" y="6"/>
                </a:cxn>
                <a:cxn ang="0">
                  <a:pos x="128" y="2"/>
                </a:cxn>
                <a:cxn ang="0">
                  <a:pos x="139" y="4"/>
                </a:cxn>
                <a:cxn ang="0">
                  <a:pos x="148" y="13"/>
                </a:cxn>
                <a:cxn ang="0">
                  <a:pos x="163" y="15"/>
                </a:cxn>
                <a:cxn ang="0">
                  <a:pos x="174" y="35"/>
                </a:cxn>
                <a:cxn ang="0">
                  <a:pos x="181" y="69"/>
                </a:cxn>
                <a:cxn ang="0">
                  <a:pos x="194" y="76"/>
                </a:cxn>
                <a:cxn ang="0">
                  <a:pos x="215" y="74"/>
                </a:cxn>
                <a:cxn ang="0">
                  <a:pos x="231" y="73"/>
                </a:cxn>
                <a:cxn ang="0">
                  <a:pos x="250" y="78"/>
                </a:cxn>
                <a:cxn ang="0">
                  <a:pos x="268" y="86"/>
                </a:cxn>
                <a:cxn ang="0">
                  <a:pos x="295" y="86"/>
                </a:cxn>
                <a:cxn ang="0">
                  <a:pos x="310" y="92"/>
                </a:cxn>
                <a:cxn ang="0">
                  <a:pos x="348" y="88"/>
                </a:cxn>
                <a:cxn ang="0">
                  <a:pos x="369" y="88"/>
                </a:cxn>
                <a:cxn ang="0">
                  <a:pos x="386" y="86"/>
                </a:cxn>
                <a:cxn ang="0">
                  <a:pos x="504" y="120"/>
                </a:cxn>
                <a:cxn ang="0">
                  <a:pos x="519" y="138"/>
                </a:cxn>
                <a:cxn ang="0">
                  <a:pos x="506" y="168"/>
                </a:cxn>
                <a:cxn ang="0">
                  <a:pos x="487" y="198"/>
                </a:cxn>
                <a:cxn ang="0">
                  <a:pos x="472" y="214"/>
                </a:cxn>
                <a:cxn ang="0">
                  <a:pos x="456" y="245"/>
                </a:cxn>
                <a:cxn ang="0">
                  <a:pos x="468" y="253"/>
                </a:cxn>
                <a:cxn ang="0">
                  <a:pos x="467" y="271"/>
                </a:cxn>
                <a:cxn ang="0">
                  <a:pos x="457" y="287"/>
                </a:cxn>
                <a:cxn ang="0">
                  <a:pos x="251" y="393"/>
                </a:cxn>
                <a:cxn ang="0">
                  <a:pos x="7" y="328"/>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65" name="Freeform 105"/>
            <p:cNvSpPr>
              <a:spLocks/>
            </p:cNvSpPr>
            <p:nvPr/>
          </p:nvSpPr>
          <p:spPr bwMode="auto">
            <a:xfrm>
              <a:off x="1322669" y="2622615"/>
              <a:ext cx="1044903" cy="1661809"/>
            </a:xfrm>
            <a:custGeom>
              <a:avLst/>
              <a:gdLst/>
              <a:ahLst/>
              <a:cxnLst>
                <a:cxn ang="0">
                  <a:pos x="14" y="186"/>
                </a:cxn>
                <a:cxn ang="0">
                  <a:pos x="58" y="0"/>
                </a:cxn>
                <a:cxn ang="0">
                  <a:pos x="161" y="24"/>
                </a:cxn>
                <a:cxn ang="0">
                  <a:pos x="235" y="39"/>
                </a:cxn>
                <a:cxn ang="0">
                  <a:pos x="331" y="60"/>
                </a:cxn>
                <a:cxn ang="0">
                  <a:pos x="412" y="75"/>
                </a:cxn>
                <a:cxn ang="0">
                  <a:pos x="339" y="481"/>
                </a:cxn>
                <a:cxn ang="0">
                  <a:pos x="327" y="545"/>
                </a:cxn>
                <a:cxn ang="0">
                  <a:pos x="323" y="553"/>
                </a:cxn>
                <a:cxn ang="0">
                  <a:pos x="316" y="559"/>
                </a:cxn>
                <a:cxn ang="0">
                  <a:pos x="311" y="557"/>
                </a:cxn>
                <a:cxn ang="0">
                  <a:pos x="309" y="552"/>
                </a:cxn>
                <a:cxn ang="0">
                  <a:pos x="304" y="546"/>
                </a:cxn>
                <a:cxn ang="0">
                  <a:pos x="298" y="546"/>
                </a:cxn>
                <a:cxn ang="0">
                  <a:pos x="293" y="542"/>
                </a:cxn>
                <a:cxn ang="0">
                  <a:pos x="288" y="544"/>
                </a:cxn>
                <a:cxn ang="0">
                  <a:pos x="281" y="548"/>
                </a:cxn>
                <a:cxn ang="0">
                  <a:pos x="279" y="555"/>
                </a:cxn>
                <a:cxn ang="0">
                  <a:pos x="282" y="565"/>
                </a:cxn>
                <a:cxn ang="0">
                  <a:pos x="279" y="571"/>
                </a:cxn>
                <a:cxn ang="0">
                  <a:pos x="279" y="575"/>
                </a:cxn>
                <a:cxn ang="0">
                  <a:pos x="279" y="586"/>
                </a:cxn>
                <a:cxn ang="0">
                  <a:pos x="278" y="593"/>
                </a:cxn>
                <a:cxn ang="0">
                  <a:pos x="277" y="598"/>
                </a:cxn>
                <a:cxn ang="0">
                  <a:pos x="279" y="609"/>
                </a:cxn>
                <a:cxn ang="0">
                  <a:pos x="278" y="621"/>
                </a:cxn>
                <a:cxn ang="0">
                  <a:pos x="273" y="626"/>
                </a:cxn>
                <a:cxn ang="0">
                  <a:pos x="271" y="637"/>
                </a:cxn>
                <a:cxn ang="0">
                  <a:pos x="191" y="518"/>
                </a:cxn>
                <a:cxn ang="0">
                  <a:pos x="0" y="240"/>
                </a:cxn>
                <a:cxn ang="0">
                  <a:pos x="14" y="186"/>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close/>
                </a:path>
              </a:pathLst>
            </a:custGeom>
            <a:grpFill/>
            <a:ln w="9525">
              <a:noFill/>
              <a:round/>
              <a:headEnd/>
              <a:tailEnd/>
            </a:ln>
          </p:spPr>
          <p:txBody>
            <a:bodyPr>
              <a:prstTxWarp prst="textNoShape">
                <a:avLst/>
              </a:prstTxWarp>
            </a:bodyPr>
            <a:lstStyle/>
            <a:p>
              <a:endParaRPr lang="en-US"/>
            </a:p>
          </p:txBody>
        </p:sp>
        <p:sp>
          <p:nvSpPr>
            <p:cNvPr id="166" name="Freeform 106"/>
            <p:cNvSpPr>
              <a:spLocks/>
            </p:cNvSpPr>
            <p:nvPr/>
          </p:nvSpPr>
          <p:spPr bwMode="auto">
            <a:xfrm>
              <a:off x="1322669" y="2622615"/>
              <a:ext cx="1044903" cy="1661809"/>
            </a:xfrm>
            <a:custGeom>
              <a:avLst/>
              <a:gdLst/>
              <a:ahLst/>
              <a:cxnLst>
                <a:cxn ang="0">
                  <a:pos x="14" y="186"/>
                </a:cxn>
                <a:cxn ang="0">
                  <a:pos x="58" y="0"/>
                </a:cxn>
                <a:cxn ang="0">
                  <a:pos x="161" y="24"/>
                </a:cxn>
                <a:cxn ang="0">
                  <a:pos x="235" y="39"/>
                </a:cxn>
                <a:cxn ang="0">
                  <a:pos x="331" y="60"/>
                </a:cxn>
                <a:cxn ang="0">
                  <a:pos x="412" y="75"/>
                </a:cxn>
                <a:cxn ang="0">
                  <a:pos x="339" y="481"/>
                </a:cxn>
                <a:cxn ang="0">
                  <a:pos x="327" y="545"/>
                </a:cxn>
                <a:cxn ang="0">
                  <a:pos x="323" y="553"/>
                </a:cxn>
                <a:cxn ang="0">
                  <a:pos x="316" y="559"/>
                </a:cxn>
                <a:cxn ang="0">
                  <a:pos x="311" y="557"/>
                </a:cxn>
                <a:cxn ang="0">
                  <a:pos x="309" y="552"/>
                </a:cxn>
                <a:cxn ang="0">
                  <a:pos x="304" y="546"/>
                </a:cxn>
                <a:cxn ang="0">
                  <a:pos x="298" y="546"/>
                </a:cxn>
                <a:cxn ang="0">
                  <a:pos x="293" y="542"/>
                </a:cxn>
                <a:cxn ang="0">
                  <a:pos x="288" y="544"/>
                </a:cxn>
                <a:cxn ang="0">
                  <a:pos x="281" y="548"/>
                </a:cxn>
                <a:cxn ang="0">
                  <a:pos x="279" y="555"/>
                </a:cxn>
                <a:cxn ang="0">
                  <a:pos x="282" y="565"/>
                </a:cxn>
                <a:cxn ang="0">
                  <a:pos x="279" y="571"/>
                </a:cxn>
                <a:cxn ang="0">
                  <a:pos x="279" y="575"/>
                </a:cxn>
                <a:cxn ang="0">
                  <a:pos x="279" y="586"/>
                </a:cxn>
                <a:cxn ang="0">
                  <a:pos x="278" y="593"/>
                </a:cxn>
                <a:cxn ang="0">
                  <a:pos x="277" y="598"/>
                </a:cxn>
                <a:cxn ang="0">
                  <a:pos x="279" y="609"/>
                </a:cxn>
                <a:cxn ang="0">
                  <a:pos x="278" y="621"/>
                </a:cxn>
                <a:cxn ang="0">
                  <a:pos x="273" y="626"/>
                </a:cxn>
                <a:cxn ang="0">
                  <a:pos x="271" y="637"/>
                </a:cxn>
                <a:cxn ang="0">
                  <a:pos x="191" y="518"/>
                </a:cxn>
                <a:cxn ang="0">
                  <a:pos x="0" y="240"/>
                </a:cxn>
                <a:cxn ang="0">
                  <a:pos x="14" y="186"/>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67" name="Freeform 107"/>
            <p:cNvSpPr>
              <a:spLocks/>
            </p:cNvSpPr>
            <p:nvPr/>
          </p:nvSpPr>
          <p:spPr bwMode="auto">
            <a:xfrm>
              <a:off x="1883163" y="3877450"/>
              <a:ext cx="1110843" cy="1335708"/>
            </a:xfrm>
            <a:custGeom>
              <a:avLst/>
              <a:gdLst/>
              <a:ahLst/>
              <a:cxnLst>
                <a:cxn ang="0">
                  <a:pos x="12" y="339"/>
                </a:cxn>
                <a:cxn ang="0">
                  <a:pos x="18" y="339"/>
                </a:cxn>
                <a:cxn ang="0">
                  <a:pos x="24" y="335"/>
                </a:cxn>
                <a:cxn ang="0">
                  <a:pos x="30" y="323"/>
                </a:cxn>
                <a:cxn ang="0">
                  <a:pos x="24" y="315"/>
                </a:cxn>
                <a:cxn ang="0">
                  <a:pos x="18" y="308"/>
                </a:cxn>
                <a:cxn ang="0">
                  <a:pos x="20" y="297"/>
                </a:cxn>
                <a:cxn ang="0">
                  <a:pos x="20" y="287"/>
                </a:cxn>
                <a:cxn ang="0">
                  <a:pos x="35" y="272"/>
                </a:cxn>
                <a:cxn ang="0">
                  <a:pos x="41" y="259"/>
                </a:cxn>
                <a:cxn ang="0">
                  <a:pos x="43" y="240"/>
                </a:cxn>
                <a:cxn ang="0">
                  <a:pos x="52" y="232"/>
                </a:cxn>
                <a:cxn ang="0">
                  <a:pos x="73" y="217"/>
                </a:cxn>
                <a:cxn ang="0">
                  <a:pos x="60" y="202"/>
                </a:cxn>
                <a:cxn ang="0">
                  <a:pos x="58" y="190"/>
                </a:cxn>
                <a:cxn ang="0">
                  <a:pos x="56" y="178"/>
                </a:cxn>
                <a:cxn ang="0">
                  <a:pos x="50" y="162"/>
                </a:cxn>
                <a:cxn ang="0">
                  <a:pos x="52" y="145"/>
                </a:cxn>
                <a:cxn ang="0">
                  <a:pos x="58" y="128"/>
                </a:cxn>
                <a:cxn ang="0">
                  <a:pos x="57" y="112"/>
                </a:cxn>
                <a:cxn ang="0">
                  <a:pos x="58" y="94"/>
                </a:cxn>
                <a:cxn ang="0">
                  <a:pos x="61" y="84"/>
                </a:cxn>
                <a:cxn ang="0">
                  <a:pos x="60" y="67"/>
                </a:cxn>
                <a:cxn ang="0">
                  <a:pos x="72" y="61"/>
                </a:cxn>
                <a:cxn ang="0">
                  <a:pos x="83" y="65"/>
                </a:cxn>
                <a:cxn ang="0">
                  <a:pos x="90" y="76"/>
                </a:cxn>
                <a:cxn ang="0">
                  <a:pos x="102" y="72"/>
                </a:cxn>
                <a:cxn ang="0">
                  <a:pos x="118" y="0"/>
                </a:cxn>
                <a:cxn ang="0">
                  <a:pos x="265" y="25"/>
                </a:cxn>
                <a:cxn ang="0">
                  <a:pos x="438" y="49"/>
                </a:cxn>
                <a:cxn ang="0">
                  <a:pos x="380" y="512"/>
                </a:cxn>
                <a:cxn ang="0">
                  <a:pos x="242" y="494"/>
                </a:cxn>
                <a:cxn ang="0">
                  <a:pos x="16" y="365"/>
                </a:cxn>
                <a:cxn ang="0">
                  <a:pos x="3" y="350"/>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close/>
                </a:path>
              </a:pathLst>
            </a:custGeom>
            <a:grpFill/>
            <a:ln w="9525">
              <a:noFill/>
              <a:round/>
              <a:headEnd/>
              <a:tailEnd/>
            </a:ln>
          </p:spPr>
          <p:txBody>
            <a:bodyPr>
              <a:prstTxWarp prst="textNoShape">
                <a:avLst/>
              </a:prstTxWarp>
            </a:bodyPr>
            <a:lstStyle/>
            <a:p>
              <a:endParaRPr lang="en-US"/>
            </a:p>
          </p:txBody>
        </p:sp>
        <p:sp>
          <p:nvSpPr>
            <p:cNvPr id="168" name="Freeform 108"/>
            <p:cNvSpPr>
              <a:spLocks/>
            </p:cNvSpPr>
            <p:nvPr/>
          </p:nvSpPr>
          <p:spPr bwMode="auto">
            <a:xfrm>
              <a:off x="1883163" y="3877450"/>
              <a:ext cx="1110843" cy="1335708"/>
            </a:xfrm>
            <a:custGeom>
              <a:avLst/>
              <a:gdLst/>
              <a:ahLst/>
              <a:cxnLst>
                <a:cxn ang="0">
                  <a:pos x="12" y="339"/>
                </a:cxn>
                <a:cxn ang="0">
                  <a:pos x="18" y="339"/>
                </a:cxn>
                <a:cxn ang="0">
                  <a:pos x="24" y="335"/>
                </a:cxn>
                <a:cxn ang="0">
                  <a:pos x="30" y="323"/>
                </a:cxn>
                <a:cxn ang="0">
                  <a:pos x="24" y="315"/>
                </a:cxn>
                <a:cxn ang="0">
                  <a:pos x="18" y="308"/>
                </a:cxn>
                <a:cxn ang="0">
                  <a:pos x="20" y="297"/>
                </a:cxn>
                <a:cxn ang="0">
                  <a:pos x="20" y="287"/>
                </a:cxn>
                <a:cxn ang="0">
                  <a:pos x="35" y="272"/>
                </a:cxn>
                <a:cxn ang="0">
                  <a:pos x="41" y="259"/>
                </a:cxn>
                <a:cxn ang="0">
                  <a:pos x="43" y="240"/>
                </a:cxn>
                <a:cxn ang="0">
                  <a:pos x="52" y="232"/>
                </a:cxn>
                <a:cxn ang="0">
                  <a:pos x="73" y="217"/>
                </a:cxn>
                <a:cxn ang="0">
                  <a:pos x="60" y="202"/>
                </a:cxn>
                <a:cxn ang="0">
                  <a:pos x="58" y="190"/>
                </a:cxn>
                <a:cxn ang="0">
                  <a:pos x="56" y="178"/>
                </a:cxn>
                <a:cxn ang="0">
                  <a:pos x="50" y="162"/>
                </a:cxn>
                <a:cxn ang="0">
                  <a:pos x="52" y="145"/>
                </a:cxn>
                <a:cxn ang="0">
                  <a:pos x="58" y="128"/>
                </a:cxn>
                <a:cxn ang="0">
                  <a:pos x="57" y="112"/>
                </a:cxn>
                <a:cxn ang="0">
                  <a:pos x="58" y="94"/>
                </a:cxn>
                <a:cxn ang="0">
                  <a:pos x="61" y="84"/>
                </a:cxn>
                <a:cxn ang="0">
                  <a:pos x="60" y="67"/>
                </a:cxn>
                <a:cxn ang="0">
                  <a:pos x="72" y="61"/>
                </a:cxn>
                <a:cxn ang="0">
                  <a:pos x="83" y="65"/>
                </a:cxn>
                <a:cxn ang="0">
                  <a:pos x="90" y="76"/>
                </a:cxn>
                <a:cxn ang="0">
                  <a:pos x="102" y="72"/>
                </a:cxn>
                <a:cxn ang="0">
                  <a:pos x="118" y="0"/>
                </a:cxn>
                <a:cxn ang="0">
                  <a:pos x="265" y="25"/>
                </a:cxn>
                <a:cxn ang="0">
                  <a:pos x="438" y="49"/>
                </a:cxn>
                <a:cxn ang="0">
                  <a:pos x="380" y="512"/>
                </a:cxn>
                <a:cxn ang="0">
                  <a:pos x="242" y="494"/>
                </a:cxn>
                <a:cxn ang="0">
                  <a:pos x="16" y="365"/>
                </a:cxn>
                <a:cxn ang="0">
                  <a:pos x="3" y="350"/>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69" name="Freeform 109"/>
            <p:cNvSpPr>
              <a:spLocks/>
            </p:cNvSpPr>
            <p:nvPr/>
          </p:nvSpPr>
          <p:spPr bwMode="auto">
            <a:xfrm>
              <a:off x="1918670" y="1263428"/>
              <a:ext cx="976426" cy="1627894"/>
            </a:xfrm>
            <a:custGeom>
              <a:avLst/>
              <a:gdLst/>
              <a:ahLst/>
              <a:cxnLst>
                <a:cxn ang="0">
                  <a:pos x="29" y="415"/>
                </a:cxn>
                <a:cxn ang="0">
                  <a:pos x="35" y="410"/>
                </a:cxn>
                <a:cxn ang="0">
                  <a:pos x="40" y="392"/>
                </a:cxn>
                <a:cxn ang="0">
                  <a:pos x="40" y="381"/>
                </a:cxn>
                <a:cxn ang="0">
                  <a:pos x="31" y="377"/>
                </a:cxn>
                <a:cxn ang="0">
                  <a:pos x="32" y="357"/>
                </a:cxn>
                <a:cxn ang="0">
                  <a:pos x="44" y="342"/>
                </a:cxn>
                <a:cxn ang="0">
                  <a:pos x="57" y="331"/>
                </a:cxn>
                <a:cxn ang="0">
                  <a:pos x="61" y="322"/>
                </a:cxn>
                <a:cxn ang="0">
                  <a:pos x="78" y="296"/>
                </a:cxn>
                <a:cxn ang="0">
                  <a:pos x="93" y="277"/>
                </a:cxn>
                <a:cxn ang="0">
                  <a:pos x="81" y="256"/>
                </a:cxn>
                <a:cxn ang="0">
                  <a:pos x="76" y="248"/>
                </a:cxn>
                <a:cxn ang="0">
                  <a:pos x="74" y="236"/>
                </a:cxn>
                <a:cxn ang="0">
                  <a:pos x="73" y="209"/>
                </a:cxn>
                <a:cxn ang="0">
                  <a:pos x="77" y="187"/>
                </a:cxn>
                <a:cxn ang="0">
                  <a:pos x="118" y="0"/>
                </a:cxn>
                <a:cxn ang="0">
                  <a:pos x="171" y="11"/>
                </a:cxn>
                <a:cxn ang="0">
                  <a:pos x="154" y="91"/>
                </a:cxn>
                <a:cxn ang="0">
                  <a:pos x="162" y="110"/>
                </a:cxn>
                <a:cxn ang="0">
                  <a:pos x="168" y="126"/>
                </a:cxn>
                <a:cxn ang="0">
                  <a:pos x="169" y="137"/>
                </a:cxn>
                <a:cxn ang="0">
                  <a:pos x="172" y="148"/>
                </a:cxn>
                <a:cxn ang="0">
                  <a:pos x="181" y="157"/>
                </a:cxn>
                <a:cxn ang="0">
                  <a:pos x="187" y="167"/>
                </a:cxn>
                <a:cxn ang="0">
                  <a:pos x="195" y="183"/>
                </a:cxn>
                <a:cxn ang="0">
                  <a:pos x="199" y="191"/>
                </a:cxn>
                <a:cxn ang="0">
                  <a:pos x="204" y="201"/>
                </a:cxn>
                <a:cxn ang="0">
                  <a:pos x="213" y="206"/>
                </a:cxn>
                <a:cxn ang="0">
                  <a:pos x="217" y="214"/>
                </a:cxn>
                <a:cxn ang="0">
                  <a:pos x="228" y="216"/>
                </a:cxn>
                <a:cxn ang="0">
                  <a:pos x="217" y="243"/>
                </a:cxn>
                <a:cxn ang="0">
                  <a:pos x="211" y="254"/>
                </a:cxn>
                <a:cxn ang="0">
                  <a:pos x="210" y="263"/>
                </a:cxn>
                <a:cxn ang="0">
                  <a:pos x="211" y="280"/>
                </a:cxn>
                <a:cxn ang="0">
                  <a:pos x="203" y="285"/>
                </a:cxn>
                <a:cxn ang="0">
                  <a:pos x="200" y="296"/>
                </a:cxn>
                <a:cxn ang="0">
                  <a:pos x="206" y="304"/>
                </a:cxn>
                <a:cxn ang="0">
                  <a:pos x="215" y="309"/>
                </a:cxn>
                <a:cxn ang="0">
                  <a:pos x="238" y="303"/>
                </a:cxn>
                <a:cxn ang="0">
                  <a:pos x="242" y="319"/>
                </a:cxn>
                <a:cxn ang="0">
                  <a:pos x="249" y="343"/>
                </a:cxn>
                <a:cxn ang="0">
                  <a:pos x="255" y="354"/>
                </a:cxn>
                <a:cxn ang="0">
                  <a:pos x="252" y="366"/>
                </a:cxn>
                <a:cxn ang="0">
                  <a:pos x="257" y="377"/>
                </a:cxn>
                <a:cxn ang="0">
                  <a:pos x="270" y="380"/>
                </a:cxn>
                <a:cxn ang="0">
                  <a:pos x="271" y="395"/>
                </a:cxn>
                <a:cxn ang="0">
                  <a:pos x="272" y="404"/>
                </a:cxn>
                <a:cxn ang="0">
                  <a:pos x="280" y="415"/>
                </a:cxn>
                <a:cxn ang="0">
                  <a:pos x="283" y="408"/>
                </a:cxn>
                <a:cxn ang="0">
                  <a:pos x="299" y="408"/>
                </a:cxn>
                <a:cxn ang="0">
                  <a:pos x="310" y="410"/>
                </a:cxn>
                <a:cxn ang="0">
                  <a:pos x="318" y="404"/>
                </a:cxn>
                <a:cxn ang="0">
                  <a:pos x="339" y="408"/>
                </a:cxn>
                <a:cxn ang="0">
                  <a:pos x="350" y="410"/>
                </a:cxn>
                <a:cxn ang="0">
                  <a:pos x="360" y="410"/>
                </a:cxn>
                <a:cxn ang="0">
                  <a:pos x="374" y="400"/>
                </a:cxn>
                <a:cxn ang="0">
                  <a:pos x="381" y="417"/>
                </a:cxn>
                <a:cxn ang="0">
                  <a:pos x="355" y="624"/>
                </a:cxn>
                <a:cxn ang="0">
                  <a:pos x="200" y="600"/>
                </a:cxn>
                <a:cxn ang="0">
                  <a:pos x="96" y="58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close/>
                </a:path>
              </a:pathLst>
            </a:custGeom>
            <a:grpFill/>
            <a:ln w="9525">
              <a:noFill/>
              <a:round/>
              <a:headEnd/>
              <a:tailEnd/>
            </a:ln>
          </p:spPr>
          <p:txBody>
            <a:bodyPr>
              <a:prstTxWarp prst="textNoShape">
                <a:avLst/>
              </a:prstTxWarp>
            </a:bodyPr>
            <a:lstStyle/>
            <a:p>
              <a:endParaRPr lang="en-US"/>
            </a:p>
          </p:txBody>
        </p:sp>
        <p:sp>
          <p:nvSpPr>
            <p:cNvPr id="170" name="Freeform 110"/>
            <p:cNvSpPr>
              <a:spLocks/>
            </p:cNvSpPr>
            <p:nvPr/>
          </p:nvSpPr>
          <p:spPr bwMode="auto">
            <a:xfrm>
              <a:off x="1918670" y="1263428"/>
              <a:ext cx="976426" cy="1627894"/>
            </a:xfrm>
            <a:custGeom>
              <a:avLst/>
              <a:gdLst/>
              <a:ahLst/>
              <a:cxnLst>
                <a:cxn ang="0">
                  <a:pos x="29" y="415"/>
                </a:cxn>
                <a:cxn ang="0">
                  <a:pos x="35" y="410"/>
                </a:cxn>
                <a:cxn ang="0">
                  <a:pos x="40" y="392"/>
                </a:cxn>
                <a:cxn ang="0">
                  <a:pos x="40" y="381"/>
                </a:cxn>
                <a:cxn ang="0">
                  <a:pos x="31" y="377"/>
                </a:cxn>
                <a:cxn ang="0">
                  <a:pos x="32" y="357"/>
                </a:cxn>
                <a:cxn ang="0">
                  <a:pos x="44" y="342"/>
                </a:cxn>
                <a:cxn ang="0">
                  <a:pos x="57" y="331"/>
                </a:cxn>
                <a:cxn ang="0">
                  <a:pos x="61" y="322"/>
                </a:cxn>
                <a:cxn ang="0">
                  <a:pos x="78" y="296"/>
                </a:cxn>
                <a:cxn ang="0">
                  <a:pos x="93" y="277"/>
                </a:cxn>
                <a:cxn ang="0">
                  <a:pos x="81" y="256"/>
                </a:cxn>
                <a:cxn ang="0">
                  <a:pos x="76" y="248"/>
                </a:cxn>
                <a:cxn ang="0">
                  <a:pos x="74" y="236"/>
                </a:cxn>
                <a:cxn ang="0">
                  <a:pos x="73" y="209"/>
                </a:cxn>
                <a:cxn ang="0">
                  <a:pos x="77" y="187"/>
                </a:cxn>
                <a:cxn ang="0">
                  <a:pos x="118" y="0"/>
                </a:cxn>
                <a:cxn ang="0">
                  <a:pos x="171" y="11"/>
                </a:cxn>
                <a:cxn ang="0">
                  <a:pos x="154" y="91"/>
                </a:cxn>
                <a:cxn ang="0">
                  <a:pos x="162" y="110"/>
                </a:cxn>
                <a:cxn ang="0">
                  <a:pos x="168" y="126"/>
                </a:cxn>
                <a:cxn ang="0">
                  <a:pos x="169" y="137"/>
                </a:cxn>
                <a:cxn ang="0">
                  <a:pos x="172" y="148"/>
                </a:cxn>
                <a:cxn ang="0">
                  <a:pos x="181" y="157"/>
                </a:cxn>
                <a:cxn ang="0">
                  <a:pos x="187" y="167"/>
                </a:cxn>
                <a:cxn ang="0">
                  <a:pos x="195" y="183"/>
                </a:cxn>
                <a:cxn ang="0">
                  <a:pos x="199" y="191"/>
                </a:cxn>
                <a:cxn ang="0">
                  <a:pos x="204" y="201"/>
                </a:cxn>
                <a:cxn ang="0">
                  <a:pos x="213" y="206"/>
                </a:cxn>
                <a:cxn ang="0">
                  <a:pos x="217" y="214"/>
                </a:cxn>
                <a:cxn ang="0">
                  <a:pos x="228" y="216"/>
                </a:cxn>
                <a:cxn ang="0">
                  <a:pos x="217" y="243"/>
                </a:cxn>
                <a:cxn ang="0">
                  <a:pos x="211" y="254"/>
                </a:cxn>
                <a:cxn ang="0">
                  <a:pos x="210" y="263"/>
                </a:cxn>
                <a:cxn ang="0">
                  <a:pos x="211" y="280"/>
                </a:cxn>
                <a:cxn ang="0">
                  <a:pos x="203" y="285"/>
                </a:cxn>
                <a:cxn ang="0">
                  <a:pos x="200" y="296"/>
                </a:cxn>
                <a:cxn ang="0">
                  <a:pos x="206" y="304"/>
                </a:cxn>
                <a:cxn ang="0">
                  <a:pos x="215" y="309"/>
                </a:cxn>
                <a:cxn ang="0">
                  <a:pos x="238" y="303"/>
                </a:cxn>
                <a:cxn ang="0">
                  <a:pos x="242" y="319"/>
                </a:cxn>
                <a:cxn ang="0">
                  <a:pos x="249" y="343"/>
                </a:cxn>
                <a:cxn ang="0">
                  <a:pos x="255" y="354"/>
                </a:cxn>
                <a:cxn ang="0">
                  <a:pos x="252" y="366"/>
                </a:cxn>
                <a:cxn ang="0">
                  <a:pos x="257" y="377"/>
                </a:cxn>
                <a:cxn ang="0">
                  <a:pos x="270" y="380"/>
                </a:cxn>
                <a:cxn ang="0">
                  <a:pos x="271" y="395"/>
                </a:cxn>
                <a:cxn ang="0">
                  <a:pos x="272" y="404"/>
                </a:cxn>
                <a:cxn ang="0">
                  <a:pos x="280" y="415"/>
                </a:cxn>
                <a:cxn ang="0">
                  <a:pos x="283" y="408"/>
                </a:cxn>
                <a:cxn ang="0">
                  <a:pos x="299" y="408"/>
                </a:cxn>
                <a:cxn ang="0">
                  <a:pos x="310" y="410"/>
                </a:cxn>
                <a:cxn ang="0">
                  <a:pos x="318" y="404"/>
                </a:cxn>
                <a:cxn ang="0">
                  <a:pos x="339" y="408"/>
                </a:cxn>
                <a:cxn ang="0">
                  <a:pos x="350" y="410"/>
                </a:cxn>
                <a:cxn ang="0">
                  <a:pos x="360" y="410"/>
                </a:cxn>
                <a:cxn ang="0">
                  <a:pos x="374" y="400"/>
                </a:cxn>
                <a:cxn ang="0">
                  <a:pos x="381" y="417"/>
                </a:cxn>
                <a:cxn ang="0">
                  <a:pos x="355" y="624"/>
                </a:cxn>
                <a:cxn ang="0">
                  <a:pos x="200" y="600"/>
                </a:cxn>
                <a:cxn ang="0">
                  <a:pos x="96" y="58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71" name="Freeform 111"/>
            <p:cNvSpPr>
              <a:spLocks/>
            </p:cNvSpPr>
            <p:nvPr/>
          </p:nvSpPr>
          <p:spPr bwMode="auto">
            <a:xfrm>
              <a:off x="2182432" y="2818276"/>
              <a:ext cx="918094" cy="1187006"/>
            </a:xfrm>
            <a:custGeom>
              <a:avLst/>
              <a:gdLst/>
              <a:ahLst/>
              <a:cxnLst>
                <a:cxn ang="0">
                  <a:pos x="0" y="406"/>
                </a:cxn>
                <a:cxn ang="0">
                  <a:pos x="73" y="0"/>
                </a:cxn>
                <a:cxn ang="0">
                  <a:pos x="96" y="4"/>
                </a:cxn>
                <a:cxn ang="0">
                  <a:pos x="180" y="19"/>
                </a:cxn>
                <a:cxn ang="0">
                  <a:pos x="251" y="28"/>
                </a:cxn>
                <a:cxn ang="0">
                  <a:pos x="239" y="111"/>
                </a:cxn>
                <a:cxn ang="0">
                  <a:pos x="362" y="127"/>
                </a:cxn>
                <a:cxn ang="0">
                  <a:pos x="320" y="455"/>
                </a:cxn>
                <a:cxn ang="0">
                  <a:pos x="232" y="443"/>
                </a:cxn>
                <a:cxn ang="0">
                  <a:pos x="147" y="431"/>
                </a:cxn>
                <a:cxn ang="0">
                  <a:pos x="58" y="416"/>
                </a:cxn>
                <a:cxn ang="0">
                  <a:pos x="0" y="406"/>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close/>
                </a:path>
              </a:pathLst>
            </a:custGeom>
            <a:grpFill/>
            <a:ln w="9525">
              <a:noFill/>
              <a:round/>
              <a:headEnd/>
              <a:tailEnd/>
            </a:ln>
          </p:spPr>
          <p:txBody>
            <a:bodyPr>
              <a:prstTxWarp prst="textNoShape">
                <a:avLst/>
              </a:prstTxWarp>
            </a:bodyPr>
            <a:lstStyle/>
            <a:p>
              <a:endParaRPr lang="en-US"/>
            </a:p>
          </p:txBody>
        </p:sp>
        <p:sp>
          <p:nvSpPr>
            <p:cNvPr id="172" name="Freeform 112"/>
            <p:cNvSpPr>
              <a:spLocks/>
            </p:cNvSpPr>
            <p:nvPr/>
          </p:nvSpPr>
          <p:spPr bwMode="auto">
            <a:xfrm>
              <a:off x="2182432" y="2818276"/>
              <a:ext cx="918094" cy="1187006"/>
            </a:xfrm>
            <a:custGeom>
              <a:avLst/>
              <a:gdLst/>
              <a:ahLst/>
              <a:cxnLst>
                <a:cxn ang="0">
                  <a:pos x="0" y="406"/>
                </a:cxn>
                <a:cxn ang="0">
                  <a:pos x="73" y="0"/>
                </a:cxn>
                <a:cxn ang="0">
                  <a:pos x="96" y="4"/>
                </a:cxn>
                <a:cxn ang="0">
                  <a:pos x="180" y="19"/>
                </a:cxn>
                <a:cxn ang="0">
                  <a:pos x="251" y="28"/>
                </a:cxn>
                <a:cxn ang="0">
                  <a:pos x="239" y="111"/>
                </a:cxn>
                <a:cxn ang="0">
                  <a:pos x="362" y="127"/>
                </a:cxn>
                <a:cxn ang="0">
                  <a:pos x="320" y="455"/>
                </a:cxn>
                <a:cxn ang="0">
                  <a:pos x="232" y="443"/>
                </a:cxn>
                <a:cxn ang="0">
                  <a:pos x="147" y="431"/>
                </a:cxn>
                <a:cxn ang="0">
                  <a:pos x="58" y="416"/>
                </a:cxn>
                <a:cxn ang="0">
                  <a:pos x="0" y="406"/>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73" name="Freeform 113"/>
            <p:cNvSpPr>
              <a:spLocks/>
            </p:cNvSpPr>
            <p:nvPr/>
          </p:nvSpPr>
          <p:spPr bwMode="auto">
            <a:xfrm>
              <a:off x="2309240" y="1292125"/>
              <a:ext cx="1689090" cy="1080045"/>
            </a:xfrm>
            <a:custGeom>
              <a:avLst/>
              <a:gdLst/>
              <a:ahLst/>
              <a:cxnLst>
                <a:cxn ang="0">
                  <a:pos x="14" y="115"/>
                </a:cxn>
                <a:cxn ang="0">
                  <a:pos x="8" y="99"/>
                </a:cxn>
                <a:cxn ang="0">
                  <a:pos x="0" y="80"/>
                </a:cxn>
                <a:cxn ang="0">
                  <a:pos x="17" y="0"/>
                </a:cxn>
                <a:cxn ang="0">
                  <a:pos x="235" y="39"/>
                </a:cxn>
                <a:cxn ang="0">
                  <a:pos x="437" y="66"/>
                </a:cxn>
                <a:cxn ang="0">
                  <a:pos x="627" y="87"/>
                </a:cxn>
                <a:cxn ang="0">
                  <a:pos x="666" y="91"/>
                </a:cxn>
                <a:cxn ang="0">
                  <a:pos x="645" y="408"/>
                </a:cxn>
                <a:cxn ang="0">
                  <a:pos x="563" y="408"/>
                </a:cxn>
                <a:cxn ang="0">
                  <a:pos x="347" y="385"/>
                </a:cxn>
                <a:cxn ang="0">
                  <a:pos x="236" y="374"/>
                </a:cxn>
                <a:cxn ang="0">
                  <a:pos x="227" y="406"/>
                </a:cxn>
                <a:cxn ang="0">
                  <a:pos x="220" y="389"/>
                </a:cxn>
                <a:cxn ang="0">
                  <a:pos x="206" y="399"/>
                </a:cxn>
                <a:cxn ang="0">
                  <a:pos x="196" y="399"/>
                </a:cxn>
                <a:cxn ang="0">
                  <a:pos x="185" y="397"/>
                </a:cxn>
                <a:cxn ang="0">
                  <a:pos x="164" y="393"/>
                </a:cxn>
                <a:cxn ang="0">
                  <a:pos x="156" y="399"/>
                </a:cxn>
                <a:cxn ang="0">
                  <a:pos x="145" y="397"/>
                </a:cxn>
                <a:cxn ang="0">
                  <a:pos x="129" y="397"/>
                </a:cxn>
                <a:cxn ang="0">
                  <a:pos x="126" y="404"/>
                </a:cxn>
                <a:cxn ang="0">
                  <a:pos x="118" y="393"/>
                </a:cxn>
                <a:cxn ang="0">
                  <a:pos x="117" y="384"/>
                </a:cxn>
                <a:cxn ang="0">
                  <a:pos x="116" y="369"/>
                </a:cxn>
                <a:cxn ang="0">
                  <a:pos x="103" y="366"/>
                </a:cxn>
                <a:cxn ang="0">
                  <a:pos x="98" y="355"/>
                </a:cxn>
                <a:cxn ang="0">
                  <a:pos x="101" y="343"/>
                </a:cxn>
                <a:cxn ang="0">
                  <a:pos x="95" y="332"/>
                </a:cxn>
                <a:cxn ang="0">
                  <a:pos x="88" y="308"/>
                </a:cxn>
                <a:cxn ang="0">
                  <a:pos x="84" y="292"/>
                </a:cxn>
                <a:cxn ang="0">
                  <a:pos x="61" y="298"/>
                </a:cxn>
                <a:cxn ang="0">
                  <a:pos x="52" y="293"/>
                </a:cxn>
                <a:cxn ang="0">
                  <a:pos x="46" y="285"/>
                </a:cxn>
                <a:cxn ang="0">
                  <a:pos x="49" y="274"/>
                </a:cxn>
                <a:cxn ang="0">
                  <a:pos x="57" y="269"/>
                </a:cxn>
                <a:cxn ang="0">
                  <a:pos x="56" y="252"/>
                </a:cxn>
                <a:cxn ang="0">
                  <a:pos x="57" y="243"/>
                </a:cxn>
                <a:cxn ang="0">
                  <a:pos x="63" y="232"/>
                </a:cxn>
                <a:cxn ang="0">
                  <a:pos x="74" y="205"/>
                </a:cxn>
                <a:cxn ang="0">
                  <a:pos x="63" y="203"/>
                </a:cxn>
                <a:cxn ang="0">
                  <a:pos x="59" y="195"/>
                </a:cxn>
                <a:cxn ang="0">
                  <a:pos x="50" y="190"/>
                </a:cxn>
                <a:cxn ang="0">
                  <a:pos x="45" y="180"/>
                </a:cxn>
                <a:cxn ang="0">
                  <a:pos x="41" y="172"/>
                </a:cxn>
                <a:cxn ang="0">
                  <a:pos x="33" y="156"/>
                </a:cxn>
                <a:cxn ang="0">
                  <a:pos x="27" y="146"/>
                </a:cxn>
                <a:cxn ang="0">
                  <a:pos x="18" y="137"/>
                </a:cxn>
                <a:cxn ang="0">
                  <a:pos x="15" y="126"/>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close/>
                </a:path>
              </a:pathLst>
            </a:custGeom>
            <a:grpFill/>
            <a:ln w="9525">
              <a:noFill/>
              <a:round/>
              <a:headEnd/>
              <a:tailEnd/>
            </a:ln>
          </p:spPr>
          <p:txBody>
            <a:bodyPr>
              <a:prstTxWarp prst="textNoShape">
                <a:avLst/>
              </a:prstTxWarp>
            </a:bodyPr>
            <a:lstStyle/>
            <a:p>
              <a:endParaRPr lang="en-US"/>
            </a:p>
          </p:txBody>
        </p:sp>
        <p:sp>
          <p:nvSpPr>
            <p:cNvPr id="174" name="Freeform 114"/>
            <p:cNvSpPr>
              <a:spLocks/>
            </p:cNvSpPr>
            <p:nvPr/>
          </p:nvSpPr>
          <p:spPr bwMode="auto">
            <a:xfrm>
              <a:off x="2309240" y="1294733"/>
              <a:ext cx="1689090" cy="1080045"/>
            </a:xfrm>
            <a:custGeom>
              <a:avLst/>
              <a:gdLst/>
              <a:ahLst/>
              <a:cxnLst>
                <a:cxn ang="0">
                  <a:pos x="14" y="115"/>
                </a:cxn>
                <a:cxn ang="0">
                  <a:pos x="8" y="99"/>
                </a:cxn>
                <a:cxn ang="0">
                  <a:pos x="0" y="80"/>
                </a:cxn>
                <a:cxn ang="0">
                  <a:pos x="17" y="0"/>
                </a:cxn>
                <a:cxn ang="0">
                  <a:pos x="235" y="39"/>
                </a:cxn>
                <a:cxn ang="0">
                  <a:pos x="437" y="66"/>
                </a:cxn>
                <a:cxn ang="0">
                  <a:pos x="627" y="87"/>
                </a:cxn>
                <a:cxn ang="0">
                  <a:pos x="666" y="91"/>
                </a:cxn>
                <a:cxn ang="0">
                  <a:pos x="645" y="408"/>
                </a:cxn>
                <a:cxn ang="0">
                  <a:pos x="563" y="408"/>
                </a:cxn>
                <a:cxn ang="0">
                  <a:pos x="347" y="385"/>
                </a:cxn>
                <a:cxn ang="0">
                  <a:pos x="236" y="374"/>
                </a:cxn>
                <a:cxn ang="0">
                  <a:pos x="227" y="406"/>
                </a:cxn>
                <a:cxn ang="0">
                  <a:pos x="220" y="389"/>
                </a:cxn>
                <a:cxn ang="0">
                  <a:pos x="206" y="399"/>
                </a:cxn>
                <a:cxn ang="0">
                  <a:pos x="196" y="399"/>
                </a:cxn>
                <a:cxn ang="0">
                  <a:pos x="185" y="397"/>
                </a:cxn>
                <a:cxn ang="0">
                  <a:pos x="164" y="393"/>
                </a:cxn>
                <a:cxn ang="0">
                  <a:pos x="156" y="399"/>
                </a:cxn>
                <a:cxn ang="0">
                  <a:pos x="145" y="397"/>
                </a:cxn>
                <a:cxn ang="0">
                  <a:pos x="129" y="397"/>
                </a:cxn>
                <a:cxn ang="0">
                  <a:pos x="126" y="404"/>
                </a:cxn>
                <a:cxn ang="0">
                  <a:pos x="118" y="393"/>
                </a:cxn>
                <a:cxn ang="0">
                  <a:pos x="117" y="384"/>
                </a:cxn>
                <a:cxn ang="0">
                  <a:pos x="116" y="369"/>
                </a:cxn>
                <a:cxn ang="0">
                  <a:pos x="103" y="366"/>
                </a:cxn>
                <a:cxn ang="0">
                  <a:pos x="98" y="355"/>
                </a:cxn>
                <a:cxn ang="0">
                  <a:pos x="101" y="343"/>
                </a:cxn>
                <a:cxn ang="0">
                  <a:pos x="95" y="332"/>
                </a:cxn>
                <a:cxn ang="0">
                  <a:pos x="88" y="308"/>
                </a:cxn>
                <a:cxn ang="0">
                  <a:pos x="84" y="292"/>
                </a:cxn>
                <a:cxn ang="0">
                  <a:pos x="61" y="298"/>
                </a:cxn>
                <a:cxn ang="0">
                  <a:pos x="52" y="293"/>
                </a:cxn>
                <a:cxn ang="0">
                  <a:pos x="46" y="285"/>
                </a:cxn>
                <a:cxn ang="0">
                  <a:pos x="49" y="274"/>
                </a:cxn>
                <a:cxn ang="0">
                  <a:pos x="57" y="269"/>
                </a:cxn>
                <a:cxn ang="0">
                  <a:pos x="56" y="252"/>
                </a:cxn>
                <a:cxn ang="0">
                  <a:pos x="57" y="243"/>
                </a:cxn>
                <a:cxn ang="0">
                  <a:pos x="63" y="232"/>
                </a:cxn>
                <a:cxn ang="0">
                  <a:pos x="74" y="205"/>
                </a:cxn>
                <a:cxn ang="0">
                  <a:pos x="63" y="203"/>
                </a:cxn>
                <a:cxn ang="0">
                  <a:pos x="59" y="195"/>
                </a:cxn>
                <a:cxn ang="0">
                  <a:pos x="50" y="190"/>
                </a:cxn>
                <a:cxn ang="0">
                  <a:pos x="45" y="180"/>
                </a:cxn>
                <a:cxn ang="0">
                  <a:pos x="41" y="172"/>
                </a:cxn>
                <a:cxn ang="0">
                  <a:pos x="33" y="156"/>
                </a:cxn>
                <a:cxn ang="0">
                  <a:pos x="27" y="146"/>
                </a:cxn>
                <a:cxn ang="0">
                  <a:pos x="18" y="137"/>
                </a:cxn>
                <a:cxn ang="0">
                  <a:pos x="15" y="126"/>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75" name="Freeform 115"/>
            <p:cNvSpPr>
              <a:spLocks/>
            </p:cNvSpPr>
            <p:nvPr/>
          </p:nvSpPr>
          <p:spPr bwMode="auto">
            <a:xfrm>
              <a:off x="2788577" y="2257382"/>
              <a:ext cx="1148886" cy="970475"/>
            </a:xfrm>
            <a:custGeom>
              <a:avLst/>
              <a:gdLst/>
              <a:ahLst/>
              <a:cxnLst>
                <a:cxn ang="0">
                  <a:pos x="12" y="243"/>
                </a:cxn>
                <a:cxn ang="0">
                  <a:pos x="42" y="40"/>
                </a:cxn>
                <a:cxn ang="0">
                  <a:pos x="47" y="4"/>
                </a:cxn>
                <a:cxn ang="0">
                  <a:pos x="53" y="0"/>
                </a:cxn>
                <a:cxn ang="0">
                  <a:pos x="158" y="15"/>
                </a:cxn>
                <a:cxn ang="0">
                  <a:pos x="262" y="27"/>
                </a:cxn>
                <a:cxn ang="0">
                  <a:pos x="374" y="38"/>
                </a:cxn>
                <a:cxn ang="0">
                  <a:pos x="453" y="44"/>
                </a:cxn>
                <a:cxn ang="0">
                  <a:pos x="441" y="208"/>
                </a:cxn>
                <a:cxn ang="0">
                  <a:pos x="430" y="372"/>
                </a:cxn>
                <a:cxn ang="0">
                  <a:pos x="333" y="365"/>
                </a:cxn>
                <a:cxn ang="0">
                  <a:pos x="281" y="360"/>
                </a:cxn>
                <a:cxn ang="0">
                  <a:pos x="182" y="349"/>
                </a:cxn>
                <a:cxn ang="0">
                  <a:pos x="123" y="342"/>
                </a:cxn>
                <a:cxn ang="0">
                  <a:pos x="0" y="326"/>
                </a:cxn>
                <a:cxn ang="0">
                  <a:pos x="12" y="243"/>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close/>
                </a:path>
              </a:pathLst>
            </a:custGeom>
            <a:grpFill/>
            <a:ln w="9525">
              <a:noFill/>
              <a:round/>
              <a:headEnd/>
              <a:tailEnd/>
            </a:ln>
          </p:spPr>
          <p:txBody>
            <a:bodyPr>
              <a:prstTxWarp prst="textNoShape">
                <a:avLst/>
              </a:prstTxWarp>
            </a:bodyPr>
            <a:lstStyle/>
            <a:p>
              <a:endParaRPr lang="en-US"/>
            </a:p>
          </p:txBody>
        </p:sp>
        <p:sp>
          <p:nvSpPr>
            <p:cNvPr id="176" name="Freeform 116"/>
            <p:cNvSpPr>
              <a:spLocks/>
            </p:cNvSpPr>
            <p:nvPr/>
          </p:nvSpPr>
          <p:spPr bwMode="auto">
            <a:xfrm>
              <a:off x="2788577" y="2257382"/>
              <a:ext cx="1148886" cy="970475"/>
            </a:xfrm>
            <a:custGeom>
              <a:avLst/>
              <a:gdLst/>
              <a:ahLst/>
              <a:cxnLst>
                <a:cxn ang="0">
                  <a:pos x="12" y="243"/>
                </a:cxn>
                <a:cxn ang="0">
                  <a:pos x="42" y="40"/>
                </a:cxn>
                <a:cxn ang="0">
                  <a:pos x="47" y="4"/>
                </a:cxn>
                <a:cxn ang="0">
                  <a:pos x="53" y="0"/>
                </a:cxn>
                <a:cxn ang="0">
                  <a:pos x="158" y="15"/>
                </a:cxn>
                <a:cxn ang="0">
                  <a:pos x="262" y="27"/>
                </a:cxn>
                <a:cxn ang="0">
                  <a:pos x="374" y="38"/>
                </a:cxn>
                <a:cxn ang="0">
                  <a:pos x="453" y="44"/>
                </a:cxn>
                <a:cxn ang="0">
                  <a:pos x="441" y="208"/>
                </a:cxn>
                <a:cxn ang="0">
                  <a:pos x="430" y="372"/>
                </a:cxn>
                <a:cxn ang="0">
                  <a:pos x="333" y="365"/>
                </a:cxn>
                <a:cxn ang="0">
                  <a:pos x="281" y="360"/>
                </a:cxn>
                <a:cxn ang="0">
                  <a:pos x="182" y="349"/>
                </a:cxn>
                <a:cxn ang="0">
                  <a:pos x="123" y="342"/>
                </a:cxn>
                <a:cxn ang="0">
                  <a:pos x="0" y="326"/>
                </a:cxn>
                <a:cxn ang="0">
                  <a:pos x="12" y="243"/>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77" name="Freeform 117"/>
            <p:cNvSpPr>
              <a:spLocks/>
            </p:cNvSpPr>
            <p:nvPr/>
          </p:nvSpPr>
          <p:spPr bwMode="auto">
            <a:xfrm>
              <a:off x="2846909" y="4005282"/>
              <a:ext cx="1138741" cy="1223530"/>
            </a:xfrm>
            <a:custGeom>
              <a:avLst/>
              <a:gdLst/>
              <a:ahLst/>
              <a:cxnLst>
                <a:cxn ang="0">
                  <a:pos x="0" y="463"/>
                </a:cxn>
                <a:cxn ang="0">
                  <a:pos x="0" y="460"/>
                </a:cxn>
                <a:cxn ang="0">
                  <a:pos x="58" y="0"/>
                </a:cxn>
                <a:cxn ang="0">
                  <a:pos x="165" y="12"/>
                </a:cxn>
                <a:cxn ang="0">
                  <a:pos x="260" y="22"/>
                </a:cxn>
                <a:cxn ang="0">
                  <a:pos x="376" y="31"/>
                </a:cxn>
                <a:cxn ang="0">
                  <a:pos x="449" y="37"/>
                </a:cxn>
                <a:cxn ang="0">
                  <a:pos x="446" y="77"/>
                </a:cxn>
                <a:cxn ang="0">
                  <a:pos x="443" y="79"/>
                </a:cxn>
                <a:cxn ang="0">
                  <a:pos x="442" y="84"/>
                </a:cxn>
                <a:cxn ang="0">
                  <a:pos x="431" y="282"/>
                </a:cxn>
                <a:cxn ang="0">
                  <a:pos x="424" y="357"/>
                </a:cxn>
                <a:cxn ang="0">
                  <a:pos x="419" y="442"/>
                </a:cxn>
                <a:cxn ang="0">
                  <a:pos x="414" y="448"/>
                </a:cxn>
                <a:cxn ang="0">
                  <a:pos x="411" y="448"/>
                </a:cxn>
                <a:cxn ang="0">
                  <a:pos x="351" y="444"/>
                </a:cxn>
                <a:cxn ang="0">
                  <a:pos x="290" y="438"/>
                </a:cxn>
                <a:cxn ang="0">
                  <a:pos x="222" y="433"/>
                </a:cxn>
                <a:cxn ang="0">
                  <a:pos x="171" y="427"/>
                </a:cxn>
                <a:cxn ang="0">
                  <a:pos x="171" y="430"/>
                </a:cxn>
                <a:cxn ang="0">
                  <a:pos x="173" y="440"/>
                </a:cxn>
                <a:cxn ang="0">
                  <a:pos x="176" y="444"/>
                </a:cxn>
                <a:cxn ang="0">
                  <a:pos x="176" y="446"/>
                </a:cxn>
                <a:cxn ang="0">
                  <a:pos x="176" y="446"/>
                </a:cxn>
                <a:cxn ang="0">
                  <a:pos x="64" y="434"/>
                </a:cxn>
                <a:cxn ang="0">
                  <a:pos x="61" y="441"/>
                </a:cxn>
                <a:cxn ang="0">
                  <a:pos x="58" y="468"/>
                </a:cxn>
                <a:cxn ang="0">
                  <a:pos x="53" y="469"/>
                </a:cxn>
                <a:cxn ang="0">
                  <a:pos x="0" y="463"/>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176" y="446"/>
                  </a:lnTo>
                  <a:lnTo>
                    <a:pt x="64" y="434"/>
                  </a:lnTo>
                  <a:lnTo>
                    <a:pt x="61" y="441"/>
                  </a:lnTo>
                  <a:lnTo>
                    <a:pt x="58" y="468"/>
                  </a:lnTo>
                  <a:lnTo>
                    <a:pt x="53" y="469"/>
                  </a:lnTo>
                  <a:lnTo>
                    <a:pt x="0" y="463"/>
                  </a:lnTo>
                  <a:close/>
                </a:path>
              </a:pathLst>
            </a:custGeom>
            <a:grpFill/>
            <a:ln w="9525">
              <a:noFill/>
              <a:round/>
              <a:headEnd/>
              <a:tailEnd/>
            </a:ln>
          </p:spPr>
          <p:txBody>
            <a:bodyPr>
              <a:prstTxWarp prst="textNoShape">
                <a:avLst/>
              </a:prstTxWarp>
            </a:bodyPr>
            <a:lstStyle/>
            <a:p>
              <a:endParaRPr lang="en-US"/>
            </a:p>
          </p:txBody>
        </p:sp>
        <p:sp>
          <p:nvSpPr>
            <p:cNvPr id="178" name="Freeform 118"/>
            <p:cNvSpPr>
              <a:spLocks/>
            </p:cNvSpPr>
            <p:nvPr/>
          </p:nvSpPr>
          <p:spPr bwMode="auto">
            <a:xfrm>
              <a:off x="2846909" y="4005282"/>
              <a:ext cx="1138741" cy="1223530"/>
            </a:xfrm>
            <a:custGeom>
              <a:avLst/>
              <a:gdLst/>
              <a:ahLst/>
              <a:cxnLst>
                <a:cxn ang="0">
                  <a:pos x="0" y="463"/>
                </a:cxn>
                <a:cxn ang="0">
                  <a:pos x="0" y="460"/>
                </a:cxn>
                <a:cxn ang="0">
                  <a:pos x="58" y="0"/>
                </a:cxn>
                <a:cxn ang="0">
                  <a:pos x="165" y="12"/>
                </a:cxn>
                <a:cxn ang="0">
                  <a:pos x="260" y="22"/>
                </a:cxn>
                <a:cxn ang="0">
                  <a:pos x="376" y="31"/>
                </a:cxn>
                <a:cxn ang="0">
                  <a:pos x="449" y="37"/>
                </a:cxn>
                <a:cxn ang="0">
                  <a:pos x="446" y="77"/>
                </a:cxn>
                <a:cxn ang="0">
                  <a:pos x="443" y="79"/>
                </a:cxn>
                <a:cxn ang="0">
                  <a:pos x="442" y="84"/>
                </a:cxn>
                <a:cxn ang="0">
                  <a:pos x="431" y="282"/>
                </a:cxn>
                <a:cxn ang="0">
                  <a:pos x="424" y="357"/>
                </a:cxn>
                <a:cxn ang="0">
                  <a:pos x="419" y="442"/>
                </a:cxn>
                <a:cxn ang="0">
                  <a:pos x="414" y="448"/>
                </a:cxn>
                <a:cxn ang="0">
                  <a:pos x="411" y="448"/>
                </a:cxn>
                <a:cxn ang="0">
                  <a:pos x="351" y="444"/>
                </a:cxn>
                <a:cxn ang="0">
                  <a:pos x="290" y="438"/>
                </a:cxn>
                <a:cxn ang="0">
                  <a:pos x="222" y="433"/>
                </a:cxn>
                <a:cxn ang="0">
                  <a:pos x="171" y="427"/>
                </a:cxn>
                <a:cxn ang="0">
                  <a:pos x="171" y="430"/>
                </a:cxn>
                <a:cxn ang="0">
                  <a:pos x="173" y="440"/>
                </a:cxn>
                <a:cxn ang="0">
                  <a:pos x="176" y="444"/>
                </a:cxn>
                <a:cxn ang="0">
                  <a:pos x="176" y="446"/>
                </a:cxn>
                <a:cxn ang="0">
                  <a:pos x="176" y="446"/>
                </a:cxn>
                <a:cxn ang="0">
                  <a:pos x="64" y="434"/>
                </a:cxn>
                <a:cxn ang="0">
                  <a:pos x="61" y="441"/>
                </a:cxn>
                <a:cxn ang="0">
                  <a:pos x="58" y="468"/>
                </a:cxn>
                <a:cxn ang="0">
                  <a:pos x="53" y="469"/>
                </a:cxn>
                <a:cxn ang="0">
                  <a:pos x="0" y="463"/>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176" y="446"/>
                  </a:lnTo>
                  <a:lnTo>
                    <a:pt x="64" y="434"/>
                  </a:lnTo>
                  <a:lnTo>
                    <a:pt x="61" y="441"/>
                  </a:lnTo>
                  <a:lnTo>
                    <a:pt x="58" y="468"/>
                  </a:lnTo>
                  <a:lnTo>
                    <a:pt x="53" y="469"/>
                  </a:lnTo>
                  <a:lnTo>
                    <a:pt x="0" y="46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79" name="Freeform 119"/>
            <p:cNvSpPr>
              <a:spLocks/>
            </p:cNvSpPr>
            <p:nvPr/>
          </p:nvSpPr>
          <p:spPr bwMode="auto">
            <a:xfrm>
              <a:off x="2994007" y="3149594"/>
              <a:ext cx="1194537" cy="962649"/>
            </a:xfrm>
            <a:custGeom>
              <a:avLst/>
              <a:gdLst/>
              <a:ahLst/>
              <a:cxnLst>
                <a:cxn ang="0">
                  <a:pos x="0" y="328"/>
                </a:cxn>
                <a:cxn ang="0">
                  <a:pos x="42" y="0"/>
                </a:cxn>
                <a:cxn ang="0">
                  <a:pos x="101" y="7"/>
                </a:cxn>
                <a:cxn ang="0">
                  <a:pos x="200" y="18"/>
                </a:cxn>
                <a:cxn ang="0">
                  <a:pos x="252" y="23"/>
                </a:cxn>
                <a:cxn ang="0">
                  <a:pos x="349" y="30"/>
                </a:cxn>
                <a:cxn ang="0">
                  <a:pos x="404" y="34"/>
                </a:cxn>
                <a:cxn ang="0">
                  <a:pos x="465" y="38"/>
                </a:cxn>
                <a:cxn ang="0">
                  <a:pos x="471" y="41"/>
                </a:cxn>
                <a:cxn ang="0">
                  <a:pos x="467" y="121"/>
                </a:cxn>
                <a:cxn ang="0">
                  <a:pos x="455" y="369"/>
                </a:cxn>
                <a:cxn ang="0">
                  <a:pos x="391" y="365"/>
                </a:cxn>
                <a:cxn ang="0">
                  <a:pos x="318" y="359"/>
                </a:cxn>
                <a:cxn ang="0">
                  <a:pos x="202" y="350"/>
                </a:cxn>
                <a:cxn ang="0">
                  <a:pos x="107" y="340"/>
                </a:cxn>
                <a:cxn ang="0">
                  <a:pos x="0" y="328"/>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close/>
                </a:path>
              </a:pathLst>
            </a:custGeom>
            <a:grpFill/>
            <a:ln w="9525">
              <a:noFill/>
              <a:round/>
              <a:headEnd/>
              <a:tailEnd/>
            </a:ln>
          </p:spPr>
          <p:txBody>
            <a:bodyPr>
              <a:prstTxWarp prst="textNoShape">
                <a:avLst/>
              </a:prstTxWarp>
            </a:bodyPr>
            <a:lstStyle/>
            <a:p>
              <a:endParaRPr lang="en-US"/>
            </a:p>
          </p:txBody>
        </p:sp>
        <p:sp>
          <p:nvSpPr>
            <p:cNvPr id="180" name="Freeform 120"/>
            <p:cNvSpPr>
              <a:spLocks/>
            </p:cNvSpPr>
            <p:nvPr/>
          </p:nvSpPr>
          <p:spPr bwMode="auto">
            <a:xfrm>
              <a:off x="2994007" y="3149594"/>
              <a:ext cx="1194537" cy="962649"/>
            </a:xfrm>
            <a:custGeom>
              <a:avLst/>
              <a:gdLst/>
              <a:ahLst/>
              <a:cxnLst>
                <a:cxn ang="0">
                  <a:pos x="0" y="328"/>
                </a:cxn>
                <a:cxn ang="0">
                  <a:pos x="42" y="0"/>
                </a:cxn>
                <a:cxn ang="0">
                  <a:pos x="101" y="7"/>
                </a:cxn>
                <a:cxn ang="0">
                  <a:pos x="200" y="18"/>
                </a:cxn>
                <a:cxn ang="0">
                  <a:pos x="252" y="23"/>
                </a:cxn>
                <a:cxn ang="0">
                  <a:pos x="349" y="30"/>
                </a:cxn>
                <a:cxn ang="0">
                  <a:pos x="404" y="34"/>
                </a:cxn>
                <a:cxn ang="0">
                  <a:pos x="465" y="38"/>
                </a:cxn>
                <a:cxn ang="0">
                  <a:pos x="471" y="41"/>
                </a:cxn>
                <a:cxn ang="0">
                  <a:pos x="467" y="121"/>
                </a:cxn>
                <a:cxn ang="0">
                  <a:pos x="455" y="369"/>
                </a:cxn>
                <a:cxn ang="0">
                  <a:pos x="391" y="365"/>
                </a:cxn>
                <a:cxn ang="0">
                  <a:pos x="318" y="359"/>
                </a:cxn>
                <a:cxn ang="0">
                  <a:pos x="202" y="350"/>
                </a:cxn>
                <a:cxn ang="0">
                  <a:pos x="107" y="340"/>
                </a:cxn>
                <a:cxn ang="0">
                  <a:pos x="0" y="328"/>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81" name="Freeform 121"/>
            <p:cNvSpPr>
              <a:spLocks/>
            </p:cNvSpPr>
            <p:nvPr/>
          </p:nvSpPr>
          <p:spPr bwMode="auto">
            <a:xfrm>
              <a:off x="3879130" y="2800014"/>
              <a:ext cx="1356852" cy="686116"/>
            </a:xfrm>
            <a:custGeom>
              <a:avLst/>
              <a:gdLst/>
              <a:ahLst/>
              <a:cxnLst>
                <a:cxn ang="0">
                  <a:pos x="11" y="0"/>
                </a:cxn>
                <a:cxn ang="0">
                  <a:pos x="176" y="9"/>
                </a:cxn>
                <a:cxn ang="0">
                  <a:pos x="342" y="15"/>
                </a:cxn>
                <a:cxn ang="0">
                  <a:pos x="370" y="34"/>
                </a:cxn>
                <a:cxn ang="0">
                  <a:pos x="380" y="26"/>
                </a:cxn>
                <a:cxn ang="0">
                  <a:pos x="413" y="26"/>
                </a:cxn>
                <a:cxn ang="0">
                  <a:pos x="427" y="34"/>
                </a:cxn>
                <a:cxn ang="0">
                  <a:pos x="434" y="38"/>
                </a:cxn>
                <a:cxn ang="0">
                  <a:pos x="443" y="42"/>
                </a:cxn>
                <a:cxn ang="0">
                  <a:pos x="451" y="49"/>
                </a:cxn>
                <a:cxn ang="0">
                  <a:pos x="461" y="55"/>
                </a:cxn>
                <a:cxn ang="0">
                  <a:pos x="468" y="62"/>
                </a:cxn>
                <a:cxn ang="0">
                  <a:pos x="469" y="72"/>
                </a:cxn>
                <a:cxn ang="0">
                  <a:pos x="470" y="81"/>
                </a:cxn>
                <a:cxn ang="0">
                  <a:pos x="474" y="92"/>
                </a:cxn>
                <a:cxn ang="0">
                  <a:pos x="483" y="107"/>
                </a:cxn>
                <a:cxn ang="0">
                  <a:pos x="487" y="116"/>
                </a:cxn>
                <a:cxn ang="0">
                  <a:pos x="485" y="127"/>
                </a:cxn>
                <a:cxn ang="0">
                  <a:pos x="487" y="134"/>
                </a:cxn>
                <a:cxn ang="0">
                  <a:pos x="491" y="139"/>
                </a:cxn>
                <a:cxn ang="0">
                  <a:pos x="495" y="148"/>
                </a:cxn>
                <a:cxn ang="0">
                  <a:pos x="498" y="160"/>
                </a:cxn>
                <a:cxn ang="0">
                  <a:pos x="500" y="171"/>
                </a:cxn>
                <a:cxn ang="0">
                  <a:pos x="503" y="188"/>
                </a:cxn>
                <a:cxn ang="0">
                  <a:pos x="506" y="207"/>
                </a:cxn>
                <a:cxn ang="0">
                  <a:pos x="507" y="218"/>
                </a:cxn>
                <a:cxn ang="0">
                  <a:pos x="515" y="233"/>
                </a:cxn>
                <a:cxn ang="0">
                  <a:pos x="525" y="241"/>
                </a:cxn>
                <a:cxn ang="0">
                  <a:pos x="530" y="252"/>
                </a:cxn>
                <a:cxn ang="0">
                  <a:pos x="535" y="261"/>
                </a:cxn>
                <a:cxn ang="0">
                  <a:pos x="350" y="263"/>
                </a:cxn>
                <a:cxn ang="0">
                  <a:pos x="118" y="255"/>
                </a:cxn>
                <a:cxn ang="0">
                  <a:pos x="116" y="172"/>
                </a:cxn>
                <a:cxn ang="0">
                  <a:pos x="0" y="164"/>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close/>
                </a:path>
              </a:pathLst>
            </a:custGeom>
            <a:grpFill/>
            <a:ln w="9525">
              <a:noFill/>
              <a:round/>
              <a:headEnd/>
              <a:tailEnd/>
            </a:ln>
          </p:spPr>
          <p:txBody>
            <a:bodyPr>
              <a:prstTxWarp prst="textNoShape">
                <a:avLst/>
              </a:prstTxWarp>
            </a:bodyPr>
            <a:lstStyle/>
            <a:p>
              <a:endParaRPr lang="en-US"/>
            </a:p>
          </p:txBody>
        </p:sp>
        <p:sp>
          <p:nvSpPr>
            <p:cNvPr id="182" name="Freeform 122"/>
            <p:cNvSpPr>
              <a:spLocks/>
            </p:cNvSpPr>
            <p:nvPr/>
          </p:nvSpPr>
          <p:spPr bwMode="auto">
            <a:xfrm>
              <a:off x="3879130" y="2800014"/>
              <a:ext cx="1356852" cy="686116"/>
            </a:xfrm>
            <a:custGeom>
              <a:avLst/>
              <a:gdLst/>
              <a:ahLst/>
              <a:cxnLst>
                <a:cxn ang="0">
                  <a:pos x="11" y="0"/>
                </a:cxn>
                <a:cxn ang="0">
                  <a:pos x="176" y="9"/>
                </a:cxn>
                <a:cxn ang="0">
                  <a:pos x="342" y="15"/>
                </a:cxn>
                <a:cxn ang="0">
                  <a:pos x="370" y="34"/>
                </a:cxn>
                <a:cxn ang="0">
                  <a:pos x="380" y="26"/>
                </a:cxn>
                <a:cxn ang="0">
                  <a:pos x="413" y="26"/>
                </a:cxn>
                <a:cxn ang="0">
                  <a:pos x="427" y="34"/>
                </a:cxn>
                <a:cxn ang="0">
                  <a:pos x="434" y="38"/>
                </a:cxn>
                <a:cxn ang="0">
                  <a:pos x="443" y="42"/>
                </a:cxn>
                <a:cxn ang="0">
                  <a:pos x="451" y="49"/>
                </a:cxn>
                <a:cxn ang="0">
                  <a:pos x="461" y="55"/>
                </a:cxn>
                <a:cxn ang="0">
                  <a:pos x="468" y="62"/>
                </a:cxn>
                <a:cxn ang="0">
                  <a:pos x="469" y="72"/>
                </a:cxn>
                <a:cxn ang="0">
                  <a:pos x="470" y="81"/>
                </a:cxn>
                <a:cxn ang="0">
                  <a:pos x="474" y="92"/>
                </a:cxn>
                <a:cxn ang="0">
                  <a:pos x="483" y="107"/>
                </a:cxn>
                <a:cxn ang="0">
                  <a:pos x="487" y="116"/>
                </a:cxn>
                <a:cxn ang="0">
                  <a:pos x="485" y="127"/>
                </a:cxn>
                <a:cxn ang="0">
                  <a:pos x="487" y="134"/>
                </a:cxn>
                <a:cxn ang="0">
                  <a:pos x="491" y="139"/>
                </a:cxn>
                <a:cxn ang="0">
                  <a:pos x="495" y="148"/>
                </a:cxn>
                <a:cxn ang="0">
                  <a:pos x="498" y="160"/>
                </a:cxn>
                <a:cxn ang="0">
                  <a:pos x="500" y="171"/>
                </a:cxn>
                <a:cxn ang="0">
                  <a:pos x="503" y="188"/>
                </a:cxn>
                <a:cxn ang="0">
                  <a:pos x="506" y="207"/>
                </a:cxn>
                <a:cxn ang="0">
                  <a:pos x="507" y="218"/>
                </a:cxn>
                <a:cxn ang="0">
                  <a:pos x="515" y="233"/>
                </a:cxn>
                <a:cxn ang="0">
                  <a:pos x="525" y="241"/>
                </a:cxn>
                <a:cxn ang="0">
                  <a:pos x="530" y="252"/>
                </a:cxn>
                <a:cxn ang="0">
                  <a:pos x="535" y="261"/>
                </a:cxn>
                <a:cxn ang="0">
                  <a:pos x="350" y="263"/>
                </a:cxn>
                <a:cxn ang="0">
                  <a:pos x="118" y="255"/>
                </a:cxn>
                <a:cxn ang="0">
                  <a:pos x="116" y="172"/>
                </a:cxn>
                <a:cxn ang="0">
                  <a:pos x="0" y="164"/>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83" name="Freeform 123"/>
            <p:cNvSpPr>
              <a:spLocks/>
            </p:cNvSpPr>
            <p:nvPr/>
          </p:nvSpPr>
          <p:spPr bwMode="auto">
            <a:xfrm>
              <a:off x="3907028" y="2173901"/>
              <a:ext cx="1148886" cy="769597"/>
            </a:xfrm>
            <a:custGeom>
              <a:avLst/>
              <a:gdLst/>
              <a:ahLst/>
              <a:cxnLst>
                <a:cxn ang="0">
                  <a:pos x="0" y="240"/>
                </a:cxn>
                <a:cxn ang="0">
                  <a:pos x="12" y="76"/>
                </a:cxn>
                <a:cxn ang="0">
                  <a:pos x="15" y="70"/>
                </a:cxn>
                <a:cxn ang="0">
                  <a:pos x="19" y="0"/>
                </a:cxn>
                <a:cxn ang="0">
                  <a:pos x="120" y="6"/>
                </a:cxn>
                <a:cxn ang="0">
                  <a:pos x="233" y="11"/>
                </a:cxn>
                <a:cxn ang="0">
                  <a:pos x="339" y="13"/>
                </a:cxn>
                <a:cxn ang="0">
                  <a:pos x="444" y="13"/>
                </a:cxn>
                <a:cxn ang="0">
                  <a:pos x="442" y="24"/>
                </a:cxn>
                <a:cxn ang="0">
                  <a:pos x="439" y="30"/>
                </a:cxn>
                <a:cxn ang="0">
                  <a:pos x="434" y="34"/>
                </a:cxn>
                <a:cxn ang="0">
                  <a:pos x="428" y="38"/>
                </a:cxn>
                <a:cxn ang="0">
                  <a:pos x="427" y="42"/>
                </a:cxn>
                <a:cxn ang="0">
                  <a:pos x="431" y="47"/>
                </a:cxn>
                <a:cxn ang="0">
                  <a:pos x="438" y="58"/>
                </a:cxn>
                <a:cxn ang="0">
                  <a:pos x="442" y="58"/>
                </a:cxn>
                <a:cxn ang="0">
                  <a:pos x="447" y="61"/>
                </a:cxn>
                <a:cxn ang="0">
                  <a:pos x="451" y="66"/>
                </a:cxn>
                <a:cxn ang="0">
                  <a:pos x="453" y="214"/>
                </a:cxn>
                <a:cxn ang="0">
                  <a:pos x="443" y="214"/>
                </a:cxn>
                <a:cxn ang="0">
                  <a:pos x="444" y="219"/>
                </a:cxn>
                <a:cxn ang="0">
                  <a:pos x="447" y="225"/>
                </a:cxn>
                <a:cxn ang="0">
                  <a:pos x="447" y="230"/>
                </a:cxn>
                <a:cxn ang="0">
                  <a:pos x="444" y="232"/>
                </a:cxn>
                <a:cxn ang="0">
                  <a:pos x="446" y="237"/>
                </a:cxn>
                <a:cxn ang="0">
                  <a:pos x="451" y="242"/>
                </a:cxn>
                <a:cxn ang="0">
                  <a:pos x="451" y="248"/>
                </a:cxn>
                <a:cxn ang="0">
                  <a:pos x="449" y="252"/>
                </a:cxn>
                <a:cxn ang="0">
                  <a:pos x="449" y="257"/>
                </a:cxn>
                <a:cxn ang="0">
                  <a:pos x="446" y="268"/>
                </a:cxn>
                <a:cxn ang="0">
                  <a:pos x="444" y="270"/>
                </a:cxn>
                <a:cxn ang="0">
                  <a:pos x="442" y="274"/>
                </a:cxn>
                <a:cxn ang="0">
                  <a:pos x="443" y="279"/>
                </a:cxn>
                <a:cxn ang="0">
                  <a:pos x="449" y="284"/>
                </a:cxn>
                <a:cxn ang="0">
                  <a:pos x="450" y="295"/>
                </a:cxn>
                <a:cxn ang="0">
                  <a:pos x="446" y="294"/>
                </a:cxn>
                <a:cxn ang="0">
                  <a:pos x="440" y="289"/>
                </a:cxn>
                <a:cxn ang="0">
                  <a:pos x="438" y="283"/>
                </a:cxn>
                <a:cxn ang="0">
                  <a:pos x="432" y="282"/>
                </a:cxn>
                <a:cxn ang="0">
                  <a:pos x="427" y="276"/>
                </a:cxn>
                <a:cxn ang="0">
                  <a:pos x="423" y="278"/>
                </a:cxn>
                <a:cxn ang="0">
                  <a:pos x="421" y="275"/>
                </a:cxn>
                <a:cxn ang="0">
                  <a:pos x="416" y="274"/>
                </a:cxn>
                <a:cxn ang="0">
                  <a:pos x="411" y="272"/>
                </a:cxn>
                <a:cxn ang="0">
                  <a:pos x="402" y="266"/>
                </a:cxn>
                <a:cxn ang="0">
                  <a:pos x="379" y="267"/>
                </a:cxn>
                <a:cxn ang="0">
                  <a:pos x="369" y="266"/>
                </a:cxn>
                <a:cxn ang="0">
                  <a:pos x="364" y="271"/>
                </a:cxn>
                <a:cxn ang="0">
                  <a:pos x="359" y="274"/>
                </a:cxn>
                <a:cxn ang="0">
                  <a:pos x="337" y="261"/>
                </a:cxn>
                <a:cxn ang="0">
                  <a:pos x="331" y="255"/>
                </a:cxn>
                <a:cxn ang="0">
                  <a:pos x="264" y="253"/>
                </a:cxn>
                <a:cxn ang="0">
                  <a:pos x="165" y="249"/>
                </a:cxn>
                <a:cxn ang="0">
                  <a:pos x="62" y="244"/>
                </a:cxn>
                <a:cxn ang="0">
                  <a:pos x="0" y="240"/>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close/>
                </a:path>
              </a:pathLst>
            </a:custGeom>
            <a:grpFill/>
            <a:ln w="9525">
              <a:noFill/>
              <a:round/>
              <a:headEnd/>
              <a:tailEnd/>
            </a:ln>
          </p:spPr>
          <p:txBody>
            <a:bodyPr>
              <a:prstTxWarp prst="textNoShape">
                <a:avLst/>
              </a:prstTxWarp>
            </a:bodyPr>
            <a:lstStyle/>
            <a:p>
              <a:endParaRPr lang="en-US"/>
            </a:p>
          </p:txBody>
        </p:sp>
        <p:sp>
          <p:nvSpPr>
            <p:cNvPr id="184" name="Freeform 124"/>
            <p:cNvSpPr>
              <a:spLocks/>
            </p:cNvSpPr>
            <p:nvPr/>
          </p:nvSpPr>
          <p:spPr bwMode="auto">
            <a:xfrm>
              <a:off x="3907028" y="2173901"/>
              <a:ext cx="1148886" cy="769597"/>
            </a:xfrm>
            <a:custGeom>
              <a:avLst/>
              <a:gdLst/>
              <a:ahLst/>
              <a:cxnLst>
                <a:cxn ang="0">
                  <a:pos x="0" y="240"/>
                </a:cxn>
                <a:cxn ang="0">
                  <a:pos x="12" y="76"/>
                </a:cxn>
                <a:cxn ang="0">
                  <a:pos x="15" y="70"/>
                </a:cxn>
                <a:cxn ang="0">
                  <a:pos x="19" y="0"/>
                </a:cxn>
                <a:cxn ang="0">
                  <a:pos x="120" y="6"/>
                </a:cxn>
                <a:cxn ang="0">
                  <a:pos x="233" y="11"/>
                </a:cxn>
                <a:cxn ang="0">
                  <a:pos x="339" y="13"/>
                </a:cxn>
                <a:cxn ang="0">
                  <a:pos x="444" y="13"/>
                </a:cxn>
                <a:cxn ang="0">
                  <a:pos x="442" y="24"/>
                </a:cxn>
                <a:cxn ang="0">
                  <a:pos x="439" y="30"/>
                </a:cxn>
                <a:cxn ang="0">
                  <a:pos x="434" y="34"/>
                </a:cxn>
                <a:cxn ang="0">
                  <a:pos x="428" y="38"/>
                </a:cxn>
                <a:cxn ang="0">
                  <a:pos x="427" y="42"/>
                </a:cxn>
                <a:cxn ang="0">
                  <a:pos x="431" y="47"/>
                </a:cxn>
                <a:cxn ang="0">
                  <a:pos x="438" y="58"/>
                </a:cxn>
                <a:cxn ang="0">
                  <a:pos x="442" y="58"/>
                </a:cxn>
                <a:cxn ang="0">
                  <a:pos x="447" y="61"/>
                </a:cxn>
                <a:cxn ang="0">
                  <a:pos x="451" y="66"/>
                </a:cxn>
                <a:cxn ang="0">
                  <a:pos x="453" y="214"/>
                </a:cxn>
                <a:cxn ang="0">
                  <a:pos x="443" y="214"/>
                </a:cxn>
                <a:cxn ang="0">
                  <a:pos x="444" y="219"/>
                </a:cxn>
                <a:cxn ang="0">
                  <a:pos x="447" y="225"/>
                </a:cxn>
                <a:cxn ang="0">
                  <a:pos x="447" y="230"/>
                </a:cxn>
                <a:cxn ang="0">
                  <a:pos x="444" y="232"/>
                </a:cxn>
                <a:cxn ang="0">
                  <a:pos x="446" y="237"/>
                </a:cxn>
                <a:cxn ang="0">
                  <a:pos x="451" y="242"/>
                </a:cxn>
                <a:cxn ang="0">
                  <a:pos x="451" y="248"/>
                </a:cxn>
                <a:cxn ang="0">
                  <a:pos x="449" y="252"/>
                </a:cxn>
                <a:cxn ang="0">
                  <a:pos x="449" y="257"/>
                </a:cxn>
                <a:cxn ang="0">
                  <a:pos x="446" y="268"/>
                </a:cxn>
                <a:cxn ang="0">
                  <a:pos x="444" y="270"/>
                </a:cxn>
                <a:cxn ang="0">
                  <a:pos x="442" y="274"/>
                </a:cxn>
                <a:cxn ang="0">
                  <a:pos x="443" y="279"/>
                </a:cxn>
                <a:cxn ang="0">
                  <a:pos x="449" y="284"/>
                </a:cxn>
                <a:cxn ang="0">
                  <a:pos x="450" y="295"/>
                </a:cxn>
                <a:cxn ang="0">
                  <a:pos x="446" y="294"/>
                </a:cxn>
                <a:cxn ang="0">
                  <a:pos x="440" y="289"/>
                </a:cxn>
                <a:cxn ang="0">
                  <a:pos x="438" y="283"/>
                </a:cxn>
                <a:cxn ang="0">
                  <a:pos x="432" y="282"/>
                </a:cxn>
                <a:cxn ang="0">
                  <a:pos x="427" y="276"/>
                </a:cxn>
                <a:cxn ang="0">
                  <a:pos x="423" y="278"/>
                </a:cxn>
                <a:cxn ang="0">
                  <a:pos x="421" y="275"/>
                </a:cxn>
                <a:cxn ang="0">
                  <a:pos x="416" y="274"/>
                </a:cxn>
                <a:cxn ang="0">
                  <a:pos x="411" y="272"/>
                </a:cxn>
                <a:cxn ang="0">
                  <a:pos x="402" y="266"/>
                </a:cxn>
                <a:cxn ang="0">
                  <a:pos x="379" y="267"/>
                </a:cxn>
                <a:cxn ang="0">
                  <a:pos x="369" y="266"/>
                </a:cxn>
                <a:cxn ang="0">
                  <a:pos x="364" y="271"/>
                </a:cxn>
                <a:cxn ang="0">
                  <a:pos x="359" y="274"/>
                </a:cxn>
                <a:cxn ang="0">
                  <a:pos x="337" y="261"/>
                </a:cxn>
                <a:cxn ang="0">
                  <a:pos x="331" y="255"/>
                </a:cxn>
                <a:cxn ang="0">
                  <a:pos x="264" y="253"/>
                </a:cxn>
                <a:cxn ang="0">
                  <a:pos x="165" y="249"/>
                </a:cxn>
                <a:cxn ang="0">
                  <a:pos x="62" y="244"/>
                </a:cxn>
                <a:cxn ang="0">
                  <a:pos x="0" y="240"/>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85" name="Freeform 125"/>
            <p:cNvSpPr>
              <a:spLocks/>
            </p:cNvSpPr>
            <p:nvPr/>
          </p:nvSpPr>
          <p:spPr bwMode="auto">
            <a:xfrm>
              <a:off x="3955216" y="1526917"/>
              <a:ext cx="1077873" cy="680898"/>
            </a:xfrm>
            <a:custGeom>
              <a:avLst/>
              <a:gdLst/>
              <a:ahLst/>
              <a:cxnLst>
                <a:cxn ang="0">
                  <a:pos x="0" y="248"/>
                </a:cxn>
                <a:cxn ang="0">
                  <a:pos x="17" y="1"/>
                </a:cxn>
                <a:cxn ang="0">
                  <a:pos x="17" y="0"/>
                </a:cxn>
                <a:cxn ang="0">
                  <a:pos x="103" y="5"/>
                </a:cxn>
                <a:cxn ang="0">
                  <a:pos x="230" y="10"/>
                </a:cxn>
                <a:cxn ang="0">
                  <a:pos x="340" y="13"/>
                </a:cxn>
                <a:cxn ang="0">
                  <a:pos x="389" y="13"/>
                </a:cxn>
                <a:cxn ang="0">
                  <a:pos x="387" y="16"/>
                </a:cxn>
                <a:cxn ang="0">
                  <a:pos x="387" y="16"/>
                </a:cxn>
                <a:cxn ang="0">
                  <a:pos x="390" y="20"/>
                </a:cxn>
                <a:cxn ang="0">
                  <a:pos x="393" y="35"/>
                </a:cxn>
                <a:cxn ang="0">
                  <a:pos x="396" y="40"/>
                </a:cxn>
                <a:cxn ang="0">
                  <a:pos x="392" y="50"/>
                </a:cxn>
                <a:cxn ang="0">
                  <a:pos x="394" y="61"/>
                </a:cxn>
                <a:cxn ang="0">
                  <a:pos x="393" y="65"/>
                </a:cxn>
                <a:cxn ang="0">
                  <a:pos x="394" y="67"/>
                </a:cxn>
                <a:cxn ang="0">
                  <a:pos x="393" y="78"/>
                </a:cxn>
                <a:cxn ang="0">
                  <a:pos x="394" y="84"/>
                </a:cxn>
                <a:cxn ang="0">
                  <a:pos x="400" y="101"/>
                </a:cxn>
                <a:cxn ang="0">
                  <a:pos x="400" y="104"/>
                </a:cxn>
                <a:cxn ang="0">
                  <a:pos x="406" y="119"/>
                </a:cxn>
                <a:cxn ang="0">
                  <a:pos x="409" y="131"/>
                </a:cxn>
                <a:cxn ang="0">
                  <a:pos x="409" y="136"/>
                </a:cxn>
                <a:cxn ang="0">
                  <a:pos x="408" y="141"/>
                </a:cxn>
                <a:cxn ang="0">
                  <a:pos x="409" y="146"/>
                </a:cxn>
                <a:cxn ang="0">
                  <a:pos x="409" y="157"/>
                </a:cxn>
                <a:cxn ang="0">
                  <a:pos x="411" y="168"/>
                </a:cxn>
                <a:cxn ang="0">
                  <a:pos x="411" y="176"/>
                </a:cxn>
                <a:cxn ang="0">
                  <a:pos x="413" y="181"/>
                </a:cxn>
                <a:cxn ang="0">
                  <a:pos x="412" y="187"/>
                </a:cxn>
                <a:cxn ang="0">
                  <a:pos x="413" y="206"/>
                </a:cxn>
                <a:cxn ang="0">
                  <a:pos x="416" y="211"/>
                </a:cxn>
                <a:cxn ang="0">
                  <a:pos x="415" y="217"/>
                </a:cxn>
                <a:cxn ang="0">
                  <a:pos x="417" y="222"/>
                </a:cxn>
                <a:cxn ang="0">
                  <a:pos x="423" y="230"/>
                </a:cxn>
                <a:cxn ang="0">
                  <a:pos x="424" y="235"/>
                </a:cxn>
                <a:cxn ang="0">
                  <a:pos x="424" y="241"/>
                </a:cxn>
                <a:cxn ang="0">
                  <a:pos x="425" y="252"/>
                </a:cxn>
                <a:cxn ang="0">
                  <a:pos x="425" y="256"/>
                </a:cxn>
                <a:cxn ang="0">
                  <a:pos x="425" y="261"/>
                </a:cxn>
                <a:cxn ang="0">
                  <a:pos x="320" y="261"/>
                </a:cxn>
                <a:cxn ang="0">
                  <a:pos x="214" y="259"/>
                </a:cxn>
                <a:cxn ang="0">
                  <a:pos x="101" y="254"/>
                </a:cxn>
                <a:cxn ang="0">
                  <a:pos x="0" y="248"/>
                </a:cxn>
              </a:cxnLst>
              <a:rect l="0" t="0" r="r" b="b"/>
              <a:pathLst>
                <a:path w="425" h="261">
                  <a:moveTo>
                    <a:pt x="0" y="248"/>
                  </a:moveTo>
                  <a:lnTo>
                    <a:pt x="17" y="1"/>
                  </a:lnTo>
                  <a:lnTo>
                    <a:pt x="17" y="0"/>
                  </a:lnTo>
                  <a:lnTo>
                    <a:pt x="103" y="5"/>
                  </a:lnTo>
                  <a:lnTo>
                    <a:pt x="230" y="10"/>
                  </a:lnTo>
                  <a:lnTo>
                    <a:pt x="340" y="13"/>
                  </a:lnTo>
                  <a:lnTo>
                    <a:pt x="389" y="13"/>
                  </a:lnTo>
                  <a:lnTo>
                    <a:pt x="387" y="16"/>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close/>
                </a:path>
              </a:pathLst>
            </a:custGeom>
            <a:grpFill/>
            <a:ln w="9525">
              <a:noFill/>
              <a:round/>
              <a:headEnd/>
              <a:tailEnd/>
            </a:ln>
          </p:spPr>
          <p:txBody>
            <a:bodyPr>
              <a:prstTxWarp prst="textNoShape">
                <a:avLst/>
              </a:prstTxWarp>
            </a:bodyPr>
            <a:lstStyle/>
            <a:p>
              <a:endParaRPr lang="en-US"/>
            </a:p>
          </p:txBody>
        </p:sp>
        <p:sp>
          <p:nvSpPr>
            <p:cNvPr id="186" name="Freeform 126"/>
            <p:cNvSpPr>
              <a:spLocks/>
            </p:cNvSpPr>
            <p:nvPr/>
          </p:nvSpPr>
          <p:spPr bwMode="auto">
            <a:xfrm>
              <a:off x="3955216" y="1526917"/>
              <a:ext cx="1077873" cy="680898"/>
            </a:xfrm>
            <a:custGeom>
              <a:avLst/>
              <a:gdLst/>
              <a:ahLst/>
              <a:cxnLst>
                <a:cxn ang="0">
                  <a:pos x="0" y="248"/>
                </a:cxn>
                <a:cxn ang="0">
                  <a:pos x="17" y="1"/>
                </a:cxn>
                <a:cxn ang="0">
                  <a:pos x="17" y="0"/>
                </a:cxn>
                <a:cxn ang="0">
                  <a:pos x="103" y="5"/>
                </a:cxn>
                <a:cxn ang="0">
                  <a:pos x="230" y="10"/>
                </a:cxn>
                <a:cxn ang="0">
                  <a:pos x="340" y="13"/>
                </a:cxn>
                <a:cxn ang="0">
                  <a:pos x="389" y="13"/>
                </a:cxn>
                <a:cxn ang="0">
                  <a:pos x="387" y="16"/>
                </a:cxn>
                <a:cxn ang="0">
                  <a:pos x="387" y="16"/>
                </a:cxn>
                <a:cxn ang="0">
                  <a:pos x="390" y="20"/>
                </a:cxn>
                <a:cxn ang="0">
                  <a:pos x="393" y="35"/>
                </a:cxn>
                <a:cxn ang="0">
                  <a:pos x="396" y="40"/>
                </a:cxn>
                <a:cxn ang="0">
                  <a:pos x="392" y="50"/>
                </a:cxn>
                <a:cxn ang="0">
                  <a:pos x="394" y="61"/>
                </a:cxn>
                <a:cxn ang="0">
                  <a:pos x="393" y="65"/>
                </a:cxn>
                <a:cxn ang="0">
                  <a:pos x="394" y="67"/>
                </a:cxn>
                <a:cxn ang="0">
                  <a:pos x="393" y="78"/>
                </a:cxn>
                <a:cxn ang="0">
                  <a:pos x="394" y="84"/>
                </a:cxn>
                <a:cxn ang="0">
                  <a:pos x="400" y="101"/>
                </a:cxn>
                <a:cxn ang="0">
                  <a:pos x="400" y="104"/>
                </a:cxn>
                <a:cxn ang="0">
                  <a:pos x="406" y="119"/>
                </a:cxn>
                <a:cxn ang="0">
                  <a:pos x="409" y="131"/>
                </a:cxn>
                <a:cxn ang="0">
                  <a:pos x="409" y="136"/>
                </a:cxn>
                <a:cxn ang="0">
                  <a:pos x="408" y="141"/>
                </a:cxn>
                <a:cxn ang="0">
                  <a:pos x="409" y="146"/>
                </a:cxn>
                <a:cxn ang="0">
                  <a:pos x="409" y="157"/>
                </a:cxn>
                <a:cxn ang="0">
                  <a:pos x="411" y="168"/>
                </a:cxn>
                <a:cxn ang="0">
                  <a:pos x="411" y="176"/>
                </a:cxn>
                <a:cxn ang="0">
                  <a:pos x="413" y="181"/>
                </a:cxn>
                <a:cxn ang="0">
                  <a:pos x="412" y="187"/>
                </a:cxn>
                <a:cxn ang="0">
                  <a:pos x="413" y="206"/>
                </a:cxn>
                <a:cxn ang="0">
                  <a:pos x="416" y="211"/>
                </a:cxn>
                <a:cxn ang="0">
                  <a:pos x="415" y="217"/>
                </a:cxn>
                <a:cxn ang="0">
                  <a:pos x="417" y="222"/>
                </a:cxn>
                <a:cxn ang="0">
                  <a:pos x="423" y="230"/>
                </a:cxn>
                <a:cxn ang="0">
                  <a:pos x="424" y="235"/>
                </a:cxn>
                <a:cxn ang="0">
                  <a:pos x="424" y="241"/>
                </a:cxn>
                <a:cxn ang="0">
                  <a:pos x="425" y="252"/>
                </a:cxn>
                <a:cxn ang="0">
                  <a:pos x="425" y="256"/>
                </a:cxn>
                <a:cxn ang="0">
                  <a:pos x="425" y="261"/>
                </a:cxn>
                <a:cxn ang="0">
                  <a:pos x="320" y="261"/>
                </a:cxn>
                <a:cxn ang="0">
                  <a:pos x="214" y="259"/>
                </a:cxn>
                <a:cxn ang="0">
                  <a:pos x="101" y="254"/>
                </a:cxn>
                <a:cxn ang="0">
                  <a:pos x="0" y="248"/>
                </a:cxn>
              </a:cxnLst>
              <a:rect l="0" t="0" r="r" b="b"/>
              <a:pathLst>
                <a:path w="425" h="261">
                  <a:moveTo>
                    <a:pt x="0" y="248"/>
                  </a:moveTo>
                  <a:lnTo>
                    <a:pt x="17" y="1"/>
                  </a:lnTo>
                  <a:lnTo>
                    <a:pt x="17" y="0"/>
                  </a:lnTo>
                  <a:lnTo>
                    <a:pt x="103" y="5"/>
                  </a:lnTo>
                  <a:lnTo>
                    <a:pt x="230" y="10"/>
                  </a:lnTo>
                  <a:lnTo>
                    <a:pt x="340" y="13"/>
                  </a:lnTo>
                  <a:lnTo>
                    <a:pt x="389" y="13"/>
                  </a:lnTo>
                  <a:lnTo>
                    <a:pt x="387" y="16"/>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87" name="Freeform 127"/>
            <p:cNvSpPr>
              <a:spLocks/>
            </p:cNvSpPr>
            <p:nvPr/>
          </p:nvSpPr>
          <p:spPr bwMode="auto">
            <a:xfrm>
              <a:off x="3978041" y="4101808"/>
              <a:ext cx="1425328" cy="746118"/>
            </a:xfrm>
            <a:custGeom>
              <a:avLst/>
              <a:gdLst/>
              <a:ahLst/>
              <a:cxnLst>
                <a:cxn ang="0">
                  <a:pos x="3" y="0"/>
                </a:cxn>
                <a:cxn ang="0">
                  <a:pos x="170" y="8"/>
                </a:cxn>
                <a:cxn ang="0">
                  <a:pos x="465" y="12"/>
                </a:cxn>
                <a:cxn ang="0">
                  <a:pos x="547" y="51"/>
                </a:cxn>
                <a:cxn ang="0">
                  <a:pos x="560" y="142"/>
                </a:cxn>
                <a:cxn ang="0">
                  <a:pos x="547" y="283"/>
                </a:cxn>
                <a:cxn ang="0">
                  <a:pos x="537" y="278"/>
                </a:cxn>
                <a:cxn ang="0">
                  <a:pos x="514" y="263"/>
                </a:cxn>
                <a:cxn ang="0">
                  <a:pos x="506" y="267"/>
                </a:cxn>
                <a:cxn ang="0">
                  <a:pos x="498" y="270"/>
                </a:cxn>
                <a:cxn ang="0">
                  <a:pos x="488" y="263"/>
                </a:cxn>
                <a:cxn ang="0">
                  <a:pos x="473" y="271"/>
                </a:cxn>
                <a:cxn ang="0">
                  <a:pos x="463" y="267"/>
                </a:cxn>
                <a:cxn ang="0">
                  <a:pos x="452" y="272"/>
                </a:cxn>
                <a:cxn ang="0">
                  <a:pos x="441" y="279"/>
                </a:cxn>
                <a:cxn ang="0">
                  <a:pos x="433" y="279"/>
                </a:cxn>
                <a:cxn ang="0">
                  <a:pos x="422" y="274"/>
                </a:cxn>
                <a:cxn ang="0">
                  <a:pos x="414" y="268"/>
                </a:cxn>
                <a:cxn ang="0">
                  <a:pos x="404" y="270"/>
                </a:cxn>
                <a:cxn ang="0">
                  <a:pos x="395" y="263"/>
                </a:cxn>
                <a:cxn ang="0">
                  <a:pos x="392" y="267"/>
                </a:cxn>
                <a:cxn ang="0">
                  <a:pos x="385" y="281"/>
                </a:cxn>
                <a:cxn ang="0">
                  <a:pos x="380" y="281"/>
                </a:cxn>
                <a:cxn ang="0">
                  <a:pos x="380" y="270"/>
                </a:cxn>
                <a:cxn ang="0">
                  <a:pos x="366" y="274"/>
                </a:cxn>
                <a:cxn ang="0">
                  <a:pos x="360" y="267"/>
                </a:cxn>
                <a:cxn ang="0">
                  <a:pos x="351" y="263"/>
                </a:cxn>
                <a:cxn ang="0">
                  <a:pos x="338" y="268"/>
                </a:cxn>
                <a:cxn ang="0">
                  <a:pos x="328" y="270"/>
                </a:cxn>
                <a:cxn ang="0">
                  <a:pos x="327" y="259"/>
                </a:cxn>
                <a:cxn ang="0">
                  <a:pos x="317" y="253"/>
                </a:cxn>
                <a:cxn ang="0">
                  <a:pos x="313" y="248"/>
                </a:cxn>
                <a:cxn ang="0">
                  <a:pos x="297" y="251"/>
                </a:cxn>
                <a:cxn ang="0">
                  <a:pos x="288" y="249"/>
                </a:cxn>
                <a:cxn ang="0">
                  <a:pos x="279" y="245"/>
                </a:cxn>
                <a:cxn ang="0">
                  <a:pos x="263" y="243"/>
                </a:cxn>
                <a:cxn ang="0">
                  <a:pos x="254" y="241"/>
                </a:cxn>
                <a:cxn ang="0">
                  <a:pos x="246" y="240"/>
                </a:cxn>
                <a:cxn ang="0">
                  <a:pos x="244" y="229"/>
                </a:cxn>
                <a:cxn ang="0">
                  <a:pos x="235" y="222"/>
                </a:cxn>
                <a:cxn ang="0">
                  <a:pos x="231" y="225"/>
                </a:cxn>
                <a:cxn ang="0">
                  <a:pos x="220" y="224"/>
                </a:cxn>
                <a:cxn ang="0">
                  <a:pos x="210" y="224"/>
                </a:cxn>
                <a:cxn ang="0">
                  <a:pos x="195" y="209"/>
                </a:cxn>
                <a:cxn ang="0">
                  <a:pos x="191" y="199"/>
                </a:cxn>
                <a:cxn ang="0">
                  <a:pos x="190" y="50"/>
                </a:cxn>
                <a:cxn ang="0">
                  <a:pos x="157" y="49"/>
                </a:cxn>
                <a:cxn ang="0">
                  <a:pos x="0" y="40"/>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close/>
                </a:path>
              </a:pathLst>
            </a:custGeom>
            <a:grpFill/>
            <a:ln w="9525">
              <a:noFill/>
              <a:round/>
              <a:headEnd/>
              <a:tailEnd/>
            </a:ln>
          </p:spPr>
          <p:txBody>
            <a:bodyPr>
              <a:prstTxWarp prst="textNoShape">
                <a:avLst/>
              </a:prstTxWarp>
            </a:bodyPr>
            <a:lstStyle/>
            <a:p>
              <a:endParaRPr lang="en-US"/>
            </a:p>
          </p:txBody>
        </p:sp>
        <p:sp>
          <p:nvSpPr>
            <p:cNvPr id="188" name="Freeform 128"/>
            <p:cNvSpPr>
              <a:spLocks/>
            </p:cNvSpPr>
            <p:nvPr/>
          </p:nvSpPr>
          <p:spPr bwMode="auto">
            <a:xfrm>
              <a:off x="3978041" y="4101808"/>
              <a:ext cx="1425328" cy="746118"/>
            </a:xfrm>
            <a:custGeom>
              <a:avLst/>
              <a:gdLst/>
              <a:ahLst/>
              <a:cxnLst>
                <a:cxn ang="0">
                  <a:pos x="3" y="0"/>
                </a:cxn>
                <a:cxn ang="0">
                  <a:pos x="170" y="8"/>
                </a:cxn>
                <a:cxn ang="0">
                  <a:pos x="465" y="12"/>
                </a:cxn>
                <a:cxn ang="0">
                  <a:pos x="547" y="51"/>
                </a:cxn>
                <a:cxn ang="0">
                  <a:pos x="560" y="142"/>
                </a:cxn>
                <a:cxn ang="0">
                  <a:pos x="547" y="283"/>
                </a:cxn>
                <a:cxn ang="0">
                  <a:pos x="537" y="278"/>
                </a:cxn>
                <a:cxn ang="0">
                  <a:pos x="514" y="263"/>
                </a:cxn>
                <a:cxn ang="0">
                  <a:pos x="506" y="267"/>
                </a:cxn>
                <a:cxn ang="0">
                  <a:pos x="498" y="270"/>
                </a:cxn>
                <a:cxn ang="0">
                  <a:pos x="488" y="263"/>
                </a:cxn>
                <a:cxn ang="0">
                  <a:pos x="473" y="271"/>
                </a:cxn>
                <a:cxn ang="0">
                  <a:pos x="463" y="267"/>
                </a:cxn>
                <a:cxn ang="0">
                  <a:pos x="452" y="272"/>
                </a:cxn>
                <a:cxn ang="0">
                  <a:pos x="441" y="279"/>
                </a:cxn>
                <a:cxn ang="0">
                  <a:pos x="433" y="279"/>
                </a:cxn>
                <a:cxn ang="0">
                  <a:pos x="422" y="274"/>
                </a:cxn>
                <a:cxn ang="0">
                  <a:pos x="414" y="268"/>
                </a:cxn>
                <a:cxn ang="0">
                  <a:pos x="404" y="270"/>
                </a:cxn>
                <a:cxn ang="0">
                  <a:pos x="395" y="263"/>
                </a:cxn>
                <a:cxn ang="0">
                  <a:pos x="392" y="267"/>
                </a:cxn>
                <a:cxn ang="0">
                  <a:pos x="385" y="281"/>
                </a:cxn>
                <a:cxn ang="0">
                  <a:pos x="380" y="281"/>
                </a:cxn>
                <a:cxn ang="0">
                  <a:pos x="380" y="270"/>
                </a:cxn>
                <a:cxn ang="0">
                  <a:pos x="366" y="274"/>
                </a:cxn>
                <a:cxn ang="0">
                  <a:pos x="360" y="267"/>
                </a:cxn>
                <a:cxn ang="0">
                  <a:pos x="351" y="263"/>
                </a:cxn>
                <a:cxn ang="0">
                  <a:pos x="338" y="268"/>
                </a:cxn>
                <a:cxn ang="0">
                  <a:pos x="328" y="270"/>
                </a:cxn>
                <a:cxn ang="0">
                  <a:pos x="327" y="259"/>
                </a:cxn>
                <a:cxn ang="0">
                  <a:pos x="317" y="253"/>
                </a:cxn>
                <a:cxn ang="0">
                  <a:pos x="313" y="248"/>
                </a:cxn>
                <a:cxn ang="0">
                  <a:pos x="297" y="251"/>
                </a:cxn>
                <a:cxn ang="0">
                  <a:pos x="288" y="249"/>
                </a:cxn>
                <a:cxn ang="0">
                  <a:pos x="279" y="245"/>
                </a:cxn>
                <a:cxn ang="0">
                  <a:pos x="263" y="243"/>
                </a:cxn>
                <a:cxn ang="0">
                  <a:pos x="254" y="241"/>
                </a:cxn>
                <a:cxn ang="0">
                  <a:pos x="246" y="240"/>
                </a:cxn>
                <a:cxn ang="0">
                  <a:pos x="244" y="229"/>
                </a:cxn>
                <a:cxn ang="0">
                  <a:pos x="235" y="222"/>
                </a:cxn>
                <a:cxn ang="0">
                  <a:pos x="231" y="225"/>
                </a:cxn>
                <a:cxn ang="0">
                  <a:pos x="220" y="224"/>
                </a:cxn>
                <a:cxn ang="0">
                  <a:pos x="210" y="224"/>
                </a:cxn>
                <a:cxn ang="0">
                  <a:pos x="195" y="209"/>
                </a:cxn>
                <a:cxn ang="0">
                  <a:pos x="191" y="199"/>
                </a:cxn>
                <a:cxn ang="0">
                  <a:pos x="190" y="50"/>
                </a:cxn>
                <a:cxn ang="0">
                  <a:pos x="157" y="49"/>
                </a:cxn>
                <a:cxn ang="0">
                  <a:pos x="0" y="40"/>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89" name="Freeform 129"/>
            <p:cNvSpPr>
              <a:spLocks/>
            </p:cNvSpPr>
            <p:nvPr/>
          </p:nvSpPr>
          <p:spPr bwMode="auto">
            <a:xfrm>
              <a:off x="4147965" y="3465259"/>
              <a:ext cx="1212290" cy="667854"/>
            </a:xfrm>
            <a:custGeom>
              <a:avLst/>
              <a:gdLst/>
              <a:ahLst/>
              <a:cxnLst>
                <a:cxn ang="0">
                  <a:pos x="0" y="248"/>
                </a:cxn>
                <a:cxn ang="0">
                  <a:pos x="12" y="0"/>
                </a:cxn>
                <a:cxn ang="0">
                  <a:pos x="90" y="4"/>
                </a:cxn>
                <a:cxn ang="0">
                  <a:pos x="244" y="8"/>
                </a:cxn>
                <a:cxn ang="0">
                  <a:pos x="325" y="8"/>
                </a:cxn>
                <a:cxn ang="0">
                  <a:pos x="429" y="6"/>
                </a:cxn>
                <a:cxn ang="0">
                  <a:pos x="444" y="17"/>
                </a:cxn>
                <a:cxn ang="0">
                  <a:pos x="448" y="15"/>
                </a:cxn>
                <a:cxn ang="0">
                  <a:pos x="453" y="16"/>
                </a:cxn>
                <a:cxn ang="0">
                  <a:pos x="457" y="21"/>
                </a:cxn>
                <a:cxn ang="0">
                  <a:pos x="458" y="27"/>
                </a:cxn>
                <a:cxn ang="0">
                  <a:pos x="457" y="28"/>
                </a:cxn>
                <a:cxn ang="0">
                  <a:pos x="451" y="28"/>
                </a:cxn>
                <a:cxn ang="0">
                  <a:pos x="450" y="34"/>
                </a:cxn>
                <a:cxn ang="0">
                  <a:pos x="443" y="42"/>
                </a:cxn>
                <a:cxn ang="0">
                  <a:pos x="446" y="47"/>
                </a:cxn>
                <a:cxn ang="0">
                  <a:pos x="450" y="54"/>
                </a:cxn>
                <a:cxn ang="0">
                  <a:pos x="457" y="58"/>
                </a:cxn>
                <a:cxn ang="0">
                  <a:pos x="457" y="63"/>
                </a:cxn>
                <a:cxn ang="0">
                  <a:pos x="465" y="73"/>
                </a:cxn>
                <a:cxn ang="0">
                  <a:pos x="469" y="74"/>
                </a:cxn>
                <a:cxn ang="0">
                  <a:pos x="474" y="78"/>
                </a:cxn>
                <a:cxn ang="0">
                  <a:pos x="478" y="253"/>
                </a:cxn>
                <a:cxn ang="0">
                  <a:pos x="398" y="256"/>
                </a:cxn>
                <a:cxn ang="0">
                  <a:pos x="250" y="256"/>
                </a:cxn>
                <a:cxn ang="0">
                  <a:pos x="103" y="252"/>
                </a:cxn>
                <a:cxn ang="0">
                  <a:pos x="0" y="248"/>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close/>
                </a:path>
              </a:pathLst>
            </a:custGeom>
            <a:grpFill/>
            <a:ln w="9525">
              <a:noFill/>
              <a:round/>
              <a:headEnd/>
              <a:tailEnd/>
            </a:ln>
          </p:spPr>
          <p:txBody>
            <a:bodyPr>
              <a:prstTxWarp prst="textNoShape">
                <a:avLst/>
              </a:prstTxWarp>
            </a:bodyPr>
            <a:lstStyle/>
            <a:p>
              <a:endParaRPr lang="en-US"/>
            </a:p>
          </p:txBody>
        </p:sp>
        <p:sp>
          <p:nvSpPr>
            <p:cNvPr id="190" name="Freeform 130"/>
            <p:cNvSpPr>
              <a:spLocks/>
            </p:cNvSpPr>
            <p:nvPr/>
          </p:nvSpPr>
          <p:spPr bwMode="auto">
            <a:xfrm>
              <a:off x="4147965" y="3465259"/>
              <a:ext cx="1212290" cy="667854"/>
            </a:xfrm>
            <a:custGeom>
              <a:avLst/>
              <a:gdLst/>
              <a:ahLst/>
              <a:cxnLst>
                <a:cxn ang="0">
                  <a:pos x="0" y="248"/>
                </a:cxn>
                <a:cxn ang="0">
                  <a:pos x="12" y="0"/>
                </a:cxn>
                <a:cxn ang="0">
                  <a:pos x="90" y="4"/>
                </a:cxn>
                <a:cxn ang="0">
                  <a:pos x="244" y="8"/>
                </a:cxn>
                <a:cxn ang="0">
                  <a:pos x="325" y="8"/>
                </a:cxn>
                <a:cxn ang="0">
                  <a:pos x="429" y="6"/>
                </a:cxn>
                <a:cxn ang="0">
                  <a:pos x="444" y="17"/>
                </a:cxn>
                <a:cxn ang="0">
                  <a:pos x="448" y="15"/>
                </a:cxn>
                <a:cxn ang="0">
                  <a:pos x="453" y="16"/>
                </a:cxn>
                <a:cxn ang="0">
                  <a:pos x="457" y="21"/>
                </a:cxn>
                <a:cxn ang="0">
                  <a:pos x="458" y="27"/>
                </a:cxn>
                <a:cxn ang="0">
                  <a:pos x="457" y="28"/>
                </a:cxn>
                <a:cxn ang="0">
                  <a:pos x="451" y="28"/>
                </a:cxn>
                <a:cxn ang="0">
                  <a:pos x="450" y="34"/>
                </a:cxn>
                <a:cxn ang="0">
                  <a:pos x="443" y="42"/>
                </a:cxn>
                <a:cxn ang="0">
                  <a:pos x="446" y="47"/>
                </a:cxn>
                <a:cxn ang="0">
                  <a:pos x="450" y="54"/>
                </a:cxn>
                <a:cxn ang="0">
                  <a:pos x="457" y="58"/>
                </a:cxn>
                <a:cxn ang="0">
                  <a:pos x="457" y="63"/>
                </a:cxn>
                <a:cxn ang="0">
                  <a:pos x="465" y="73"/>
                </a:cxn>
                <a:cxn ang="0">
                  <a:pos x="469" y="74"/>
                </a:cxn>
                <a:cxn ang="0">
                  <a:pos x="474" y="78"/>
                </a:cxn>
                <a:cxn ang="0">
                  <a:pos x="478" y="253"/>
                </a:cxn>
                <a:cxn ang="0">
                  <a:pos x="398" y="256"/>
                </a:cxn>
                <a:cxn ang="0">
                  <a:pos x="250" y="256"/>
                </a:cxn>
                <a:cxn ang="0">
                  <a:pos x="103" y="252"/>
                </a:cxn>
                <a:cxn ang="0">
                  <a:pos x="0" y="248"/>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91" name="Freeform 131"/>
            <p:cNvSpPr>
              <a:spLocks/>
            </p:cNvSpPr>
            <p:nvPr/>
          </p:nvSpPr>
          <p:spPr bwMode="auto">
            <a:xfrm>
              <a:off x="4936714" y="1479959"/>
              <a:ext cx="1077873" cy="1252226"/>
            </a:xfrm>
            <a:custGeom>
              <a:avLst/>
              <a:gdLst/>
              <a:ahLst/>
              <a:cxnLst>
                <a:cxn ang="0">
                  <a:pos x="113" y="30"/>
                </a:cxn>
                <a:cxn ang="0">
                  <a:pos x="117" y="1"/>
                </a:cxn>
                <a:cxn ang="0">
                  <a:pos x="135" y="23"/>
                </a:cxn>
                <a:cxn ang="0">
                  <a:pos x="143" y="51"/>
                </a:cxn>
                <a:cxn ang="0">
                  <a:pos x="165" y="57"/>
                </a:cxn>
                <a:cxn ang="0">
                  <a:pos x="194" y="68"/>
                </a:cxn>
                <a:cxn ang="0">
                  <a:pos x="213" y="58"/>
                </a:cxn>
                <a:cxn ang="0">
                  <a:pos x="222" y="57"/>
                </a:cxn>
                <a:cxn ang="0">
                  <a:pos x="253" y="70"/>
                </a:cxn>
                <a:cxn ang="0">
                  <a:pos x="264" y="80"/>
                </a:cxn>
                <a:cxn ang="0">
                  <a:pos x="274" y="79"/>
                </a:cxn>
                <a:cxn ang="0">
                  <a:pos x="289" y="84"/>
                </a:cxn>
                <a:cxn ang="0">
                  <a:pos x="315" y="99"/>
                </a:cxn>
                <a:cxn ang="0">
                  <a:pos x="338" y="89"/>
                </a:cxn>
                <a:cxn ang="0">
                  <a:pos x="353" y="85"/>
                </a:cxn>
                <a:cxn ang="0">
                  <a:pos x="363" y="92"/>
                </a:cxn>
                <a:cxn ang="0">
                  <a:pos x="384" y="89"/>
                </a:cxn>
                <a:cxn ang="0">
                  <a:pos x="401" y="96"/>
                </a:cxn>
                <a:cxn ang="0">
                  <a:pos x="425" y="96"/>
                </a:cxn>
                <a:cxn ang="0">
                  <a:pos x="409" y="107"/>
                </a:cxn>
                <a:cxn ang="0">
                  <a:pos x="376" y="122"/>
                </a:cxn>
                <a:cxn ang="0">
                  <a:pos x="336" y="160"/>
                </a:cxn>
                <a:cxn ang="0">
                  <a:pos x="312" y="184"/>
                </a:cxn>
                <a:cxn ang="0">
                  <a:pos x="289" y="205"/>
                </a:cxn>
                <a:cxn ang="0">
                  <a:pos x="284" y="214"/>
                </a:cxn>
                <a:cxn ang="0">
                  <a:pos x="281" y="262"/>
                </a:cxn>
                <a:cxn ang="0">
                  <a:pos x="257" y="279"/>
                </a:cxn>
                <a:cxn ang="0">
                  <a:pos x="249" y="294"/>
                </a:cxn>
                <a:cxn ang="0">
                  <a:pos x="258" y="306"/>
                </a:cxn>
                <a:cxn ang="0">
                  <a:pos x="260" y="340"/>
                </a:cxn>
                <a:cxn ang="0">
                  <a:pos x="260" y="366"/>
                </a:cxn>
                <a:cxn ang="0">
                  <a:pos x="270" y="382"/>
                </a:cxn>
                <a:cxn ang="0">
                  <a:pos x="288" y="393"/>
                </a:cxn>
                <a:cxn ang="0">
                  <a:pos x="308" y="403"/>
                </a:cxn>
                <a:cxn ang="0">
                  <a:pos x="331" y="426"/>
                </a:cxn>
                <a:cxn ang="0">
                  <a:pos x="346" y="437"/>
                </a:cxn>
                <a:cxn ang="0">
                  <a:pos x="354" y="462"/>
                </a:cxn>
                <a:cxn ang="0">
                  <a:pos x="293" y="473"/>
                </a:cxn>
                <a:cxn ang="0">
                  <a:pos x="47" y="480"/>
                </a:cxn>
                <a:cxn ang="0">
                  <a:pos x="36" y="324"/>
                </a:cxn>
                <a:cxn ang="0">
                  <a:pos x="21" y="308"/>
                </a:cxn>
                <a:cxn ang="0">
                  <a:pos x="33" y="296"/>
                </a:cxn>
                <a:cxn ang="0">
                  <a:pos x="38" y="274"/>
                </a:cxn>
                <a:cxn ang="0">
                  <a:pos x="37" y="253"/>
                </a:cxn>
                <a:cxn ang="0">
                  <a:pos x="28" y="235"/>
                </a:cxn>
                <a:cxn ang="0">
                  <a:pos x="25" y="205"/>
                </a:cxn>
                <a:cxn ang="0">
                  <a:pos x="24" y="186"/>
                </a:cxn>
                <a:cxn ang="0">
                  <a:pos x="21" y="159"/>
                </a:cxn>
                <a:cxn ang="0">
                  <a:pos x="19" y="137"/>
                </a:cxn>
                <a:cxn ang="0">
                  <a:pos x="7" y="102"/>
                </a:cxn>
                <a:cxn ang="0">
                  <a:pos x="6" y="83"/>
                </a:cxn>
                <a:cxn ang="0">
                  <a:pos x="9" y="58"/>
                </a:cxn>
                <a:cxn ang="0">
                  <a:pos x="0" y="34"/>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0" y="34"/>
                  </a:lnTo>
                  <a:lnTo>
                    <a:pt x="2" y="31"/>
                  </a:lnTo>
                  <a:close/>
                </a:path>
              </a:pathLst>
            </a:custGeom>
            <a:grpFill/>
            <a:ln w="9525">
              <a:noFill/>
              <a:round/>
              <a:headEnd/>
              <a:tailEnd/>
            </a:ln>
          </p:spPr>
          <p:txBody>
            <a:bodyPr>
              <a:prstTxWarp prst="textNoShape">
                <a:avLst/>
              </a:prstTxWarp>
            </a:bodyPr>
            <a:lstStyle/>
            <a:p>
              <a:endParaRPr lang="en-US"/>
            </a:p>
          </p:txBody>
        </p:sp>
        <p:sp>
          <p:nvSpPr>
            <p:cNvPr id="192" name="Freeform 132"/>
            <p:cNvSpPr>
              <a:spLocks/>
            </p:cNvSpPr>
            <p:nvPr/>
          </p:nvSpPr>
          <p:spPr bwMode="auto">
            <a:xfrm>
              <a:off x="4936714" y="1479959"/>
              <a:ext cx="1077873" cy="1252226"/>
            </a:xfrm>
            <a:custGeom>
              <a:avLst/>
              <a:gdLst/>
              <a:ahLst/>
              <a:cxnLst>
                <a:cxn ang="0">
                  <a:pos x="113" y="30"/>
                </a:cxn>
                <a:cxn ang="0">
                  <a:pos x="117" y="1"/>
                </a:cxn>
                <a:cxn ang="0">
                  <a:pos x="135" y="23"/>
                </a:cxn>
                <a:cxn ang="0">
                  <a:pos x="143" y="51"/>
                </a:cxn>
                <a:cxn ang="0">
                  <a:pos x="165" y="57"/>
                </a:cxn>
                <a:cxn ang="0">
                  <a:pos x="194" y="68"/>
                </a:cxn>
                <a:cxn ang="0">
                  <a:pos x="213" y="58"/>
                </a:cxn>
                <a:cxn ang="0">
                  <a:pos x="222" y="57"/>
                </a:cxn>
                <a:cxn ang="0">
                  <a:pos x="253" y="70"/>
                </a:cxn>
                <a:cxn ang="0">
                  <a:pos x="264" y="80"/>
                </a:cxn>
                <a:cxn ang="0">
                  <a:pos x="274" y="79"/>
                </a:cxn>
                <a:cxn ang="0">
                  <a:pos x="289" y="84"/>
                </a:cxn>
                <a:cxn ang="0">
                  <a:pos x="315" y="99"/>
                </a:cxn>
                <a:cxn ang="0">
                  <a:pos x="338" y="89"/>
                </a:cxn>
                <a:cxn ang="0">
                  <a:pos x="353" y="85"/>
                </a:cxn>
                <a:cxn ang="0">
                  <a:pos x="363" y="92"/>
                </a:cxn>
                <a:cxn ang="0">
                  <a:pos x="384" y="89"/>
                </a:cxn>
                <a:cxn ang="0">
                  <a:pos x="401" y="96"/>
                </a:cxn>
                <a:cxn ang="0">
                  <a:pos x="425" y="96"/>
                </a:cxn>
                <a:cxn ang="0">
                  <a:pos x="409" y="107"/>
                </a:cxn>
                <a:cxn ang="0">
                  <a:pos x="376" y="122"/>
                </a:cxn>
                <a:cxn ang="0">
                  <a:pos x="336" y="160"/>
                </a:cxn>
                <a:cxn ang="0">
                  <a:pos x="312" y="184"/>
                </a:cxn>
                <a:cxn ang="0">
                  <a:pos x="289" y="205"/>
                </a:cxn>
                <a:cxn ang="0">
                  <a:pos x="284" y="214"/>
                </a:cxn>
                <a:cxn ang="0">
                  <a:pos x="281" y="262"/>
                </a:cxn>
                <a:cxn ang="0">
                  <a:pos x="257" y="279"/>
                </a:cxn>
                <a:cxn ang="0">
                  <a:pos x="249" y="294"/>
                </a:cxn>
                <a:cxn ang="0">
                  <a:pos x="258" y="306"/>
                </a:cxn>
                <a:cxn ang="0">
                  <a:pos x="260" y="340"/>
                </a:cxn>
                <a:cxn ang="0">
                  <a:pos x="260" y="366"/>
                </a:cxn>
                <a:cxn ang="0">
                  <a:pos x="270" y="382"/>
                </a:cxn>
                <a:cxn ang="0">
                  <a:pos x="288" y="393"/>
                </a:cxn>
                <a:cxn ang="0">
                  <a:pos x="308" y="403"/>
                </a:cxn>
                <a:cxn ang="0">
                  <a:pos x="331" y="426"/>
                </a:cxn>
                <a:cxn ang="0">
                  <a:pos x="346" y="437"/>
                </a:cxn>
                <a:cxn ang="0">
                  <a:pos x="354" y="462"/>
                </a:cxn>
                <a:cxn ang="0">
                  <a:pos x="293" y="473"/>
                </a:cxn>
                <a:cxn ang="0">
                  <a:pos x="47" y="480"/>
                </a:cxn>
                <a:cxn ang="0">
                  <a:pos x="36" y="324"/>
                </a:cxn>
                <a:cxn ang="0">
                  <a:pos x="21" y="308"/>
                </a:cxn>
                <a:cxn ang="0">
                  <a:pos x="33" y="296"/>
                </a:cxn>
                <a:cxn ang="0">
                  <a:pos x="38" y="274"/>
                </a:cxn>
                <a:cxn ang="0">
                  <a:pos x="37" y="253"/>
                </a:cxn>
                <a:cxn ang="0">
                  <a:pos x="28" y="235"/>
                </a:cxn>
                <a:cxn ang="0">
                  <a:pos x="25" y="205"/>
                </a:cxn>
                <a:cxn ang="0">
                  <a:pos x="24" y="186"/>
                </a:cxn>
                <a:cxn ang="0">
                  <a:pos x="21" y="159"/>
                </a:cxn>
                <a:cxn ang="0">
                  <a:pos x="19" y="137"/>
                </a:cxn>
                <a:cxn ang="0">
                  <a:pos x="7" y="102"/>
                </a:cxn>
                <a:cxn ang="0">
                  <a:pos x="6" y="83"/>
                </a:cxn>
                <a:cxn ang="0">
                  <a:pos x="9" y="58"/>
                </a:cxn>
                <a:cxn ang="0">
                  <a:pos x="0" y="34"/>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0" y="34"/>
                  </a:lnTo>
                  <a:lnTo>
                    <a:pt x="2" y="31"/>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93" name="Freeform 133"/>
            <p:cNvSpPr>
              <a:spLocks/>
            </p:cNvSpPr>
            <p:nvPr/>
          </p:nvSpPr>
          <p:spPr bwMode="auto">
            <a:xfrm>
              <a:off x="5028016" y="2706097"/>
              <a:ext cx="996715" cy="670463"/>
            </a:xfrm>
            <a:custGeom>
              <a:avLst/>
              <a:gdLst/>
              <a:ahLst/>
              <a:cxnLst>
                <a:cxn ang="0">
                  <a:pos x="7" y="80"/>
                </a:cxn>
                <a:cxn ang="0">
                  <a:pos x="0" y="70"/>
                </a:cxn>
                <a:cxn ang="0">
                  <a:pos x="4" y="64"/>
                </a:cxn>
                <a:cxn ang="0">
                  <a:pos x="7" y="48"/>
                </a:cxn>
                <a:cxn ang="0">
                  <a:pos x="9" y="38"/>
                </a:cxn>
                <a:cxn ang="0">
                  <a:pos x="2" y="28"/>
                </a:cxn>
                <a:cxn ang="0">
                  <a:pos x="5" y="21"/>
                </a:cxn>
                <a:cxn ang="0">
                  <a:pos x="1" y="10"/>
                </a:cxn>
                <a:cxn ang="0">
                  <a:pos x="72" y="10"/>
                </a:cxn>
                <a:cxn ang="0">
                  <a:pos x="257" y="3"/>
                </a:cxn>
                <a:cxn ang="0">
                  <a:pos x="320" y="5"/>
                </a:cxn>
                <a:cxn ang="0">
                  <a:pos x="323" y="11"/>
                </a:cxn>
                <a:cxn ang="0">
                  <a:pos x="329" y="18"/>
                </a:cxn>
                <a:cxn ang="0">
                  <a:pos x="327" y="37"/>
                </a:cxn>
                <a:cxn ang="0">
                  <a:pos x="331" y="51"/>
                </a:cxn>
                <a:cxn ang="0">
                  <a:pos x="335" y="63"/>
                </a:cxn>
                <a:cxn ang="0">
                  <a:pos x="355" y="68"/>
                </a:cxn>
                <a:cxn ang="0">
                  <a:pos x="359" y="79"/>
                </a:cxn>
                <a:cxn ang="0">
                  <a:pos x="374" y="93"/>
                </a:cxn>
                <a:cxn ang="0">
                  <a:pos x="380" y="104"/>
                </a:cxn>
                <a:cxn ang="0">
                  <a:pos x="390" y="110"/>
                </a:cxn>
                <a:cxn ang="0">
                  <a:pos x="390" y="132"/>
                </a:cxn>
                <a:cxn ang="0">
                  <a:pos x="382" y="154"/>
                </a:cxn>
                <a:cxn ang="0">
                  <a:pos x="367" y="162"/>
                </a:cxn>
                <a:cxn ang="0">
                  <a:pos x="342" y="170"/>
                </a:cxn>
                <a:cxn ang="0">
                  <a:pos x="339" y="186"/>
                </a:cxn>
                <a:cxn ang="0">
                  <a:pos x="348" y="208"/>
                </a:cxn>
                <a:cxn ang="0">
                  <a:pos x="340" y="222"/>
                </a:cxn>
                <a:cxn ang="0">
                  <a:pos x="339" y="231"/>
                </a:cxn>
                <a:cxn ang="0">
                  <a:pos x="323" y="243"/>
                </a:cxn>
                <a:cxn ang="0">
                  <a:pos x="325" y="254"/>
                </a:cxn>
                <a:cxn ang="0">
                  <a:pos x="320" y="257"/>
                </a:cxn>
                <a:cxn ang="0">
                  <a:pos x="305" y="243"/>
                </a:cxn>
                <a:cxn ang="0">
                  <a:pos x="262" y="242"/>
                </a:cxn>
                <a:cxn ang="0">
                  <a:pos x="123" y="249"/>
                </a:cxn>
                <a:cxn ang="0">
                  <a:pos x="53" y="243"/>
                </a:cxn>
                <a:cxn ang="0">
                  <a:pos x="50" y="224"/>
                </a:cxn>
                <a:cxn ang="0">
                  <a:pos x="47" y="207"/>
                </a:cxn>
                <a:cxn ang="0">
                  <a:pos x="45" y="196"/>
                </a:cxn>
                <a:cxn ang="0">
                  <a:pos x="42" y="184"/>
                </a:cxn>
                <a:cxn ang="0">
                  <a:pos x="38" y="175"/>
                </a:cxn>
                <a:cxn ang="0">
                  <a:pos x="34" y="170"/>
                </a:cxn>
                <a:cxn ang="0">
                  <a:pos x="32" y="163"/>
                </a:cxn>
                <a:cxn ang="0">
                  <a:pos x="34" y="152"/>
                </a:cxn>
                <a:cxn ang="0">
                  <a:pos x="30" y="143"/>
                </a:cxn>
                <a:cxn ang="0">
                  <a:pos x="21" y="128"/>
                </a:cxn>
                <a:cxn ang="0">
                  <a:pos x="17" y="117"/>
                </a:cxn>
                <a:cxn ang="0">
                  <a:pos x="16" y="108"/>
                </a:cxn>
                <a:cxn ang="0">
                  <a:pos x="15" y="98"/>
                </a:cxn>
                <a:cxn ang="0">
                  <a:pos x="8" y="91"/>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close/>
                </a:path>
              </a:pathLst>
            </a:custGeom>
            <a:grpFill/>
            <a:ln w="9525">
              <a:noFill/>
              <a:round/>
              <a:headEnd/>
              <a:tailEnd/>
            </a:ln>
          </p:spPr>
          <p:txBody>
            <a:bodyPr>
              <a:prstTxWarp prst="textNoShape">
                <a:avLst/>
              </a:prstTxWarp>
            </a:bodyPr>
            <a:lstStyle/>
            <a:p>
              <a:endParaRPr lang="en-US"/>
            </a:p>
          </p:txBody>
        </p:sp>
        <p:sp>
          <p:nvSpPr>
            <p:cNvPr id="194" name="Freeform 134"/>
            <p:cNvSpPr>
              <a:spLocks/>
            </p:cNvSpPr>
            <p:nvPr/>
          </p:nvSpPr>
          <p:spPr bwMode="auto">
            <a:xfrm>
              <a:off x="5028016" y="2706097"/>
              <a:ext cx="996715" cy="670463"/>
            </a:xfrm>
            <a:custGeom>
              <a:avLst/>
              <a:gdLst/>
              <a:ahLst/>
              <a:cxnLst>
                <a:cxn ang="0">
                  <a:pos x="7" y="80"/>
                </a:cxn>
                <a:cxn ang="0">
                  <a:pos x="0" y="70"/>
                </a:cxn>
                <a:cxn ang="0">
                  <a:pos x="4" y="64"/>
                </a:cxn>
                <a:cxn ang="0">
                  <a:pos x="7" y="48"/>
                </a:cxn>
                <a:cxn ang="0">
                  <a:pos x="9" y="38"/>
                </a:cxn>
                <a:cxn ang="0">
                  <a:pos x="2" y="28"/>
                </a:cxn>
                <a:cxn ang="0">
                  <a:pos x="5" y="21"/>
                </a:cxn>
                <a:cxn ang="0">
                  <a:pos x="1" y="10"/>
                </a:cxn>
                <a:cxn ang="0">
                  <a:pos x="72" y="10"/>
                </a:cxn>
                <a:cxn ang="0">
                  <a:pos x="257" y="3"/>
                </a:cxn>
                <a:cxn ang="0">
                  <a:pos x="320" y="5"/>
                </a:cxn>
                <a:cxn ang="0">
                  <a:pos x="323" y="11"/>
                </a:cxn>
                <a:cxn ang="0">
                  <a:pos x="329" y="18"/>
                </a:cxn>
                <a:cxn ang="0">
                  <a:pos x="327" y="37"/>
                </a:cxn>
                <a:cxn ang="0">
                  <a:pos x="331" y="51"/>
                </a:cxn>
                <a:cxn ang="0">
                  <a:pos x="335" y="63"/>
                </a:cxn>
                <a:cxn ang="0">
                  <a:pos x="355" y="68"/>
                </a:cxn>
                <a:cxn ang="0">
                  <a:pos x="359" y="79"/>
                </a:cxn>
                <a:cxn ang="0">
                  <a:pos x="374" y="93"/>
                </a:cxn>
                <a:cxn ang="0">
                  <a:pos x="380" y="104"/>
                </a:cxn>
                <a:cxn ang="0">
                  <a:pos x="390" y="110"/>
                </a:cxn>
                <a:cxn ang="0">
                  <a:pos x="390" y="132"/>
                </a:cxn>
                <a:cxn ang="0">
                  <a:pos x="382" y="154"/>
                </a:cxn>
                <a:cxn ang="0">
                  <a:pos x="367" y="162"/>
                </a:cxn>
                <a:cxn ang="0">
                  <a:pos x="342" y="170"/>
                </a:cxn>
                <a:cxn ang="0">
                  <a:pos x="339" y="186"/>
                </a:cxn>
                <a:cxn ang="0">
                  <a:pos x="348" y="208"/>
                </a:cxn>
                <a:cxn ang="0">
                  <a:pos x="340" y="222"/>
                </a:cxn>
                <a:cxn ang="0">
                  <a:pos x="339" y="231"/>
                </a:cxn>
                <a:cxn ang="0">
                  <a:pos x="323" y="243"/>
                </a:cxn>
                <a:cxn ang="0">
                  <a:pos x="325" y="254"/>
                </a:cxn>
                <a:cxn ang="0">
                  <a:pos x="320" y="257"/>
                </a:cxn>
                <a:cxn ang="0">
                  <a:pos x="305" y="243"/>
                </a:cxn>
                <a:cxn ang="0">
                  <a:pos x="262" y="242"/>
                </a:cxn>
                <a:cxn ang="0">
                  <a:pos x="123" y="249"/>
                </a:cxn>
                <a:cxn ang="0">
                  <a:pos x="53" y="243"/>
                </a:cxn>
                <a:cxn ang="0">
                  <a:pos x="50" y="224"/>
                </a:cxn>
                <a:cxn ang="0">
                  <a:pos x="47" y="207"/>
                </a:cxn>
                <a:cxn ang="0">
                  <a:pos x="45" y="196"/>
                </a:cxn>
                <a:cxn ang="0">
                  <a:pos x="42" y="184"/>
                </a:cxn>
                <a:cxn ang="0">
                  <a:pos x="38" y="175"/>
                </a:cxn>
                <a:cxn ang="0">
                  <a:pos x="34" y="170"/>
                </a:cxn>
                <a:cxn ang="0">
                  <a:pos x="32" y="163"/>
                </a:cxn>
                <a:cxn ang="0">
                  <a:pos x="34" y="152"/>
                </a:cxn>
                <a:cxn ang="0">
                  <a:pos x="30" y="143"/>
                </a:cxn>
                <a:cxn ang="0">
                  <a:pos x="21" y="128"/>
                </a:cxn>
                <a:cxn ang="0">
                  <a:pos x="17" y="117"/>
                </a:cxn>
                <a:cxn ang="0">
                  <a:pos x="16" y="108"/>
                </a:cxn>
                <a:cxn ang="0">
                  <a:pos x="15" y="98"/>
                </a:cxn>
                <a:cxn ang="0">
                  <a:pos x="8" y="91"/>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95" name="Freeform 135"/>
            <p:cNvSpPr>
              <a:spLocks/>
            </p:cNvSpPr>
            <p:nvPr/>
          </p:nvSpPr>
          <p:spPr bwMode="auto">
            <a:xfrm>
              <a:off x="5164969" y="3326993"/>
              <a:ext cx="1103235" cy="983520"/>
            </a:xfrm>
            <a:custGeom>
              <a:avLst/>
              <a:gdLst/>
              <a:ahLst/>
              <a:cxnLst>
                <a:cxn ang="0">
                  <a:pos x="69" y="11"/>
                </a:cxn>
                <a:cxn ang="0">
                  <a:pos x="208" y="4"/>
                </a:cxn>
                <a:cxn ang="0">
                  <a:pos x="251" y="5"/>
                </a:cxn>
                <a:cxn ang="0">
                  <a:pos x="266" y="19"/>
                </a:cxn>
                <a:cxn ang="0">
                  <a:pos x="266" y="24"/>
                </a:cxn>
                <a:cxn ang="0">
                  <a:pos x="264" y="40"/>
                </a:cxn>
                <a:cxn ang="0">
                  <a:pos x="269" y="53"/>
                </a:cxn>
                <a:cxn ang="0">
                  <a:pos x="274" y="69"/>
                </a:cxn>
                <a:cxn ang="0">
                  <a:pos x="283" y="80"/>
                </a:cxn>
                <a:cxn ang="0">
                  <a:pos x="293" y="89"/>
                </a:cxn>
                <a:cxn ang="0">
                  <a:pos x="309" y="102"/>
                </a:cxn>
                <a:cxn ang="0">
                  <a:pos x="316" y="111"/>
                </a:cxn>
                <a:cxn ang="0">
                  <a:pos x="327" y="139"/>
                </a:cxn>
                <a:cxn ang="0">
                  <a:pos x="335" y="133"/>
                </a:cxn>
                <a:cxn ang="0">
                  <a:pos x="343" y="134"/>
                </a:cxn>
                <a:cxn ang="0">
                  <a:pos x="358" y="141"/>
                </a:cxn>
                <a:cxn ang="0">
                  <a:pos x="354" y="150"/>
                </a:cxn>
                <a:cxn ang="0">
                  <a:pos x="351" y="167"/>
                </a:cxn>
                <a:cxn ang="0">
                  <a:pos x="346" y="182"/>
                </a:cxn>
                <a:cxn ang="0">
                  <a:pos x="346" y="191"/>
                </a:cxn>
                <a:cxn ang="0">
                  <a:pos x="372" y="213"/>
                </a:cxn>
                <a:cxn ang="0">
                  <a:pos x="376" y="220"/>
                </a:cxn>
                <a:cxn ang="0">
                  <a:pos x="389" y="222"/>
                </a:cxn>
                <a:cxn ang="0">
                  <a:pos x="397" y="232"/>
                </a:cxn>
                <a:cxn ang="0">
                  <a:pos x="404" y="245"/>
                </a:cxn>
                <a:cxn ang="0">
                  <a:pos x="410" y="262"/>
                </a:cxn>
                <a:cxn ang="0">
                  <a:pos x="412" y="276"/>
                </a:cxn>
                <a:cxn ang="0">
                  <a:pos x="426" y="285"/>
                </a:cxn>
                <a:cxn ang="0">
                  <a:pos x="434" y="294"/>
                </a:cxn>
                <a:cxn ang="0">
                  <a:pos x="435" y="306"/>
                </a:cxn>
                <a:cxn ang="0">
                  <a:pos x="433" y="316"/>
                </a:cxn>
                <a:cxn ang="0">
                  <a:pos x="425" y="321"/>
                </a:cxn>
                <a:cxn ang="0">
                  <a:pos x="418" y="331"/>
                </a:cxn>
                <a:cxn ang="0">
                  <a:pos x="414" y="331"/>
                </a:cxn>
                <a:cxn ang="0">
                  <a:pos x="408" y="331"/>
                </a:cxn>
                <a:cxn ang="0">
                  <a:pos x="412" y="342"/>
                </a:cxn>
                <a:cxn ang="0">
                  <a:pos x="410" y="350"/>
                </a:cxn>
                <a:cxn ang="0">
                  <a:pos x="407" y="359"/>
                </a:cxn>
                <a:cxn ang="0">
                  <a:pos x="400" y="373"/>
                </a:cxn>
                <a:cxn ang="0">
                  <a:pos x="361" y="371"/>
                </a:cxn>
                <a:cxn ang="0">
                  <a:pos x="366" y="361"/>
                </a:cxn>
                <a:cxn ang="0">
                  <a:pos x="376" y="352"/>
                </a:cxn>
                <a:cxn ang="0">
                  <a:pos x="374" y="342"/>
                </a:cxn>
                <a:cxn ang="0">
                  <a:pos x="366" y="335"/>
                </a:cxn>
                <a:cxn ang="0">
                  <a:pos x="144" y="346"/>
                </a:cxn>
                <a:cxn ang="0">
                  <a:pos x="77" y="306"/>
                </a:cxn>
                <a:cxn ang="0">
                  <a:pos x="68" y="127"/>
                </a:cxn>
                <a:cxn ang="0">
                  <a:pos x="56" y="116"/>
                </a:cxn>
                <a:cxn ang="0">
                  <a:pos x="49" y="107"/>
                </a:cxn>
                <a:cxn ang="0">
                  <a:pos x="42" y="95"/>
                </a:cxn>
                <a:cxn ang="0">
                  <a:pos x="50" y="81"/>
                </a:cxn>
                <a:cxn ang="0">
                  <a:pos x="57" y="80"/>
                </a:cxn>
                <a:cxn ang="0">
                  <a:pos x="52" y="69"/>
                </a:cxn>
                <a:cxn ang="0">
                  <a:pos x="43" y="70"/>
                </a:cxn>
                <a:cxn ang="0">
                  <a:pos x="22" y="55"/>
                </a:cxn>
                <a:cxn ang="0">
                  <a:pos x="19" y="45"/>
                </a:cxn>
                <a:cxn ang="0">
                  <a:pos x="12" y="36"/>
                </a:cxn>
                <a:cxn ang="0">
                  <a:pos x="4" y="22"/>
                </a:cxn>
                <a:cxn ang="0">
                  <a:pos x="0" y="11"/>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close/>
                </a:path>
              </a:pathLst>
            </a:custGeom>
            <a:grpFill/>
            <a:ln w="9525">
              <a:noFill/>
              <a:round/>
              <a:headEnd/>
              <a:tailEnd/>
            </a:ln>
          </p:spPr>
          <p:txBody>
            <a:bodyPr>
              <a:prstTxWarp prst="textNoShape">
                <a:avLst/>
              </a:prstTxWarp>
            </a:bodyPr>
            <a:lstStyle/>
            <a:p>
              <a:endParaRPr lang="en-US"/>
            </a:p>
          </p:txBody>
        </p:sp>
        <p:sp>
          <p:nvSpPr>
            <p:cNvPr id="196" name="Freeform 136"/>
            <p:cNvSpPr>
              <a:spLocks/>
            </p:cNvSpPr>
            <p:nvPr/>
          </p:nvSpPr>
          <p:spPr bwMode="auto">
            <a:xfrm>
              <a:off x="5164969" y="3326993"/>
              <a:ext cx="1103235" cy="983520"/>
            </a:xfrm>
            <a:custGeom>
              <a:avLst/>
              <a:gdLst/>
              <a:ahLst/>
              <a:cxnLst>
                <a:cxn ang="0">
                  <a:pos x="69" y="11"/>
                </a:cxn>
                <a:cxn ang="0">
                  <a:pos x="208" y="4"/>
                </a:cxn>
                <a:cxn ang="0">
                  <a:pos x="251" y="5"/>
                </a:cxn>
                <a:cxn ang="0">
                  <a:pos x="266" y="19"/>
                </a:cxn>
                <a:cxn ang="0">
                  <a:pos x="266" y="24"/>
                </a:cxn>
                <a:cxn ang="0">
                  <a:pos x="264" y="40"/>
                </a:cxn>
                <a:cxn ang="0">
                  <a:pos x="269" y="53"/>
                </a:cxn>
                <a:cxn ang="0">
                  <a:pos x="274" y="69"/>
                </a:cxn>
                <a:cxn ang="0">
                  <a:pos x="283" y="80"/>
                </a:cxn>
                <a:cxn ang="0">
                  <a:pos x="293" y="89"/>
                </a:cxn>
                <a:cxn ang="0">
                  <a:pos x="309" y="102"/>
                </a:cxn>
                <a:cxn ang="0">
                  <a:pos x="316" y="111"/>
                </a:cxn>
                <a:cxn ang="0">
                  <a:pos x="327" y="139"/>
                </a:cxn>
                <a:cxn ang="0">
                  <a:pos x="335" y="133"/>
                </a:cxn>
                <a:cxn ang="0">
                  <a:pos x="343" y="134"/>
                </a:cxn>
                <a:cxn ang="0">
                  <a:pos x="358" y="141"/>
                </a:cxn>
                <a:cxn ang="0">
                  <a:pos x="354" y="150"/>
                </a:cxn>
                <a:cxn ang="0">
                  <a:pos x="351" y="167"/>
                </a:cxn>
                <a:cxn ang="0">
                  <a:pos x="346" y="182"/>
                </a:cxn>
                <a:cxn ang="0">
                  <a:pos x="346" y="191"/>
                </a:cxn>
                <a:cxn ang="0">
                  <a:pos x="372" y="213"/>
                </a:cxn>
                <a:cxn ang="0">
                  <a:pos x="376" y="220"/>
                </a:cxn>
                <a:cxn ang="0">
                  <a:pos x="389" y="222"/>
                </a:cxn>
                <a:cxn ang="0">
                  <a:pos x="397" y="232"/>
                </a:cxn>
                <a:cxn ang="0">
                  <a:pos x="404" y="245"/>
                </a:cxn>
                <a:cxn ang="0">
                  <a:pos x="410" y="262"/>
                </a:cxn>
                <a:cxn ang="0">
                  <a:pos x="412" y="276"/>
                </a:cxn>
                <a:cxn ang="0">
                  <a:pos x="426" y="285"/>
                </a:cxn>
                <a:cxn ang="0">
                  <a:pos x="434" y="294"/>
                </a:cxn>
                <a:cxn ang="0">
                  <a:pos x="435" y="306"/>
                </a:cxn>
                <a:cxn ang="0">
                  <a:pos x="433" y="316"/>
                </a:cxn>
                <a:cxn ang="0">
                  <a:pos x="425" y="321"/>
                </a:cxn>
                <a:cxn ang="0">
                  <a:pos x="418" y="331"/>
                </a:cxn>
                <a:cxn ang="0">
                  <a:pos x="414" y="331"/>
                </a:cxn>
                <a:cxn ang="0">
                  <a:pos x="408" y="331"/>
                </a:cxn>
                <a:cxn ang="0">
                  <a:pos x="412" y="342"/>
                </a:cxn>
                <a:cxn ang="0">
                  <a:pos x="410" y="350"/>
                </a:cxn>
                <a:cxn ang="0">
                  <a:pos x="407" y="359"/>
                </a:cxn>
                <a:cxn ang="0">
                  <a:pos x="400" y="373"/>
                </a:cxn>
                <a:cxn ang="0">
                  <a:pos x="361" y="371"/>
                </a:cxn>
                <a:cxn ang="0">
                  <a:pos x="366" y="361"/>
                </a:cxn>
                <a:cxn ang="0">
                  <a:pos x="376" y="352"/>
                </a:cxn>
                <a:cxn ang="0">
                  <a:pos x="374" y="342"/>
                </a:cxn>
                <a:cxn ang="0">
                  <a:pos x="366" y="335"/>
                </a:cxn>
                <a:cxn ang="0">
                  <a:pos x="144" y="346"/>
                </a:cxn>
                <a:cxn ang="0">
                  <a:pos x="77" y="306"/>
                </a:cxn>
                <a:cxn ang="0">
                  <a:pos x="68" y="127"/>
                </a:cxn>
                <a:cxn ang="0">
                  <a:pos x="56" y="116"/>
                </a:cxn>
                <a:cxn ang="0">
                  <a:pos x="49" y="107"/>
                </a:cxn>
                <a:cxn ang="0">
                  <a:pos x="42" y="95"/>
                </a:cxn>
                <a:cxn ang="0">
                  <a:pos x="50" y="81"/>
                </a:cxn>
                <a:cxn ang="0">
                  <a:pos x="57" y="80"/>
                </a:cxn>
                <a:cxn ang="0">
                  <a:pos x="52" y="69"/>
                </a:cxn>
                <a:cxn ang="0">
                  <a:pos x="43" y="70"/>
                </a:cxn>
                <a:cxn ang="0">
                  <a:pos x="22" y="55"/>
                </a:cxn>
                <a:cxn ang="0">
                  <a:pos x="19" y="45"/>
                </a:cxn>
                <a:cxn ang="0">
                  <a:pos x="12" y="36"/>
                </a:cxn>
                <a:cxn ang="0">
                  <a:pos x="4" y="22"/>
                </a:cxn>
                <a:cxn ang="0">
                  <a:pos x="0" y="11"/>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97" name="Freeform 137"/>
            <p:cNvSpPr>
              <a:spLocks/>
            </p:cNvSpPr>
            <p:nvPr/>
          </p:nvSpPr>
          <p:spPr bwMode="auto">
            <a:xfrm>
              <a:off x="5365327" y="4200942"/>
              <a:ext cx="824256" cy="780033"/>
            </a:xfrm>
            <a:custGeom>
              <a:avLst/>
              <a:gdLst/>
              <a:ahLst/>
              <a:cxnLst>
                <a:cxn ang="0">
                  <a:pos x="65" y="11"/>
                </a:cxn>
                <a:cxn ang="0">
                  <a:pos x="287" y="0"/>
                </a:cxn>
                <a:cxn ang="0">
                  <a:pos x="295" y="7"/>
                </a:cxn>
                <a:cxn ang="0">
                  <a:pos x="297" y="17"/>
                </a:cxn>
                <a:cxn ang="0">
                  <a:pos x="287" y="26"/>
                </a:cxn>
                <a:cxn ang="0">
                  <a:pos x="282" y="36"/>
                </a:cxn>
                <a:cxn ang="0">
                  <a:pos x="321" y="38"/>
                </a:cxn>
                <a:cxn ang="0">
                  <a:pos x="325" y="46"/>
                </a:cxn>
                <a:cxn ang="0">
                  <a:pos x="322" y="54"/>
                </a:cxn>
                <a:cxn ang="0">
                  <a:pos x="312" y="61"/>
                </a:cxn>
                <a:cxn ang="0">
                  <a:pos x="309" y="65"/>
                </a:cxn>
                <a:cxn ang="0">
                  <a:pos x="309" y="73"/>
                </a:cxn>
                <a:cxn ang="0">
                  <a:pos x="303" y="78"/>
                </a:cxn>
                <a:cxn ang="0">
                  <a:pos x="305" y="88"/>
                </a:cxn>
                <a:cxn ang="0">
                  <a:pos x="297" y="87"/>
                </a:cxn>
                <a:cxn ang="0">
                  <a:pos x="301" y="91"/>
                </a:cxn>
                <a:cxn ang="0">
                  <a:pos x="303" y="110"/>
                </a:cxn>
                <a:cxn ang="0">
                  <a:pos x="297" y="114"/>
                </a:cxn>
                <a:cxn ang="0">
                  <a:pos x="290" y="122"/>
                </a:cxn>
                <a:cxn ang="0">
                  <a:pos x="291" y="125"/>
                </a:cxn>
                <a:cxn ang="0">
                  <a:pos x="287" y="135"/>
                </a:cxn>
                <a:cxn ang="0">
                  <a:pos x="279" y="134"/>
                </a:cxn>
                <a:cxn ang="0">
                  <a:pos x="276" y="146"/>
                </a:cxn>
                <a:cxn ang="0">
                  <a:pos x="275" y="148"/>
                </a:cxn>
                <a:cxn ang="0">
                  <a:pos x="275" y="153"/>
                </a:cxn>
                <a:cxn ang="0">
                  <a:pos x="274" y="157"/>
                </a:cxn>
                <a:cxn ang="0">
                  <a:pos x="274" y="165"/>
                </a:cxn>
                <a:cxn ang="0">
                  <a:pos x="271" y="176"/>
                </a:cxn>
                <a:cxn ang="0">
                  <a:pos x="263" y="177"/>
                </a:cxn>
                <a:cxn ang="0">
                  <a:pos x="259" y="187"/>
                </a:cxn>
                <a:cxn ang="0">
                  <a:pos x="252" y="188"/>
                </a:cxn>
                <a:cxn ang="0">
                  <a:pos x="253" y="194"/>
                </a:cxn>
                <a:cxn ang="0">
                  <a:pos x="256" y="205"/>
                </a:cxn>
                <a:cxn ang="0">
                  <a:pos x="247" y="213"/>
                </a:cxn>
                <a:cxn ang="0">
                  <a:pos x="247" y="224"/>
                </a:cxn>
                <a:cxn ang="0">
                  <a:pos x="240" y="226"/>
                </a:cxn>
                <a:cxn ang="0">
                  <a:pos x="245" y="232"/>
                </a:cxn>
                <a:cxn ang="0">
                  <a:pos x="238" y="233"/>
                </a:cxn>
                <a:cxn ang="0">
                  <a:pos x="240" y="240"/>
                </a:cxn>
                <a:cxn ang="0">
                  <a:pos x="237" y="249"/>
                </a:cxn>
                <a:cxn ang="0">
                  <a:pos x="240" y="249"/>
                </a:cxn>
                <a:cxn ang="0">
                  <a:pos x="237" y="256"/>
                </a:cxn>
                <a:cxn ang="0">
                  <a:pos x="244" y="257"/>
                </a:cxn>
                <a:cxn ang="0">
                  <a:pos x="244" y="268"/>
                </a:cxn>
                <a:cxn ang="0">
                  <a:pos x="247" y="278"/>
                </a:cxn>
                <a:cxn ang="0">
                  <a:pos x="241" y="279"/>
                </a:cxn>
                <a:cxn ang="0">
                  <a:pos x="241" y="290"/>
                </a:cxn>
                <a:cxn ang="0">
                  <a:pos x="46" y="299"/>
                </a:cxn>
                <a:cxn ang="0">
                  <a:pos x="28" y="252"/>
                </a:cxn>
                <a:cxn ang="0">
                  <a:pos x="17" y="252"/>
                </a:cxn>
                <a:cxn ang="0">
                  <a:pos x="15" y="248"/>
                </a:cxn>
                <a:cxn ang="0">
                  <a:pos x="12" y="82"/>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close/>
                </a:path>
              </a:pathLst>
            </a:custGeom>
            <a:grpFill/>
            <a:ln w="9525">
              <a:noFill/>
              <a:round/>
              <a:headEnd/>
              <a:tailEnd/>
            </a:ln>
          </p:spPr>
          <p:txBody>
            <a:bodyPr>
              <a:prstTxWarp prst="textNoShape">
                <a:avLst/>
              </a:prstTxWarp>
            </a:bodyPr>
            <a:lstStyle/>
            <a:p>
              <a:endParaRPr lang="en-US"/>
            </a:p>
          </p:txBody>
        </p:sp>
        <p:sp>
          <p:nvSpPr>
            <p:cNvPr id="198" name="Freeform 138"/>
            <p:cNvSpPr>
              <a:spLocks/>
            </p:cNvSpPr>
            <p:nvPr/>
          </p:nvSpPr>
          <p:spPr bwMode="auto">
            <a:xfrm>
              <a:off x="5365327" y="4200942"/>
              <a:ext cx="824256" cy="780033"/>
            </a:xfrm>
            <a:custGeom>
              <a:avLst/>
              <a:gdLst/>
              <a:ahLst/>
              <a:cxnLst>
                <a:cxn ang="0">
                  <a:pos x="65" y="11"/>
                </a:cxn>
                <a:cxn ang="0">
                  <a:pos x="287" y="0"/>
                </a:cxn>
                <a:cxn ang="0">
                  <a:pos x="295" y="7"/>
                </a:cxn>
                <a:cxn ang="0">
                  <a:pos x="297" y="17"/>
                </a:cxn>
                <a:cxn ang="0">
                  <a:pos x="287" y="26"/>
                </a:cxn>
                <a:cxn ang="0">
                  <a:pos x="282" y="36"/>
                </a:cxn>
                <a:cxn ang="0">
                  <a:pos x="321" y="38"/>
                </a:cxn>
                <a:cxn ang="0">
                  <a:pos x="325" y="46"/>
                </a:cxn>
                <a:cxn ang="0">
                  <a:pos x="322" y="54"/>
                </a:cxn>
                <a:cxn ang="0">
                  <a:pos x="312" y="61"/>
                </a:cxn>
                <a:cxn ang="0">
                  <a:pos x="309" y="65"/>
                </a:cxn>
                <a:cxn ang="0">
                  <a:pos x="309" y="73"/>
                </a:cxn>
                <a:cxn ang="0">
                  <a:pos x="303" y="78"/>
                </a:cxn>
                <a:cxn ang="0">
                  <a:pos x="305" y="88"/>
                </a:cxn>
                <a:cxn ang="0">
                  <a:pos x="297" y="87"/>
                </a:cxn>
                <a:cxn ang="0">
                  <a:pos x="301" y="91"/>
                </a:cxn>
                <a:cxn ang="0">
                  <a:pos x="303" y="110"/>
                </a:cxn>
                <a:cxn ang="0">
                  <a:pos x="297" y="114"/>
                </a:cxn>
                <a:cxn ang="0">
                  <a:pos x="290" y="122"/>
                </a:cxn>
                <a:cxn ang="0">
                  <a:pos x="291" y="125"/>
                </a:cxn>
                <a:cxn ang="0">
                  <a:pos x="287" y="135"/>
                </a:cxn>
                <a:cxn ang="0">
                  <a:pos x="279" y="134"/>
                </a:cxn>
                <a:cxn ang="0">
                  <a:pos x="276" y="146"/>
                </a:cxn>
                <a:cxn ang="0">
                  <a:pos x="275" y="148"/>
                </a:cxn>
                <a:cxn ang="0">
                  <a:pos x="275" y="153"/>
                </a:cxn>
                <a:cxn ang="0">
                  <a:pos x="274" y="157"/>
                </a:cxn>
                <a:cxn ang="0">
                  <a:pos x="274" y="165"/>
                </a:cxn>
                <a:cxn ang="0">
                  <a:pos x="271" y="176"/>
                </a:cxn>
                <a:cxn ang="0">
                  <a:pos x="263" y="177"/>
                </a:cxn>
                <a:cxn ang="0">
                  <a:pos x="259" y="187"/>
                </a:cxn>
                <a:cxn ang="0">
                  <a:pos x="252" y="188"/>
                </a:cxn>
                <a:cxn ang="0">
                  <a:pos x="253" y="194"/>
                </a:cxn>
                <a:cxn ang="0">
                  <a:pos x="256" y="205"/>
                </a:cxn>
                <a:cxn ang="0">
                  <a:pos x="247" y="213"/>
                </a:cxn>
                <a:cxn ang="0">
                  <a:pos x="247" y="224"/>
                </a:cxn>
                <a:cxn ang="0">
                  <a:pos x="240" y="226"/>
                </a:cxn>
                <a:cxn ang="0">
                  <a:pos x="245" y="232"/>
                </a:cxn>
                <a:cxn ang="0">
                  <a:pos x="238" y="233"/>
                </a:cxn>
                <a:cxn ang="0">
                  <a:pos x="240" y="240"/>
                </a:cxn>
                <a:cxn ang="0">
                  <a:pos x="237" y="249"/>
                </a:cxn>
                <a:cxn ang="0">
                  <a:pos x="240" y="249"/>
                </a:cxn>
                <a:cxn ang="0">
                  <a:pos x="237" y="256"/>
                </a:cxn>
                <a:cxn ang="0">
                  <a:pos x="244" y="257"/>
                </a:cxn>
                <a:cxn ang="0">
                  <a:pos x="244" y="268"/>
                </a:cxn>
                <a:cxn ang="0">
                  <a:pos x="247" y="278"/>
                </a:cxn>
                <a:cxn ang="0">
                  <a:pos x="241" y="279"/>
                </a:cxn>
                <a:cxn ang="0">
                  <a:pos x="241" y="290"/>
                </a:cxn>
                <a:cxn ang="0">
                  <a:pos x="46" y="299"/>
                </a:cxn>
                <a:cxn ang="0">
                  <a:pos x="28" y="252"/>
                </a:cxn>
                <a:cxn ang="0">
                  <a:pos x="17" y="252"/>
                </a:cxn>
                <a:cxn ang="0">
                  <a:pos x="15" y="248"/>
                </a:cxn>
                <a:cxn ang="0">
                  <a:pos x="12" y="82"/>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99" name="Freeform 139"/>
            <p:cNvSpPr>
              <a:spLocks/>
            </p:cNvSpPr>
            <p:nvPr/>
          </p:nvSpPr>
          <p:spPr bwMode="auto">
            <a:xfrm>
              <a:off x="5834519" y="2880887"/>
              <a:ext cx="659405" cy="1200050"/>
            </a:xfrm>
            <a:custGeom>
              <a:avLst/>
              <a:gdLst/>
              <a:ahLst/>
              <a:cxnLst>
                <a:cxn ang="0">
                  <a:pos x="7" y="182"/>
                </a:cxn>
                <a:cxn ang="0">
                  <a:pos x="21" y="164"/>
                </a:cxn>
                <a:cxn ang="0">
                  <a:pos x="24" y="150"/>
                </a:cxn>
                <a:cxn ang="0">
                  <a:pos x="21" y="119"/>
                </a:cxn>
                <a:cxn ang="0">
                  <a:pos x="44" y="99"/>
                </a:cxn>
                <a:cxn ang="0">
                  <a:pos x="64" y="87"/>
                </a:cxn>
                <a:cxn ang="0">
                  <a:pos x="75" y="50"/>
                </a:cxn>
                <a:cxn ang="0">
                  <a:pos x="62" y="37"/>
                </a:cxn>
                <a:cxn ang="0">
                  <a:pos x="45" y="18"/>
                </a:cxn>
                <a:cxn ang="0">
                  <a:pos x="137" y="7"/>
                </a:cxn>
                <a:cxn ang="0">
                  <a:pos x="212" y="4"/>
                </a:cxn>
                <a:cxn ang="0">
                  <a:pos x="219" y="30"/>
                </a:cxn>
                <a:cxn ang="0">
                  <a:pos x="228" y="49"/>
                </a:cxn>
                <a:cxn ang="0">
                  <a:pos x="235" y="64"/>
                </a:cxn>
                <a:cxn ang="0">
                  <a:pos x="250" y="266"/>
                </a:cxn>
                <a:cxn ang="0">
                  <a:pos x="253" y="283"/>
                </a:cxn>
                <a:cxn ang="0">
                  <a:pos x="260" y="305"/>
                </a:cxn>
                <a:cxn ang="0">
                  <a:pos x="251" y="321"/>
                </a:cxn>
                <a:cxn ang="0">
                  <a:pos x="241" y="343"/>
                </a:cxn>
                <a:cxn ang="0">
                  <a:pos x="235" y="355"/>
                </a:cxn>
                <a:cxn ang="0">
                  <a:pos x="232" y="376"/>
                </a:cxn>
                <a:cxn ang="0">
                  <a:pos x="232" y="388"/>
                </a:cxn>
                <a:cxn ang="0">
                  <a:pos x="228" y="404"/>
                </a:cxn>
                <a:cxn ang="0">
                  <a:pos x="219" y="418"/>
                </a:cxn>
                <a:cxn ang="0">
                  <a:pos x="207" y="428"/>
                </a:cxn>
                <a:cxn ang="0">
                  <a:pos x="213" y="443"/>
                </a:cxn>
                <a:cxn ang="0">
                  <a:pos x="200" y="446"/>
                </a:cxn>
                <a:cxn ang="0">
                  <a:pos x="180" y="439"/>
                </a:cxn>
                <a:cxn ang="0">
                  <a:pos x="166" y="457"/>
                </a:cxn>
                <a:cxn ang="0">
                  <a:pos x="156" y="458"/>
                </a:cxn>
                <a:cxn ang="0">
                  <a:pos x="146" y="433"/>
                </a:cxn>
                <a:cxn ang="0">
                  <a:pos x="140" y="404"/>
                </a:cxn>
                <a:cxn ang="0">
                  <a:pos x="125" y="393"/>
                </a:cxn>
                <a:cxn ang="0">
                  <a:pos x="110" y="384"/>
                </a:cxn>
                <a:cxn ang="0">
                  <a:pos x="82" y="362"/>
                </a:cxn>
                <a:cxn ang="0">
                  <a:pos x="85" y="347"/>
                </a:cxn>
                <a:cxn ang="0">
                  <a:pos x="90" y="321"/>
                </a:cxn>
                <a:cxn ang="0">
                  <a:pos x="85" y="305"/>
                </a:cxn>
                <a:cxn ang="0">
                  <a:pos x="71" y="304"/>
                </a:cxn>
                <a:cxn ang="0">
                  <a:pos x="59" y="305"/>
                </a:cxn>
                <a:cxn ang="0">
                  <a:pos x="45" y="273"/>
                </a:cxn>
                <a:cxn ang="0">
                  <a:pos x="24" y="256"/>
                </a:cxn>
                <a:cxn ang="0">
                  <a:pos x="10" y="240"/>
                </a:cxn>
                <a:cxn ang="0">
                  <a:pos x="2" y="222"/>
                </a:cxn>
                <a:cxn ang="0">
                  <a:pos x="2" y="195"/>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close/>
                </a:path>
              </a:pathLst>
            </a:custGeom>
            <a:grpFill/>
            <a:ln w="9525">
              <a:noFill/>
              <a:round/>
              <a:headEnd/>
              <a:tailEnd/>
            </a:ln>
          </p:spPr>
          <p:txBody>
            <a:bodyPr>
              <a:prstTxWarp prst="textNoShape">
                <a:avLst/>
              </a:prstTxWarp>
            </a:bodyPr>
            <a:lstStyle/>
            <a:p>
              <a:endParaRPr lang="en-US"/>
            </a:p>
          </p:txBody>
        </p:sp>
        <p:sp>
          <p:nvSpPr>
            <p:cNvPr id="200" name="Freeform 140"/>
            <p:cNvSpPr>
              <a:spLocks/>
            </p:cNvSpPr>
            <p:nvPr/>
          </p:nvSpPr>
          <p:spPr bwMode="auto">
            <a:xfrm>
              <a:off x="5834519" y="2880887"/>
              <a:ext cx="659405" cy="1200050"/>
            </a:xfrm>
            <a:custGeom>
              <a:avLst/>
              <a:gdLst/>
              <a:ahLst/>
              <a:cxnLst>
                <a:cxn ang="0">
                  <a:pos x="7" y="182"/>
                </a:cxn>
                <a:cxn ang="0">
                  <a:pos x="21" y="164"/>
                </a:cxn>
                <a:cxn ang="0">
                  <a:pos x="24" y="150"/>
                </a:cxn>
                <a:cxn ang="0">
                  <a:pos x="21" y="119"/>
                </a:cxn>
                <a:cxn ang="0">
                  <a:pos x="44" y="99"/>
                </a:cxn>
                <a:cxn ang="0">
                  <a:pos x="64" y="87"/>
                </a:cxn>
                <a:cxn ang="0">
                  <a:pos x="75" y="50"/>
                </a:cxn>
                <a:cxn ang="0">
                  <a:pos x="62" y="37"/>
                </a:cxn>
                <a:cxn ang="0">
                  <a:pos x="45" y="18"/>
                </a:cxn>
                <a:cxn ang="0">
                  <a:pos x="137" y="7"/>
                </a:cxn>
                <a:cxn ang="0">
                  <a:pos x="212" y="4"/>
                </a:cxn>
                <a:cxn ang="0">
                  <a:pos x="219" y="30"/>
                </a:cxn>
                <a:cxn ang="0">
                  <a:pos x="228" y="49"/>
                </a:cxn>
                <a:cxn ang="0">
                  <a:pos x="235" y="64"/>
                </a:cxn>
                <a:cxn ang="0">
                  <a:pos x="250" y="266"/>
                </a:cxn>
                <a:cxn ang="0">
                  <a:pos x="253" y="283"/>
                </a:cxn>
                <a:cxn ang="0">
                  <a:pos x="260" y="305"/>
                </a:cxn>
                <a:cxn ang="0">
                  <a:pos x="251" y="321"/>
                </a:cxn>
                <a:cxn ang="0">
                  <a:pos x="241" y="343"/>
                </a:cxn>
                <a:cxn ang="0">
                  <a:pos x="235" y="355"/>
                </a:cxn>
                <a:cxn ang="0">
                  <a:pos x="232" y="376"/>
                </a:cxn>
                <a:cxn ang="0">
                  <a:pos x="232" y="388"/>
                </a:cxn>
                <a:cxn ang="0">
                  <a:pos x="228" y="404"/>
                </a:cxn>
                <a:cxn ang="0">
                  <a:pos x="219" y="418"/>
                </a:cxn>
                <a:cxn ang="0">
                  <a:pos x="207" y="428"/>
                </a:cxn>
                <a:cxn ang="0">
                  <a:pos x="213" y="443"/>
                </a:cxn>
                <a:cxn ang="0">
                  <a:pos x="200" y="446"/>
                </a:cxn>
                <a:cxn ang="0">
                  <a:pos x="180" y="439"/>
                </a:cxn>
                <a:cxn ang="0">
                  <a:pos x="166" y="457"/>
                </a:cxn>
                <a:cxn ang="0">
                  <a:pos x="156" y="458"/>
                </a:cxn>
                <a:cxn ang="0">
                  <a:pos x="146" y="433"/>
                </a:cxn>
                <a:cxn ang="0">
                  <a:pos x="140" y="404"/>
                </a:cxn>
                <a:cxn ang="0">
                  <a:pos x="125" y="393"/>
                </a:cxn>
                <a:cxn ang="0">
                  <a:pos x="110" y="384"/>
                </a:cxn>
                <a:cxn ang="0">
                  <a:pos x="82" y="362"/>
                </a:cxn>
                <a:cxn ang="0">
                  <a:pos x="85" y="347"/>
                </a:cxn>
                <a:cxn ang="0">
                  <a:pos x="90" y="321"/>
                </a:cxn>
                <a:cxn ang="0">
                  <a:pos x="85" y="305"/>
                </a:cxn>
                <a:cxn ang="0">
                  <a:pos x="71" y="304"/>
                </a:cxn>
                <a:cxn ang="0">
                  <a:pos x="59" y="305"/>
                </a:cxn>
                <a:cxn ang="0">
                  <a:pos x="45" y="273"/>
                </a:cxn>
                <a:cxn ang="0">
                  <a:pos x="24" y="256"/>
                </a:cxn>
                <a:cxn ang="0">
                  <a:pos x="10" y="240"/>
                </a:cxn>
                <a:cxn ang="0">
                  <a:pos x="2" y="222"/>
                </a:cxn>
                <a:cxn ang="0">
                  <a:pos x="2" y="195"/>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01" name="Freeform 141"/>
            <p:cNvSpPr>
              <a:spLocks/>
            </p:cNvSpPr>
            <p:nvPr/>
          </p:nvSpPr>
          <p:spPr bwMode="auto">
            <a:xfrm>
              <a:off x="6098281" y="4010499"/>
              <a:ext cx="1399967" cy="511326"/>
            </a:xfrm>
            <a:custGeom>
              <a:avLst/>
              <a:gdLst/>
              <a:ahLst/>
              <a:cxnLst>
                <a:cxn ang="0">
                  <a:pos x="1" y="195"/>
                </a:cxn>
                <a:cxn ang="0">
                  <a:pos x="8" y="187"/>
                </a:cxn>
                <a:cxn ang="0">
                  <a:pos x="14" y="183"/>
                </a:cxn>
                <a:cxn ang="0">
                  <a:pos x="12" y="164"/>
                </a:cxn>
                <a:cxn ang="0">
                  <a:pos x="8" y="160"/>
                </a:cxn>
                <a:cxn ang="0">
                  <a:pos x="16" y="161"/>
                </a:cxn>
                <a:cxn ang="0">
                  <a:pos x="14" y="151"/>
                </a:cxn>
                <a:cxn ang="0">
                  <a:pos x="20" y="146"/>
                </a:cxn>
                <a:cxn ang="0">
                  <a:pos x="20" y="138"/>
                </a:cxn>
                <a:cxn ang="0">
                  <a:pos x="23" y="134"/>
                </a:cxn>
                <a:cxn ang="0">
                  <a:pos x="33" y="127"/>
                </a:cxn>
                <a:cxn ang="0">
                  <a:pos x="36" y="119"/>
                </a:cxn>
                <a:cxn ang="0">
                  <a:pos x="32" y="111"/>
                </a:cxn>
                <a:cxn ang="0">
                  <a:pos x="39" y="97"/>
                </a:cxn>
                <a:cxn ang="0">
                  <a:pos x="42" y="88"/>
                </a:cxn>
                <a:cxn ang="0">
                  <a:pos x="44" y="80"/>
                </a:cxn>
                <a:cxn ang="0">
                  <a:pos x="40" y="69"/>
                </a:cxn>
                <a:cxn ang="0">
                  <a:pos x="44" y="73"/>
                </a:cxn>
                <a:cxn ang="0">
                  <a:pos x="139" y="61"/>
                </a:cxn>
                <a:cxn ang="0">
                  <a:pos x="135" y="46"/>
                </a:cxn>
                <a:cxn ang="0">
                  <a:pos x="153" y="47"/>
                </a:cxn>
                <a:cxn ang="0">
                  <a:pos x="206" y="42"/>
                </a:cxn>
                <a:cxn ang="0">
                  <a:pos x="271" y="36"/>
                </a:cxn>
                <a:cxn ang="0">
                  <a:pos x="321" y="29"/>
                </a:cxn>
                <a:cxn ang="0">
                  <a:pos x="371" y="27"/>
                </a:cxn>
                <a:cxn ang="0">
                  <a:pos x="415" y="21"/>
                </a:cxn>
                <a:cxn ang="0">
                  <a:pos x="442" y="16"/>
                </a:cxn>
                <a:cxn ang="0">
                  <a:pos x="497" y="9"/>
                </a:cxn>
                <a:cxn ang="0">
                  <a:pos x="543" y="0"/>
                </a:cxn>
                <a:cxn ang="0">
                  <a:pos x="549" y="6"/>
                </a:cxn>
                <a:cxn ang="0">
                  <a:pos x="548" y="21"/>
                </a:cxn>
                <a:cxn ang="0">
                  <a:pos x="538" y="28"/>
                </a:cxn>
                <a:cxn ang="0">
                  <a:pos x="529" y="46"/>
                </a:cxn>
                <a:cxn ang="0">
                  <a:pos x="515" y="46"/>
                </a:cxn>
                <a:cxn ang="0">
                  <a:pos x="507" y="55"/>
                </a:cxn>
                <a:cxn ang="0">
                  <a:pos x="499" y="61"/>
                </a:cxn>
                <a:cxn ang="0">
                  <a:pos x="489" y="58"/>
                </a:cxn>
                <a:cxn ang="0">
                  <a:pos x="485" y="66"/>
                </a:cxn>
                <a:cxn ang="0">
                  <a:pos x="478" y="75"/>
                </a:cxn>
                <a:cxn ang="0">
                  <a:pos x="470" y="80"/>
                </a:cxn>
                <a:cxn ang="0">
                  <a:pos x="446" y="101"/>
                </a:cxn>
                <a:cxn ang="0">
                  <a:pos x="430" y="104"/>
                </a:cxn>
                <a:cxn ang="0">
                  <a:pos x="415" y="116"/>
                </a:cxn>
                <a:cxn ang="0">
                  <a:pos x="412" y="128"/>
                </a:cxn>
                <a:cxn ang="0">
                  <a:pos x="397" y="137"/>
                </a:cxn>
                <a:cxn ang="0">
                  <a:pos x="370" y="160"/>
                </a:cxn>
                <a:cxn ang="0">
                  <a:pos x="237" y="176"/>
                </a:cxn>
                <a:cxn ang="0">
                  <a:pos x="141" y="185"/>
                </a:cxn>
                <a:cxn ang="0">
                  <a:pos x="92" y="189"/>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141" y="185"/>
                  </a:lnTo>
                  <a:lnTo>
                    <a:pt x="92" y="189"/>
                  </a:lnTo>
                  <a:lnTo>
                    <a:pt x="0" y="196"/>
                  </a:lnTo>
                  <a:close/>
                </a:path>
              </a:pathLst>
            </a:custGeom>
            <a:grpFill/>
            <a:ln w="9525">
              <a:noFill/>
              <a:round/>
              <a:headEnd/>
              <a:tailEnd/>
            </a:ln>
          </p:spPr>
          <p:txBody>
            <a:bodyPr>
              <a:prstTxWarp prst="textNoShape">
                <a:avLst/>
              </a:prstTxWarp>
            </a:bodyPr>
            <a:lstStyle/>
            <a:p>
              <a:endParaRPr lang="en-US"/>
            </a:p>
          </p:txBody>
        </p:sp>
        <p:sp>
          <p:nvSpPr>
            <p:cNvPr id="202" name="Freeform 142"/>
            <p:cNvSpPr>
              <a:spLocks/>
            </p:cNvSpPr>
            <p:nvPr/>
          </p:nvSpPr>
          <p:spPr bwMode="auto">
            <a:xfrm>
              <a:off x="6098281" y="4010499"/>
              <a:ext cx="1399967" cy="511326"/>
            </a:xfrm>
            <a:custGeom>
              <a:avLst/>
              <a:gdLst/>
              <a:ahLst/>
              <a:cxnLst>
                <a:cxn ang="0">
                  <a:pos x="1" y="195"/>
                </a:cxn>
                <a:cxn ang="0">
                  <a:pos x="8" y="187"/>
                </a:cxn>
                <a:cxn ang="0">
                  <a:pos x="14" y="183"/>
                </a:cxn>
                <a:cxn ang="0">
                  <a:pos x="12" y="164"/>
                </a:cxn>
                <a:cxn ang="0">
                  <a:pos x="8" y="160"/>
                </a:cxn>
                <a:cxn ang="0">
                  <a:pos x="16" y="161"/>
                </a:cxn>
                <a:cxn ang="0">
                  <a:pos x="14" y="151"/>
                </a:cxn>
                <a:cxn ang="0">
                  <a:pos x="20" y="146"/>
                </a:cxn>
                <a:cxn ang="0">
                  <a:pos x="20" y="138"/>
                </a:cxn>
                <a:cxn ang="0">
                  <a:pos x="23" y="134"/>
                </a:cxn>
                <a:cxn ang="0">
                  <a:pos x="33" y="127"/>
                </a:cxn>
                <a:cxn ang="0">
                  <a:pos x="36" y="119"/>
                </a:cxn>
                <a:cxn ang="0">
                  <a:pos x="32" y="111"/>
                </a:cxn>
                <a:cxn ang="0">
                  <a:pos x="39" y="97"/>
                </a:cxn>
                <a:cxn ang="0">
                  <a:pos x="42" y="88"/>
                </a:cxn>
                <a:cxn ang="0">
                  <a:pos x="44" y="80"/>
                </a:cxn>
                <a:cxn ang="0">
                  <a:pos x="40" y="69"/>
                </a:cxn>
                <a:cxn ang="0">
                  <a:pos x="44" y="73"/>
                </a:cxn>
                <a:cxn ang="0">
                  <a:pos x="139" y="61"/>
                </a:cxn>
                <a:cxn ang="0">
                  <a:pos x="135" y="46"/>
                </a:cxn>
                <a:cxn ang="0">
                  <a:pos x="153" y="47"/>
                </a:cxn>
                <a:cxn ang="0">
                  <a:pos x="206" y="42"/>
                </a:cxn>
                <a:cxn ang="0">
                  <a:pos x="271" y="36"/>
                </a:cxn>
                <a:cxn ang="0">
                  <a:pos x="321" y="29"/>
                </a:cxn>
                <a:cxn ang="0">
                  <a:pos x="371" y="27"/>
                </a:cxn>
                <a:cxn ang="0">
                  <a:pos x="415" y="21"/>
                </a:cxn>
                <a:cxn ang="0">
                  <a:pos x="442" y="16"/>
                </a:cxn>
                <a:cxn ang="0">
                  <a:pos x="497" y="9"/>
                </a:cxn>
                <a:cxn ang="0">
                  <a:pos x="543" y="0"/>
                </a:cxn>
                <a:cxn ang="0">
                  <a:pos x="549" y="6"/>
                </a:cxn>
                <a:cxn ang="0">
                  <a:pos x="548" y="21"/>
                </a:cxn>
                <a:cxn ang="0">
                  <a:pos x="538" y="28"/>
                </a:cxn>
                <a:cxn ang="0">
                  <a:pos x="529" y="46"/>
                </a:cxn>
                <a:cxn ang="0">
                  <a:pos x="515" y="46"/>
                </a:cxn>
                <a:cxn ang="0">
                  <a:pos x="507" y="55"/>
                </a:cxn>
                <a:cxn ang="0">
                  <a:pos x="499" y="61"/>
                </a:cxn>
                <a:cxn ang="0">
                  <a:pos x="489" y="58"/>
                </a:cxn>
                <a:cxn ang="0">
                  <a:pos x="485" y="66"/>
                </a:cxn>
                <a:cxn ang="0">
                  <a:pos x="478" y="75"/>
                </a:cxn>
                <a:cxn ang="0">
                  <a:pos x="470" y="80"/>
                </a:cxn>
                <a:cxn ang="0">
                  <a:pos x="446" y="101"/>
                </a:cxn>
                <a:cxn ang="0">
                  <a:pos x="430" y="104"/>
                </a:cxn>
                <a:cxn ang="0">
                  <a:pos x="415" y="116"/>
                </a:cxn>
                <a:cxn ang="0">
                  <a:pos x="412" y="128"/>
                </a:cxn>
                <a:cxn ang="0">
                  <a:pos x="397" y="137"/>
                </a:cxn>
                <a:cxn ang="0">
                  <a:pos x="370" y="160"/>
                </a:cxn>
                <a:cxn ang="0">
                  <a:pos x="237" y="176"/>
                </a:cxn>
                <a:cxn ang="0">
                  <a:pos x="141" y="185"/>
                </a:cxn>
                <a:cxn ang="0">
                  <a:pos x="92" y="189"/>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141" y="185"/>
                  </a:lnTo>
                  <a:lnTo>
                    <a:pt x="92" y="189"/>
                  </a:lnTo>
                  <a:lnTo>
                    <a:pt x="0" y="196"/>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03" name="Freeform 143"/>
            <p:cNvSpPr>
              <a:spLocks/>
            </p:cNvSpPr>
            <p:nvPr/>
          </p:nvSpPr>
          <p:spPr bwMode="auto">
            <a:xfrm>
              <a:off x="6225089" y="3543523"/>
              <a:ext cx="1189465" cy="646984"/>
            </a:xfrm>
            <a:custGeom>
              <a:avLst/>
              <a:gdLst/>
              <a:ahLst/>
              <a:cxnLst>
                <a:cxn ang="0">
                  <a:pos x="7" y="238"/>
                </a:cxn>
                <a:cxn ang="0">
                  <a:pos x="12" y="227"/>
                </a:cxn>
                <a:cxn ang="0">
                  <a:pos x="16" y="211"/>
                </a:cxn>
                <a:cxn ang="0">
                  <a:pos x="12" y="198"/>
                </a:cxn>
                <a:cxn ang="0">
                  <a:pos x="31" y="187"/>
                </a:cxn>
                <a:cxn ang="0">
                  <a:pos x="50" y="195"/>
                </a:cxn>
                <a:cxn ang="0">
                  <a:pos x="58" y="184"/>
                </a:cxn>
                <a:cxn ang="0">
                  <a:pos x="54" y="169"/>
                </a:cxn>
                <a:cxn ang="0">
                  <a:pos x="74" y="161"/>
                </a:cxn>
                <a:cxn ang="0">
                  <a:pos x="73" y="145"/>
                </a:cxn>
                <a:cxn ang="0">
                  <a:pos x="78" y="132"/>
                </a:cxn>
                <a:cxn ang="0">
                  <a:pos x="85" y="123"/>
                </a:cxn>
                <a:cxn ang="0">
                  <a:pos x="103" y="127"/>
                </a:cxn>
                <a:cxn ang="0">
                  <a:pos x="112" y="120"/>
                </a:cxn>
                <a:cxn ang="0">
                  <a:pos x="139" y="127"/>
                </a:cxn>
                <a:cxn ang="0">
                  <a:pos x="146" y="115"/>
                </a:cxn>
                <a:cxn ang="0">
                  <a:pos x="160" y="115"/>
                </a:cxn>
                <a:cxn ang="0">
                  <a:pos x="171" y="113"/>
                </a:cxn>
                <a:cxn ang="0">
                  <a:pos x="179" y="99"/>
                </a:cxn>
                <a:cxn ang="0">
                  <a:pos x="187" y="92"/>
                </a:cxn>
                <a:cxn ang="0">
                  <a:pos x="207" y="103"/>
                </a:cxn>
                <a:cxn ang="0">
                  <a:pos x="213" y="89"/>
                </a:cxn>
                <a:cxn ang="0">
                  <a:pos x="226" y="74"/>
                </a:cxn>
                <a:cxn ang="0">
                  <a:pos x="237" y="55"/>
                </a:cxn>
                <a:cxn ang="0">
                  <a:pos x="237" y="39"/>
                </a:cxn>
                <a:cxn ang="0">
                  <a:pos x="253" y="40"/>
                </a:cxn>
                <a:cxn ang="0">
                  <a:pos x="275" y="24"/>
                </a:cxn>
                <a:cxn ang="0">
                  <a:pos x="268" y="6"/>
                </a:cxn>
                <a:cxn ang="0">
                  <a:pos x="283" y="4"/>
                </a:cxn>
                <a:cxn ang="0">
                  <a:pos x="308" y="12"/>
                </a:cxn>
                <a:cxn ang="0">
                  <a:pos x="332" y="23"/>
                </a:cxn>
                <a:cxn ang="0">
                  <a:pos x="351" y="32"/>
                </a:cxn>
                <a:cxn ang="0">
                  <a:pos x="366" y="27"/>
                </a:cxn>
                <a:cxn ang="0">
                  <a:pos x="381" y="29"/>
                </a:cxn>
                <a:cxn ang="0">
                  <a:pos x="396" y="16"/>
                </a:cxn>
                <a:cxn ang="0">
                  <a:pos x="409" y="31"/>
                </a:cxn>
                <a:cxn ang="0">
                  <a:pos x="419" y="43"/>
                </a:cxn>
                <a:cxn ang="0">
                  <a:pos x="419" y="62"/>
                </a:cxn>
                <a:cxn ang="0">
                  <a:pos x="438" y="84"/>
                </a:cxn>
                <a:cxn ang="0">
                  <a:pos x="469" y="105"/>
                </a:cxn>
                <a:cxn ang="0">
                  <a:pos x="427" y="149"/>
                </a:cxn>
                <a:cxn ang="0">
                  <a:pos x="420" y="164"/>
                </a:cxn>
                <a:cxn ang="0">
                  <a:pos x="407" y="176"/>
                </a:cxn>
                <a:cxn ang="0">
                  <a:pos x="388" y="189"/>
                </a:cxn>
                <a:cxn ang="0">
                  <a:pos x="365" y="200"/>
                </a:cxn>
                <a:cxn ang="0">
                  <a:pos x="300" y="207"/>
                </a:cxn>
                <a:cxn ang="0">
                  <a:pos x="221" y="215"/>
                </a:cxn>
                <a:cxn ang="0">
                  <a:pos x="130" y="223"/>
                </a:cxn>
                <a:cxn ang="0">
                  <a:pos x="85" y="225"/>
                </a:cxn>
                <a:cxn ang="0">
                  <a:pos x="0" y="248"/>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close/>
                </a:path>
              </a:pathLst>
            </a:custGeom>
            <a:grpFill/>
            <a:ln w="9525">
              <a:noFill/>
              <a:round/>
              <a:headEnd/>
              <a:tailEnd/>
            </a:ln>
          </p:spPr>
          <p:txBody>
            <a:bodyPr>
              <a:prstTxWarp prst="textNoShape">
                <a:avLst/>
              </a:prstTxWarp>
            </a:bodyPr>
            <a:lstStyle/>
            <a:p>
              <a:endParaRPr lang="en-US"/>
            </a:p>
          </p:txBody>
        </p:sp>
        <p:sp>
          <p:nvSpPr>
            <p:cNvPr id="204" name="Freeform 144"/>
            <p:cNvSpPr>
              <a:spLocks/>
            </p:cNvSpPr>
            <p:nvPr/>
          </p:nvSpPr>
          <p:spPr bwMode="auto">
            <a:xfrm>
              <a:off x="6225089" y="3543523"/>
              <a:ext cx="1189465" cy="646984"/>
            </a:xfrm>
            <a:custGeom>
              <a:avLst/>
              <a:gdLst/>
              <a:ahLst/>
              <a:cxnLst>
                <a:cxn ang="0">
                  <a:pos x="7" y="238"/>
                </a:cxn>
                <a:cxn ang="0">
                  <a:pos x="12" y="227"/>
                </a:cxn>
                <a:cxn ang="0">
                  <a:pos x="16" y="211"/>
                </a:cxn>
                <a:cxn ang="0">
                  <a:pos x="12" y="198"/>
                </a:cxn>
                <a:cxn ang="0">
                  <a:pos x="31" y="187"/>
                </a:cxn>
                <a:cxn ang="0">
                  <a:pos x="50" y="195"/>
                </a:cxn>
                <a:cxn ang="0">
                  <a:pos x="58" y="184"/>
                </a:cxn>
                <a:cxn ang="0">
                  <a:pos x="54" y="169"/>
                </a:cxn>
                <a:cxn ang="0">
                  <a:pos x="74" y="161"/>
                </a:cxn>
                <a:cxn ang="0">
                  <a:pos x="73" y="145"/>
                </a:cxn>
                <a:cxn ang="0">
                  <a:pos x="78" y="132"/>
                </a:cxn>
                <a:cxn ang="0">
                  <a:pos x="85" y="123"/>
                </a:cxn>
                <a:cxn ang="0">
                  <a:pos x="103" y="127"/>
                </a:cxn>
                <a:cxn ang="0">
                  <a:pos x="112" y="120"/>
                </a:cxn>
                <a:cxn ang="0">
                  <a:pos x="139" y="127"/>
                </a:cxn>
                <a:cxn ang="0">
                  <a:pos x="146" y="115"/>
                </a:cxn>
                <a:cxn ang="0">
                  <a:pos x="160" y="115"/>
                </a:cxn>
                <a:cxn ang="0">
                  <a:pos x="171" y="113"/>
                </a:cxn>
                <a:cxn ang="0">
                  <a:pos x="179" y="99"/>
                </a:cxn>
                <a:cxn ang="0">
                  <a:pos x="187" y="92"/>
                </a:cxn>
                <a:cxn ang="0">
                  <a:pos x="207" y="103"/>
                </a:cxn>
                <a:cxn ang="0">
                  <a:pos x="213" y="89"/>
                </a:cxn>
                <a:cxn ang="0">
                  <a:pos x="226" y="74"/>
                </a:cxn>
                <a:cxn ang="0">
                  <a:pos x="237" y="55"/>
                </a:cxn>
                <a:cxn ang="0">
                  <a:pos x="237" y="39"/>
                </a:cxn>
                <a:cxn ang="0">
                  <a:pos x="253" y="40"/>
                </a:cxn>
                <a:cxn ang="0">
                  <a:pos x="275" y="24"/>
                </a:cxn>
                <a:cxn ang="0">
                  <a:pos x="268" y="6"/>
                </a:cxn>
                <a:cxn ang="0">
                  <a:pos x="283" y="4"/>
                </a:cxn>
                <a:cxn ang="0">
                  <a:pos x="308" y="12"/>
                </a:cxn>
                <a:cxn ang="0">
                  <a:pos x="332" y="23"/>
                </a:cxn>
                <a:cxn ang="0">
                  <a:pos x="351" y="32"/>
                </a:cxn>
                <a:cxn ang="0">
                  <a:pos x="366" y="27"/>
                </a:cxn>
                <a:cxn ang="0">
                  <a:pos x="381" y="29"/>
                </a:cxn>
                <a:cxn ang="0">
                  <a:pos x="396" y="16"/>
                </a:cxn>
                <a:cxn ang="0">
                  <a:pos x="409" y="31"/>
                </a:cxn>
                <a:cxn ang="0">
                  <a:pos x="419" y="43"/>
                </a:cxn>
                <a:cxn ang="0">
                  <a:pos x="419" y="62"/>
                </a:cxn>
                <a:cxn ang="0">
                  <a:pos x="438" y="84"/>
                </a:cxn>
                <a:cxn ang="0">
                  <a:pos x="469" y="105"/>
                </a:cxn>
                <a:cxn ang="0">
                  <a:pos x="427" y="149"/>
                </a:cxn>
                <a:cxn ang="0">
                  <a:pos x="420" y="164"/>
                </a:cxn>
                <a:cxn ang="0">
                  <a:pos x="407" y="176"/>
                </a:cxn>
                <a:cxn ang="0">
                  <a:pos x="388" y="189"/>
                </a:cxn>
                <a:cxn ang="0">
                  <a:pos x="365" y="200"/>
                </a:cxn>
                <a:cxn ang="0">
                  <a:pos x="300" y="207"/>
                </a:cxn>
                <a:cxn ang="0">
                  <a:pos x="221" y="215"/>
                </a:cxn>
                <a:cxn ang="0">
                  <a:pos x="130" y="223"/>
                </a:cxn>
                <a:cxn ang="0">
                  <a:pos x="85" y="225"/>
                </a:cxn>
                <a:cxn ang="0">
                  <a:pos x="0" y="248"/>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05" name="Freeform 145"/>
            <p:cNvSpPr>
              <a:spLocks/>
            </p:cNvSpPr>
            <p:nvPr/>
          </p:nvSpPr>
          <p:spPr bwMode="auto">
            <a:xfrm>
              <a:off x="6417838" y="2982630"/>
              <a:ext cx="504698" cy="910473"/>
            </a:xfrm>
            <a:custGeom>
              <a:avLst/>
              <a:gdLst/>
              <a:ahLst/>
              <a:cxnLst>
                <a:cxn ang="0">
                  <a:pos x="0" y="342"/>
                </a:cxn>
                <a:cxn ang="0">
                  <a:pos x="2" y="327"/>
                </a:cxn>
                <a:cxn ang="0">
                  <a:pos x="5" y="316"/>
                </a:cxn>
                <a:cxn ang="0">
                  <a:pos x="5" y="309"/>
                </a:cxn>
                <a:cxn ang="0">
                  <a:pos x="15" y="300"/>
                </a:cxn>
                <a:cxn ang="0">
                  <a:pos x="21" y="282"/>
                </a:cxn>
                <a:cxn ang="0">
                  <a:pos x="28" y="271"/>
                </a:cxn>
                <a:cxn ang="0">
                  <a:pos x="25" y="255"/>
                </a:cxn>
                <a:cxn ang="0">
                  <a:pos x="23" y="244"/>
                </a:cxn>
                <a:cxn ang="0">
                  <a:pos x="17" y="232"/>
                </a:cxn>
                <a:cxn ang="0">
                  <a:pos x="19" y="223"/>
                </a:cxn>
                <a:cxn ang="0">
                  <a:pos x="5" y="25"/>
                </a:cxn>
                <a:cxn ang="0">
                  <a:pos x="12" y="27"/>
                </a:cxn>
                <a:cxn ang="0">
                  <a:pos x="24" y="27"/>
                </a:cxn>
                <a:cxn ang="0">
                  <a:pos x="46" y="15"/>
                </a:cxn>
                <a:cxn ang="0">
                  <a:pos x="78" y="11"/>
                </a:cxn>
                <a:cxn ang="0">
                  <a:pos x="169" y="6"/>
                </a:cxn>
                <a:cxn ang="0">
                  <a:pos x="195" y="219"/>
                </a:cxn>
                <a:cxn ang="0">
                  <a:pos x="196" y="228"/>
                </a:cxn>
                <a:cxn ang="0">
                  <a:pos x="199" y="239"/>
                </a:cxn>
                <a:cxn ang="0">
                  <a:pos x="187" y="247"/>
                </a:cxn>
                <a:cxn ang="0">
                  <a:pos x="171" y="251"/>
                </a:cxn>
                <a:cxn ang="0">
                  <a:pos x="161" y="254"/>
                </a:cxn>
                <a:cxn ang="0">
                  <a:pos x="164" y="265"/>
                </a:cxn>
                <a:cxn ang="0">
                  <a:pos x="157" y="276"/>
                </a:cxn>
                <a:cxn ang="0">
                  <a:pos x="150" y="289"/>
                </a:cxn>
                <a:cxn ang="0">
                  <a:pos x="139" y="293"/>
                </a:cxn>
                <a:cxn ang="0">
                  <a:pos x="137" y="309"/>
                </a:cxn>
                <a:cxn ang="0">
                  <a:pos x="131" y="318"/>
                </a:cxn>
                <a:cxn ang="0">
                  <a:pos x="115" y="315"/>
                </a:cxn>
                <a:cxn ang="0">
                  <a:pos x="106" y="304"/>
                </a:cxn>
                <a:cxn ang="0">
                  <a:pos x="103" y="314"/>
                </a:cxn>
                <a:cxn ang="0">
                  <a:pos x="99" y="323"/>
                </a:cxn>
                <a:cxn ang="0">
                  <a:pos x="95" y="334"/>
                </a:cxn>
                <a:cxn ang="0">
                  <a:pos x="84" y="330"/>
                </a:cxn>
                <a:cxn ang="0">
                  <a:pos x="74" y="328"/>
                </a:cxn>
                <a:cxn ang="0">
                  <a:pos x="66" y="335"/>
                </a:cxn>
                <a:cxn ang="0">
                  <a:pos x="63" y="342"/>
                </a:cxn>
                <a:cxn ang="0">
                  <a:pos x="42" y="333"/>
                </a:cxn>
                <a:cxn ang="0">
                  <a:pos x="30" y="335"/>
                </a:cxn>
                <a:cxn ang="0">
                  <a:pos x="27" y="342"/>
                </a:cxn>
                <a:cxn ang="0">
                  <a:pos x="20" y="339"/>
                </a:cxn>
                <a:cxn ang="0">
                  <a:pos x="12" y="343"/>
                </a:cxn>
                <a:cxn ang="0">
                  <a:pos x="2" y="34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close/>
                </a:path>
              </a:pathLst>
            </a:custGeom>
            <a:grpFill/>
            <a:ln w="9525">
              <a:noFill/>
              <a:round/>
              <a:headEnd/>
              <a:tailEnd/>
            </a:ln>
          </p:spPr>
          <p:txBody>
            <a:bodyPr>
              <a:prstTxWarp prst="textNoShape">
                <a:avLst/>
              </a:prstTxWarp>
            </a:bodyPr>
            <a:lstStyle/>
            <a:p>
              <a:endParaRPr lang="en-US"/>
            </a:p>
          </p:txBody>
        </p:sp>
        <p:sp>
          <p:nvSpPr>
            <p:cNvPr id="206" name="Freeform 146"/>
            <p:cNvSpPr>
              <a:spLocks/>
            </p:cNvSpPr>
            <p:nvPr/>
          </p:nvSpPr>
          <p:spPr bwMode="auto">
            <a:xfrm>
              <a:off x="6417838" y="2982630"/>
              <a:ext cx="504698" cy="910473"/>
            </a:xfrm>
            <a:custGeom>
              <a:avLst/>
              <a:gdLst/>
              <a:ahLst/>
              <a:cxnLst>
                <a:cxn ang="0">
                  <a:pos x="0" y="342"/>
                </a:cxn>
                <a:cxn ang="0">
                  <a:pos x="2" y="327"/>
                </a:cxn>
                <a:cxn ang="0">
                  <a:pos x="5" y="316"/>
                </a:cxn>
                <a:cxn ang="0">
                  <a:pos x="5" y="309"/>
                </a:cxn>
                <a:cxn ang="0">
                  <a:pos x="15" y="300"/>
                </a:cxn>
                <a:cxn ang="0">
                  <a:pos x="21" y="282"/>
                </a:cxn>
                <a:cxn ang="0">
                  <a:pos x="28" y="271"/>
                </a:cxn>
                <a:cxn ang="0">
                  <a:pos x="25" y="255"/>
                </a:cxn>
                <a:cxn ang="0">
                  <a:pos x="23" y="244"/>
                </a:cxn>
                <a:cxn ang="0">
                  <a:pos x="17" y="232"/>
                </a:cxn>
                <a:cxn ang="0">
                  <a:pos x="19" y="223"/>
                </a:cxn>
                <a:cxn ang="0">
                  <a:pos x="5" y="25"/>
                </a:cxn>
                <a:cxn ang="0">
                  <a:pos x="12" y="27"/>
                </a:cxn>
                <a:cxn ang="0">
                  <a:pos x="24" y="27"/>
                </a:cxn>
                <a:cxn ang="0">
                  <a:pos x="46" y="15"/>
                </a:cxn>
                <a:cxn ang="0">
                  <a:pos x="78" y="11"/>
                </a:cxn>
                <a:cxn ang="0">
                  <a:pos x="169" y="6"/>
                </a:cxn>
                <a:cxn ang="0">
                  <a:pos x="195" y="219"/>
                </a:cxn>
                <a:cxn ang="0">
                  <a:pos x="196" y="228"/>
                </a:cxn>
                <a:cxn ang="0">
                  <a:pos x="199" y="239"/>
                </a:cxn>
                <a:cxn ang="0">
                  <a:pos x="187" y="247"/>
                </a:cxn>
                <a:cxn ang="0">
                  <a:pos x="171" y="251"/>
                </a:cxn>
                <a:cxn ang="0">
                  <a:pos x="161" y="254"/>
                </a:cxn>
                <a:cxn ang="0">
                  <a:pos x="164" y="265"/>
                </a:cxn>
                <a:cxn ang="0">
                  <a:pos x="157" y="276"/>
                </a:cxn>
                <a:cxn ang="0">
                  <a:pos x="150" y="289"/>
                </a:cxn>
                <a:cxn ang="0">
                  <a:pos x="139" y="293"/>
                </a:cxn>
                <a:cxn ang="0">
                  <a:pos x="137" y="309"/>
                </a:cxn>
                <a:cxn ang="0">
                  <a:pos x="131" y="318"/>
                </a:cxn>
                <a:cxn ang="0">
                  <a:pos x="115" y="315"/>
                </a:cxn>
                <a:cxn ang="0">
                  <a:pos x="106" y="304"/>
                </a:cxn>
                <a:cxn ang="0">
                  <a:pos x="103" y="314"/>
                </a:cxn>
                <a:cxn ang="0">
                  <a:pos x="99" y="323"/>
                </a:cxn>
                <a:cxn ang="0">
                  <a:pos x="95" y="334"/>
                </a:cxn>
                <a:cxn ang="0">
                  <a:pos x="84" y="330"/>
                </a:cxn>
                <a:cxn ang="0">
                  <a:pos x="74" y="328"/>
                </a:cxn>
                <a:cxn ang="0">
                  <a:pos x="66" y="335"/>
                </a:cxn>
                <a:cxn ang="0">
                  <a:pos x="63" y="342"/>
                </a:cxn>
                <a:cxn ang="0">
                  <a:pos x="42" y="333"/>
                </a:cxn>
                <a:cxn ang="0">
                  <a:pos x="30" y="335"/>
                </a:cxn>
                <a:cxn ang="0">
                  <a:pos x="27" y="342"/>
                </a:cxn>
                <a:cxn ang="0">
                  <a:pos x="20" y="339"/>
                </a:cxn>
                <a:cxn ang="0">
                  <a:pos x="12" y="343"/>
                </a:cxn>
                <a:cxn ang="0">
                  <a:pos x="2" y="34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07" name="Freeform 147"/>
            <p:cNvSpPr>
              <a:spLocks noEditPoints="1"/>
            </p:cNvSpPr>
            <p:nvPr/>
          </p:nvSpPr>
          <p:spPr bwMode="auto">
            <a:xfrm>
              <a:off x="6455881" y="4448779"/>
              <a:ext cx="639115" cy="1064392"/>
            </a:xfrm>
            <a:custGeom>
              <a:avLst/>
              <a:gdLst/>
              <a:ahLst/>
              <a:cxnLst>
                <a:cxn ang="0">
                  <a:pos x="244" y="305"/>
                </a:cxn>
                <a:cxn ang="0">
                  <a:pos x="244" y="289"/>
                </a:cxn>
                <a:cxn ang="0">
                  <a:pos x="244" y="278"/>
                </a:cxn>
                <a:cxn ang="0">
                  <a:pos x="237" y="264"/>
                </a:cxn>
                <a:cxn ang="0">
                  <a:pos x="236" y="245"/>
                </a:cxn>
                <a:cxn ang="0">
                  <a:pos x="237" y="229"/>
                </a:cxn>
                <a:cxn ang="0">
                  <a:pos x="245" y="219"/>
                </a:cxn>
                <a:cxn ang="0">
                  <a:pos x="240" y="213"/>
                </a:cxn>
                <a:cxn ang="0">
                  <a:pos x="237" y="198"/>
                </a:cxn>
                <a:cxn ang="0">
                  <a:pos x="230" y="190"/>
                </a:cxn>
                <a:cxn ang="0">
                  <a:pos x="222" y="175"/>
                </a:cxn>
                <a:cxn ang="0">
                  <a:pos x="219" y="167"/>
                </a:cxn>
                <a:cxn ang="0">
                  <a:pos x="171" y="0"/>
                </a:cxn>
                <a:cxn ang="0">
                  <a:pos x="0" y="15"/>
                </a:cxn>
                <a:cxn ang="0">
                  <a:pos x="2" y="21"/>
                </a:cxn>
                <a:cxn ang="0">
                  <a:pos x="4" y="272"/>
                </a:cxn>
                <a:cxn ang="0">
                  <a:pos x="20" y="396"/>
                </a:cxn>
                <a:cxn ang="0">
                  <a:pos x="35" y="397"/>
                </a:cxn>
                <a:cxn ang="0">
                  <a:pos x="42" y="378"/>
                </a:cxn>
                <a:cxn ang="0">
                  <a:pos x="44" y="369"/>
                </a:cxn>
                <a:cxn ang="0">
                  <a:pos x="47" y="370"/>
                </a:cxn>
                <a:cxn ang="0">
                  <a:pos x="53" y="375"/>
                </a:cxn>
                <a:cxn ang="0">
                  <a:pos x="51" y="385"/>
                </a:cxn>
                <a:cxn ang="0">
                  <a:pos x="59" y="393"/>
                </a:cxn>
                <a:cxn ang="0">
                  <a:pos x="65" y="398"/>
                </a:cxn>
                <a:cxn ang="0">
                  <a:pos x="58" y="405"/>
                </a:cxn>
                <a:cxn ang="0">
                  <a:pos x="50" y="407"/>
                </a:cxn>
                <a:cxn ang="0">
                  <a:pos x="76" y="401"/>
                </a:cxn>
                <a:cxn ang="0">
                  <a:pos x="76" y="396"/>
                </a:cxn>
                <a:cxn ang="0">
                  <a:pos x="86" y="392"/>
                </a:cxn>
                <a:cxn ang="0">
                  <a:pos x="86" y="379"/>
                </a:cxn>
                <a:cxn ang="0">
                  <a:pos x="89" y="370"/>
                </a:cxn>
                <a:cxn ang="0">
                  <a:pos x="78" y="362"/>
                </a:cxn>
                <a:cxn ang="0">
                  <a:pos x="72" y="344"/>
                </a:cxn>
                <a:cxn ang="0">
                  <a:pos x="142" y="333"/>
                </a:cxn>
                <a:cxn ang="0">
                  <a:pos x="252" y="318"/>
                </a:cxn>
                <a:cxn ang="0">
                  <a:pos x="42" y="405"/>
                </a:cxn>
                <a:cxn ang="0">
                  <a:pos x="39" y="405"/>
                </a:cxn>
                <a:cxn ang="0">
                  <a:pos x="36" y="407"/>
                </a:cxn>
                <a:cxn ang="0">
                  <a:pos x="31" y="408"/>
                </a:cxn>
              </a:cxnLst>
              <a:rect l="0" t="0" r="r" b="b"/>
              <a:pathLst>
                <a:path w="252" h="408">
                  <a:moveTo>
                    <a:pt x="248" y="310"/>
                  </a:moveTo>
                  <a:lnTo>
                    <a:pt x="244" y="305"/>
                  </a:lnTo>
                  <a:lnTo>
                    <a:pt x="241" y="299"/>
                  </a:lnTo>
                  <a:lnTo>
                    <a:pt x="244" y="289"/>
                  </a:lnTo>
                  <a:lnTo>
                    <a:pt x="242" y="283"/>
                  </a:lnTo>
                  <a:lnTo>
                    <a:pt x="244" y="278"/>
                  </a:lnTo>
                  <a:lnTo>
                    <a:pt x="241" y="271"/>
                  </a:lnTo>
                  <a:lnTo>
                    <a:pt x="237" y="264"/>
                  </a:lnTo>
                  <a:lnTo>
                    <a:pt x="234" y="255"/>
                  </a:lnTo>
                  <a:lnTo>
                    <a:pt x="236" y="245"/>
                  </a:lnTo>
                  <a:lnTo>
                    <a:pt x="237" y="238"/>
                  </a:lnTo>
                  <a:lnTo>
                    <a:pt x="237" y="229"/>
                  </a:lnTo>
                  <a:lnTo>
                    <a:pt x="240" y="223"/>
                  </a:lnTo>
                  <a:lnTo>
                    <a:pt x="245" y="219"/>
                  </a:lnTo>
                  <a:lnTo>
                    <a:pt x="244" y="215"/>
                  </a:lnTo>
                  <a:lnTo>
                    <a:pt x="240" y="213"/>
                  </a:lnTo>
                  <a:lnTo>
                    <a:pt x="240" y="204"/>
                  </a:lnTo>
                  <a:lnTo>
                    <a:pt x="237" y="198"/>
                  </a:lnTo>
                  <a:lnTo>
                    <a:pt x="237" y="196"/>
                  </a:lnTo>
                  <a:lnTo>
                    <a:pt x="230" y="190"/>
                  </a:lnTo>
                  <a:lnTo>
                    <a:pt x="226" y="180"/>
                  </a:lnTo>
                  <a:lnTo>
                    <a:pt x="222" y="175"/>
                  </a:lnTo>
                  <a:lnTo>
                    <a:pt x="221" y="169"/>
                  </a:lnTo>
                  <a:lnTo>
                    <a:pt x="219" y="167"/>
                  </a:lnTo>
                  <a:lnTo>
                    <a:pt x="195" y="77"/>
                  </a:lnTo>
                  <a:lnTo>
                    <a:pt x="171" y="0"/>
                  </a:lnTo>
                  <a:lnTo>
                    <a:pt x="96" y="8"/>
                  </a:lnTo>
                  <a:lnTo>
                    <a:pt x="0" y="15"/>
                  </a:lnTo>
                  <a:lnTo>
                    <a:pt x="0" y="17"/>
                  </a:lnTo>
                  <a:lnTo>
                    <a:pt x="2" y="21"/>
                  </a:lnTo>
                  <a:lnTo>
                    <a:pt x="8" y="24"/>
                  </a:lnTo>
                  <a:lnTo>
                    <a:pt x="4" y="272"/>
                  </a:lnTo>
                  <a:lnTo>
                    <a:pt x="20" y="393"/>
                  </a:lnTo>
                  <a:lnTo>
                    <a:pt x="20" y="396"/>
                  </a:lnTo>
                  <a:lnTo>
                    <a:pt x="25" y="396"/>
                  </a:lnTo>
                  <a:lnTo>
                    <a:pt x="35" y="397"/>
                  </a:lnTo>
                  <a:lnTo>
                    <a:pt x="40" y="397"/>
                  </a:lnTo>
                  <a:lnTo>
                    <a:pt x="42" y="378"/>
                  </a:lnTo>
                  <a:lnTo>
                    <a:pt x="42" y="373"/>
                  </a:lnTo>
                  <a:lnTo>
                    <a:pt x="44" y="369"/>
                  </a:lnTo>
                  <a:lnTo>
                    <a:pt x="43" y="366"/>
                  </a:lnTo>
                  <a:lnTo>
                    <a:pt x="47" y="370"/>
                  </a:lnTo>
                  <a:lnTo>
                    <a:pt x="50" y="370"/>
                  </a:lnTo>
                  <a:lnTo>
                    <a:pt x="53" y="375"/>
                  </a:lnTo>
                  <a:lnTo>
                    <a:pt x="54" y="381"/>
                  </a:lnTo>
                  <a:lnTo>
                    <a:pt x="51" y="385"/>
                  </a:lnTo>
                  <a:lnTo>
                    <a:pt x="54" y="390"/>
                  </a:lnTo>
                  <a:lnTo>
                    <a:pt x="59" y="393"/>
                  </a:lnTo>
                  <a:lnTo>
                    <a:pt x="61" y="393"/>
                  </a:lnTo>
                  <a:lnTo>
                    <a:pt x="65" y="398"/>
                  </a:lnTo>
                  <a:lnTo>
                    <a:pt x="63" y="404"/>
                  </a:lnTo>
                  <a:lnTo>
                    <a:pt x="58" y="405"/>
                  </a:lnTo>
                  <a:lnTo>
                    <a:pt x="53" y="405"/>
                  </a:lnTo>
                  <a:lnTo>
                    <a:pt x="50" y="407"/>
                  </a:lnTo>
                  <a:lnTo>
                    <a:pt x="70" y="404"/>
                  </a:lnTo>
                  <a:lnTo>
                    <a:pt x="76" y="401"/>
                  </a:lnTo>
                  <a:lnTo>
                    <a:pt x="77" y="397"/>
                  </a:lnTo>
                  <a:lnTo>
                    <a:pt x="76" y="396"/>
                  </a:lnTo>
                  <a:lnTo>
                    <a:pt x="81" y="396"/>
                  </a:lnTo>
                  <a:lnTo>
                    <a:pt x="86" y="392"/>
                  </a:lnTo>
                  <a:lnTo>
                    <a:pt x="88" y="382"/>
                  </a:lnTo>
                  <a:lnTo>
                    <a:pt x="86" y="379"/>
                  </a:lnTo>
                  <a:lnTo>
                    <a:pt x="86" y="377"/>
                  </a:lnTo>
                  <a:lnTo>
                    <a:pt x="89" y="370"/>
                  </a:lnTo>
                  <a:lnTo>
                    <a:pt x="84" y="365"/>
                  </a:lnTo>
                  <a:lnTo>
                    <a:pt x="78" y="362"/>
                  </a:lnTo>
                  <a:lnTo>
                    <a:pt x="70" y="351"/>
                  </a:lnTo>
                  <a:lnTo>
                    <a:pt x="72" y="344"/>
                  </a:lnTo>
                  <a:lnTo>
                    <a:pt x="77" y="340"/>
                  </a:lnTo>
                  <a:lnTo>
                    <a:pt x="142" y="333"/>
                  </a:lnTo>
                  <a:lnTo>
                    <a:pt x="252" y="321"/>
                  </a:lnTo>
                  <a:lnTo>
                    <a:pt x="252" y="318"/>
                  </a:lnTo>
                  <a:lnTo>
                    <a:pt x="248" y="310"/>
                  </a:lnTo>
                  <a:close/>
                  <a:moveTo>
                    <a:pt x="42" y="405"/>
                  </a:moveTo>
                  <a:lnTo>
                    <a:pt x="42" y="404"/>
                  </a:lnTo>
                  <a:lnTo>
                    <a:pt x="39" y="405"/>
                  </a:lnTo>
                  <a:lnTo>
                    <a:pt x="42" y="405"/>
                  </a:lnTo>
                  <a:close/>
                  <a:moveTo>
                    <a:pt x="36" y="407"/>
                  </a:moveTo>
                  <a:lnTo>
                    <a:pt x="39" y="405"/>
                  </a:lnTo>
                  <a:lnTo>
                    <a:pt x="31" y="408"/>
                  </a:lnTo>
                  <a:lnTo>
                    <a:pt x="36" y="407"/>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08" name="Freeform 148"/>
            <p:cNvSpPr>
              <a:spLocks/>
            </p:cNvSpPr>
            <p:nvPr/>
          </p:nvSpPr>
          <p:spPr bwMode="auto">
            <a:xfrm>
              <a:off x="6846451" y="2833928"/>
              <a:ext cx="692375" cy="813947"/>
            </a:xfrm>
            <a:custGeom>
              <a:avLst/>
              <a:gdLst/>
              <a:ahLst/>
              <a:cxnLst>
                <a:cxn ang="0">
                  <a:pos x="56" y="53"/>
                </a:cxn>
                <a:cxn ang="0">
                  <a:pos x="82" y="50"/>
                </a:cxn>
                <a:cxn ang="0">
                  <a:pos x="98" y="55"/>
                </a:cxn>
                <a:cxn ang="0">
                  <a:pos x="111" y="60"/>
                </a:cxn>
                <a:cxn ang="0">
                  <a:pos x="121" y="56"/>
                </a:cxn>
                <a:cxn ang="0">
                  <a:pos x="118" y="63"/>
                </a:cxn>
                <a:cxn ang="0">
                  <a:pos x="118" y="68"/>
                </a:cxn>
                <a:cxn ang="0">
                  <a:pos x="133" y="64"/>
                </a:cxn>
                <a:cxn ang="0">
                  <a:pos x="145" y="68"/>
                </a:cxn>
                <a:cxn ang="0">
                  <a:pos x="155" y="61"/>
                </a:cxn>
                <a:cxn ang="0">
                  <a:pos x="171" y="53"/>
                </a:cxn>
                <a:cxn ang="0">
                  <a:pos x="187" y="53"/>
                </a:cxn>
                <a:cxn ang="0">
                  <a:pos x="202" y="36"/>
                </a:cxn>
                <a:cxn ang="0">
                  <a:pos x="212" y="26"/>
                </a:cxn>
                <a:cxn ang="0">
                  <a:pos x="254" y="0"/>
                </a:cxn>
                <a:cxn ang="0">
                  <a:pos x="273" y="110"/>
                </a:cxn>
                <a:cxn ang="0">
                  <a:pos x="266" y="113"/>
                </a:cxn>
                <a:cxn ang="0">
                  <a:pos x="269" y="122"/>
                </a:cxn>
                <a:cxn ang="0">
                  <a:pos x="270" y="143"/>
                </a:cxn>
                <a:cxn ang="0">
                  <a:pos x="269" y="164"/>
                </a:cxn>
                <a:cxn ang="0">
                  <a:pos x="266" y="171"/>
                </a:cxn>
                <a:cxn ang="0">
                  <a:pos x="266" y="182"/>
                </a:cxn>
                <a:cxn ang="0">
                  <a:pos x="263" y="197"/>
                </a:cxn>
                <a:cxn ang="0">
                  <a:pos x="251" y="215"/>
                </a:cxn>
                <a:cxn ang="0">
                  <a:pos x="232" y="220"/>
                </a:cxn>
                <a:cxn ang="0">
                  <a:pos x="227" y="231"/>
                </a:cxn>
                <a:cxn ang="0">
                  <a:pos x="217" y="240"/>
                </a:cxn>
                <a:cxn ang="0">
                  <a:pos x="215" y="251"/>
                </a:cxn>
                <a:cxn ang="0">
                  <a:pos x="215" y="262"/>
                </a:cxn>
                <a:cxn ang="0">
                  <a:pos x="208" y="259"/>
                </a:cxn>
                <a:cxn ang="0">
                  <a:pos x="198" y="262"/>
                </a:cxn>
                <a:cxn ang="0">
                  <a:pos x="197" y="273"/>
                </a:cxn>
                <a:cxn ang="0">
                  <a:pos x="194" y="281"/>
                </a:cxn>
                <a:cxn ang="0">
                  <a:pos x="197" y="293"/>
                </a:cxn>
                <a:cxn ang="0">
                  <a:pos x="191" y="303"/>
                </a:cxn>
                <a:cxn ang="0">
                  <a:pos x="179" y="311"/>
                </a:cxn>
                <a:cxn ang="0">
                  <a:pos x="174" y="312"/>
                </a:cxn>
                <a:cxn ang="0">
                  <a:pos x="164" y="303"/>
                </a:cxn>
                <a:cxn ang="0">
                  <a:pos x="155" y="297"/>
                </a:cxn>
                <a:cxn ang="0">
                  <a:pos x="145" y="291"/>
                </a:cxn>
                <a:cxn ang="0">
                  <a:pos x="136" y="301"/>
                </a:cxn>
                <a:cxn ang="0">
                  <a:pos x="126" y="304"/>
                </a:cxn>
                <a:cxn ang="0">
                  <a:pos x="114" y="297"/>
                </a:cxn>
                <a:cxn ang="0">
                  <a:pos x="106" y="304"/>
                </a:cxn>
                <a:cxn ang="0">
                  <a:pos x="90" y="296"/>
                </a:cxn>
                <a:cxn ang="0">
                  <a:pos x="76" y="296"/>
                </a:cxn>
                <a:cxn ang="0">
                  <a:pos x="63" y="284"/>
                </a:cxn>
                <a:cxn ang="0">
                  <a:pos x="46" y="273"/>
                </a:cxn>
                <a:cxn ang="0">
                  <a:pos x="33" y="272"/>
                </a:cxn>
                <a:cxn ang="0">
                  <a:pos x="10" y="13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close/>
                </a:path>
              </a:pathLst>
            </a:custGeom>
            <a:grpFill/>
            <a:ln w="9525">
              <a:noFill/>
              <a:round/>
              <a:headEnd/>
              <a:tailEnd/>
            </a:ln>
          </p:spPr>
          <p:txBody>
            <a:bodyPr>
              <a:prstTxWarp prst="textNoShape">
                <a:avLst/>
              </a:prstTxWarp>
            </a:bodyPr>
            <a:lstStyle/>
            <a:p>
              <a:endParaRPr lang="en-US"/>
            </a:p>
          </p:txBody>
        </p:sp>
        <p:sp>
          <p:nvSpPr>
            <p:cNvPr id="209" name="Freeform 149"/>
            <p:cNvSpPr>
              <a:spLocks/>
            </p:cNvSpPr>
            <p:nvPr/>
          </p:nvSpPr>
          <p:spPr bwMode="auto">
            <a:xfrm>
              <a:off x="6846451" y="2833928"/>
              <a:ext cx="692375" cy="813947"/>
            </a:xfrm>
            <a:custGeom>
              <a:avLst/>
              <a:gdLst/>
              <a:ahLst/>
              <a:cxnLst>
                <a:cxn ang="0">
                  <a:pos x="56" y="53"/>
                </a:cxn>
                <a:cxn ang="0">
                  <a:pos x="82" y="50"/>
                </a:cxn>
                <a:cxn ang="0">
                  <a:pos x="98" y="55"/>
                </a:cxn>
                <a:cxn ang="0">
                  <a:pos x="111" y="60"/>
                </a:cxn>
                <a:cxn ang="0">
                  <a:pos x="121" y="56"/>
                </a:cxn>
                <a:cxn ang="0">
                  <a:pos x="118" y="63"/>
                </a:cxn>
                <a:cxn ang="0">
                  <a:pos x="118" y="68"/>
                </a:cxn>
                <a:cxn ang="0">
                  <a:pos x="133" y="64"/>
                </a:cxn>
                <a:cxn ang="0">
                  <a:pos x="145" y="68"/>
                </a:cxn>
                <a:cxn ang="0">
                  <a:pos x="155" y="61"/>
                </a:cxn>
                <a:cxn ang="0">
                  <a:pos x="171" y="53"/>
                </a:cxn>
                <a:cxn ang="0">
                  <a:pos x="187" y="53"/>
                </a:cxn>
                <a:cxn ang="0">
                  <a:pos x="202" y="36"/>
                </a:cxn>
                <a:cxn ang="0">
                  <a:pos x="212" y="26"/>
                </a:cxn>
                <a:cxn ang="0">
                  <a:pos x="254" y="0"/>
                </a:cxn>
                <a:cxn ang="0">
                  <a:pos x="273" y="110"/>
                </a:cxn>
                <a:cxn ang="0">
                  <a:pos x="266" y="113"/>
                </a:cxn>
                <a:cxn ang="0">
                  <a:pos x="269" y="122"/>
                </a:cxn>
                <a:cxn ang="0">
                  <a:pos x="270" y="143"/>
                </a:cxn>
                <a:cxn ang="0">
                  <a:pos x="269" y="164"/>
                </a:cxn>
                <a:cxn ang="0">
                  <a:pos x="266" y="171"/>
                </a:cxn>
                <a:cxn ang="0">
                  <a:pos x="266" y="182"/>
                </a:cxn>
                <a:cxn ang="0">
                  <a:pos x="263" y="197"/>
                </a:cxn>
                <a:cxn ang="0">
                  <a:pos x="251" y="215"/>
                </a:cxn>
                <a:cxn ang="0">
                  <a:pos x="232" y="220"/>
                </a:cxn>
                <a:cxn ang="0">
                  <a:pos x="227" y="231"/>
                </a:cxn>
                <a:cxn ang="0">
                  <a:pos x="217" y="240"/>
                </a:cxn>
                <a:cxn ang="0">
                  <a:pos x="215" y="251"/>
                </a:cxn>
                <a:cxn ang="0">
                  <a:pos x="215" y="262"/>
                </a:cxn>
                <a:cxn ang="0">
                  <a:pos x="208" y="259"/>
                </a:cxn>
                <a:cxn ang="0">
                  <a:pos x="198" y="262"/>
                </a:cxn>
                <a:cxn ang="0">
                  <a:pos x="197" y="273"/>
                </a:cxn>
                <a:cxn ang="0">
                  <a:pos x="194" y="281"/>
                </a:cxn>
                <a:cxn ang="0">
                  <a:pos x="197" y="293"/>
                </a:cxn>
                <a:cxn ang="0">
                  <a:pos x="191" y="303"/>
                </a:cxn>
                <a:cxn ang="0">
                  <a:pos x="179" y="311"/>
                </a:cxn>
                <a:cxn ang="0">
                  <a:pos x="174" y="312"/>
                </a:cxn>
                <a:cxn ang="0">
                  <a:pos x="164" y="303"/>
                </a:cxn>
                <a:cxn ang="0">
                  <a:pos x="155" y="297"/>
                </a:cxn>
                <a:cxn ang="0">
                  <a:pos x="145" y="291"/>
                </a:cxn>
                <a:cxn ang="0">
                  <a:pos x="136" y="301"/>
                </a:cxn>
                <a:cxn ang="0">
                  <a:pos x="126" y="304"/>
                </a:cxn>
                <a:cxn ang="0">
                  <a:pos x="114" y="297"/>
                </a:cxn>
                <a:cxn ang="0">
                  <a:pos x="106" y="304"/>
                </a:cxn>
                <a:cxn ang="0">
                  <a:pos x="90" y="296"/>
                </a:cxn>
                <a:cxn ang="0">
                  <a:pos x="76" y="296"/>
                </a:cxn>
                <a:cxn ang="0">
                  <a:pos x="63" y="284"/>
                </a:cxn>
                <a:cxn ang="0">
                  <a:pos x="46" y="273"/>
                </a:cxn>
                <a:cxn ang="0">
                  <a:pos x="33" y="272"/>
                </a:cxn>
                <a:cxn ang="0">
                  <a:pos x="10" y="13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10" name="Freeform 150"/>
            <p:cNvSpPr>
              <a:spLocks/>
            </p:cNvSpPr>
            <p:nvPr/>
          </p:nvSpPr>
          <p:spPr bwMode="auto">
            <a:xfrm>
              <a:off x="6889566" y="4388776"/>
              <a:ext cx="900341" cy="957431"/>
            </a:xfrm>
            <a:custGeom>
              <a:avLst/>
              <a:gdLst/>
              <a:ahLst/>
              <a:cxnLst>
                <a:cxn ang="0">
                  <a:pos x="85" y="12"/>
                </a:cxn>
                <a:cxn ang="0">
                  <a:pos x="154" y="19"/>
                </a:cxn>
                <a:cxn ang="0">
                  <a:pos x="161" y="32"/>
                </a:cxn>
                <a:cxn ang="0">
                  <a:pos x="184" y="40"/>
                </a:cxn>
                <a:cxn ang="0">
                  <a:pos x="198" y="55"/>
                </a:cxn>
                <a:cxn ang="0">
                  <a:pos x="223" y="85"/>
                </a:cxn>
                <a:cxn ang="0">
                  <a:pos x="242" y="101"/>
                </a:cxn>
                <a:cxn ang="0">
                  <a:pos x="259" y="111"/>
                </a:cxn>
                <a:cxn ang="0">
                  <a:pos x="264" y="123"/>
                </a:cxn>
                <a:cxn ang="0">
                  <a:pos x="276" y="133"/>
                </a:cxn>
                <a:cxn ang="0">
                  <a:pos x="287" y="141"/>
                </a:cxn>
                <a:cxn ang="0">
                  <a:pos x="305" y="160"/>
                </a:cxn>
                <a:cxn ang="0">
                  <a:pos x="309" y="176"/>
                </a:cxn>
                <a:cxn ang="0">
                  <a:pos x="325" y="188"/>
                </a:cxn>
                <a:cxn ang="0">
                  <a:pos x="332" y="204"/>
                </a:cxn>
                <a:cxn ang="0">
                  <a:pos x="347" y="217"/>
                </a:cxn>
                <a:cxn ang="0">
                  <a:pos x="355" y="219"/>
                </a:cxn>
                <a:cxn ang="0">
                  <a:pos x="348" y="233"/>
                </a:cxn>
                <a:cxn ang="0">
                  <a:pos x="339" y="236"/>
                </a:cxn>
                <a:cxn ang="0">
                  <a:pos x="333" y="246"/>
                </a:cxn>
                <a:cxn ang="0">
                  <a:pos x="340" y="252"/>
                </a:cxn>
                <a:cxn ang="0">
                  <a:pos x="336" y="260"/>
                </a:cxn>
                <a:cxn ang="0">
                  <a:pos x="337" y="265"/>
                </a:cxn>
                <a:cxn ang="0">
                  <a:pos x="332" y="280"/>
                </a:cxn>
                <a:cxn ang="0">
                  <a:pos x="320" y="279"/>
                </a:cxn>
                <a:cxn ang="0">
                  <a:pos x="336" y="283"/>
                </a:cxn>
                <a:cxn ang="0">
                  <a:pos x="324" y="294"/>
                </a:cxn>
                <a:cxn ang="0">
                  <a:pos x="326" y="305"/>
                </a:cxn>
                <a:cxn ang="0">
                  <a:pos x="324" y="312"/>
                </a:cxn>
                <a:cxn ang="0">
                  <a:pos x="324" y="321"/>
                </a:cxn>
                <a:cxn ang="0">
                  <a:pos x="324" y="333"/>
                </a:cxn>
                <a:cxn ang="0">
                  <a:pos x="303" y="329"/>
                </a:cxn>
                <a:cxn ang="0">
                  <a:pos x="291" y="332"/>
                </a:cxn>
                <a:cxn ang="0">
                  <a:pos x="292" y="347"/>
                </a:cxn>
                <a:cxn ang="0">
                  <a:pos x="288" y="367"/>
                </a:cxn>
                <a:cxn ang="0">
                  <a:pos x="274" y="352"/>
                </a:cxn>
                <a:cxn ang="0">
                  <a:pos x="88" y="355"/>
                </a:cxn>
                <a:cxn ang="0">
                  <a:pos x="77" y="333"/>
                </a:cxn>
                <a:cxn ang="0">
                  <a:pos x="73" y="312"/>
                </a:cxn>
                <a:cxn ang="0">
                  <a:pos x="70" y="294"/>
                </a:cxn>
                <a:cxn ang="0">
                  <a:pos x="65" y="268"/>
                </a:cxn>
                <a:cxn ang="0">
                  <a:pos x="69" y="246"/>
                </a:cxn>
                <a:cxn ang="0">
                  <a:pos x="69" y="236"/>
                </a:cxn>
                <a:cxn ang="0">
                  <a:pos x="66" y="219"/>
                </a:cxn>
                <a:cxn ang="0">
                  <a:pos x="51" y="198"/>
                </a:cxn>
                <a:cxn ang="0">
                  <a:pos x="24" y="100"/>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close/>
                </a:path>
              </a:pathLst>
            </a:custGeom>
            <a:grpFill/>
            <a:ln w="9525">
              <a:noFill/>
              <a:round/>
              <a:headEnd/>
              <a:tailEnd/>
            </a:ln>
          </p:spPr>
          <p:txBody>
            <a:bodyPr>
              <a:prstTxWarp prst="textNoShape">
                <a:avLst/>
              </a:prstTxWarp>
            </a:bodyPr>
            <a:lstStyle/>
            <a:p>
              <a:endParaRPr lang="en-US"/>
            </a:p>
          </p:txBody>
        </p:sp>
        <p:sp>
          <p:nvSpPr>
            <p:cNvPr id="211" name="Freeform 151"/>
            <p:cNvSpPr>
              <a:spLocks/>
            </p:cNvSpPr>
            <p:nvPr/>
          </p:nvSpPr>
          <p:spPr bwMode="auto">
            <a:xfrm>
              <a:off x="6889566" y="4388776"/>
              <a:ext cx="900341" cy="957431"/>
            </a:xfrm>
            <a:custGeom>
              <a:avLst/>
              <a:gdLst/>
              <a:ahLst/>
              <a:cxnLst>
                <a:cxn ang="0">
                  <a:pos x="85" y="12"/>
                </a:cxn>
                <a:cxn ang="0">
                  <a:pos x="154" y="19"/>
                </a:cxn>
                <a:cxn ang="0">
                  <a:pos x="161" y="32"/>
                </a:cxn>
                <a:cxn ang="0">
                  <a:pos x="184" y="40"/>
                </a:cxn>
                <a:cxn ang="0">
                  <a:pos x="198" y="55"/>
                </a:cxn>
                <a:cxn ang="0">
                  <a:pos x="223" y="85"/>
                </a:cxn>
                <a:cxn ang="0">
                  <a:pos x="242" y="101"/>
                </a:cxn>
                <a:cxn ang="0">
                  <a:pos x="259" y="111"/>
                </a:cxn>
                <a:cxn ang="0">
                  <a:pos x="264" y="123"/>
                </a:cxn>
                <a:cxn ang="0">
                  <a:pos x="276" y="133"/>
                </a:cxn>
                <a:cxn ang="0">
                  <a:pos x="287" y="141"/>
                </a:cxn>
                <a:cxn ang="0">
                  <a:pos x="305" y="160"/>
                </a:cxn>
                <a:cxn ang="0">
                  <a:pos x="309" y="176"/>
                </a:cxn>
                <a:cxn ang="0">
                  <a:pos x="325" y="188"/>
                </a:cxn>
                <a:cxn ang="0">
                  <a:pos x="332" y="204"/>
                </a:cxn>
                <a:cxn ang="0">
                  <a:pos x="347" y="217"/>
                </a:cxn>
                <a:cxn ang="0">
                  <a:pos x="355" y="219"/>
                </a:cxn>
                <a:cxn ang="0">
                  <a:pos x="348" y="233"/>
                </a:cxn>
                <a:cxn ang="0">
                  <a:pos x="339" y="236"/>
                </a:cxn>
                <a:cxn ang="0">
                  <a:pos x="333" y="246"/>
                </a:cxn>
                <a:cxn ang="0">
                  <a:pos x="340" y="252"/>
                </a:cxn>
                <a:cxn ang="0">
                  <a:pos x="336" y="260"/>
                </a:cxn>
                <a:cxn ang="0">
                  <a:pos x="337" y="265"/>
                </a:cxn>
                <a:cxn ang="0">
                  <a:pos x="332" y="280"/>
                </a:cxn>
                <a:cxn ang="0">
                  <a:pos x="320" y="279"/>
                </a:cxn>
                <a:cxn ang="0">
                  <a:pos x="336" y="283"/>
                </a:cxn>
                <a:cxn ang="0">
                  <a:pos x="324" y="294"/>
                </a:cxn>
                <a:cxn ang="0">
                  <a:pos x="326" y="305"/>
                </a:cxn>
                <a:cxn ang="0">
                  <a:pos x="324" y="312"/>
                </a:cxn>
                <a:cxn ang="0">
                  <a:pos x="324" y="321"/>
                </a:cxn>
                <a:cxn ang="0">
                  <a:pos x="324" y="333"/>
                </a:cxn>
                <a:cxn ang="0">
                  <a:pos x="303" y="329"/>
                </a:cxn>
                <a:cxn ang="0">
                  <a:pos x="291" y="332"/>
                </a:cxn>
                <a:cxn ang="0">
                  <a:pos x="292" y="347"/>
                </a:cxn>
                <a:cxn ang="0">
                  <a:pos x="288" y="367"/>
                </a:cxn>
                <a:cxn ang="0">
                  <a:pos x="274" y="352"/>
                </a:cxn>
                <a:cxn ang="0">
                  <a:pos x="88" y="355"/>
                </a:cxn>
                <a:cxn ang="0">
                  <a:pos x="77" y="333"/>
                </a:cxn>
                <a:cxn ang="0">
                  <a:pos x="73" y="312"/>
                </a:cxn>
                <a:cxn ang="0">
                  <a:pos x="70" y="294"/>
                </a:cxn>
                <a:cxn ang="0">
                  <a:pos x="65" y="268"/>
                </a:cxn>
                <a:cxn ang="0">
                  <a:pos x="69" y="246"/>
                </a:cxn>
                <a:cxn ang="0">
                  <a:pos x="69" y="236"/>
                </a:cxn>
                <a:cxn ang="0">
                  <a:pos x="66" y="219"/>
                </a:cxn>
                <a:cxn ang="0">
                  <a:pos x="51" y="198"/>
                </a:cxn>
                <a:cxn ang="0">
                  <a:pos x="24" y="100"/>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12" name="Freeform 152"/>
            <p:cNvSpPr>
              <a:spLocks/>
            </p:cNvSpPr>
            <p:nvPr/>
          </p:nvSpPr>
          <p:spPr bwMode="auto">
            <a:xfrm>
              <a:off x="7287745" y="3120897"/>
              <a:ext cx="732954" cy="756553"/>
            </a:xfrm>
            <a:custGeom>
              <a:avLst/>
              <a:gdLst/>
              <a:ahLst/>
              <a:cxnLst>
                <a:cxn ang="0">
                  <a:pos x="5" y="201"/>
                </a:cxn>
                <a:cxn ang="0">
                  <a:pos x="17" y="187"/>
                </a:cxn>
                <a:cxn ang="0">
                  <a:pos x="20" y="171"/>
                </a:cxn>
                <a:cxn ang="0">
                  <a:pos x="23" y="157"/>
                </a:cxn>
                <a:cxn ang="0">
                  <a:pos x="34" y="149"/>
                </a:cxn>
                <a:cxn ang="0">
                  <a:pos x="45" y="147"/>
                </a:cxn>
                <a:cxn ang="0">
                  <a:pos x="43" y="130"/>
                </a:cxn>
                <a:cxn ang="0">
                  <a:pos x="53" y="117"/>
                </a:cxn>
                <a:cxn ang="0">
                  <a:pos x="77" y="105"/>
                </a:cxn>
                <a:cxn ang="0">
                  <a:pos x="92" y="77"/>
                </a:cxn>
                <a:cxn ang="0">
                  <a:pos x="92" y="61"/>
                </a:cxn>
                <a:cxn ang="0">
                  <a:pos x="93" y="49"/>
                </a:cxn>
                <a:cxn ang="0">
                  <a:pos x="95" y="12"/>
                </a:cxn>
                <a:cxn ang="0">
                  <a:pos x="95" y="3"/>
                </a:cxn>
                <a:cxn ang="0">
                  <a:pos x="176" y="63"/>
                </a:cxn>
                <a:cxn ang="0">
                  <a:pos x="192" y="95"/>
                </a:cxn>
                <a:cxn ang="0">
                  <a:pos x="202" y="80"/>
                </a:cxn>
                <a:cxn ang="0">
                  <a:pos x="220" y="68"/>
                </a:cxn>
                <a:cxn ang="0">
                  <a:pos x="226" y="68"/>
                </a:cxn>
                <a:cxn ang="0">
                  <a:pos x="241" y="63"/>
                </a:cxn>
                <a:cxn ang="0">
                  <a:pos x="253" y="52"/>
                </a:cxn>
                <a:cxn ang="0">
                  <a:pos x="268" y="54"/>
                </a:cxn>
                <a:cxn ang="0">
                  <a:pos x="278" y="60"/>
                </a:cxn>
                <a:cxn ang="0">
                  <a:pos x="287" y="71"/>
                </a:cxn>
                <a:cxn ang="0">
                  <a:pos x="283" y="90"/>
                </a:cxn>
                <a:cxn ang="0">
                  <a:pos x="251" y="82"/>
                </a:cxn>
                <a:cxn ang="0">
                  <a:pos x="245" y="103"/>
                </a:cxn>
                <a:cxn ang="0">
                  <a:pos x="233" y="118"/>
                </a:cxn>
                <a:cxn ang="0">
                  <a:pos x="218" y="130"/>
                </a:cxn>
                <a:cxn ang="0">
                  <a:pos x="213" y="148"/>
                </a:cxn>
                <a:cxn ang="0">
                  <a:pos x="203" y="166"/>
                </a:cxn>
                <a:cxn ang="0">
                  <a:pos x="187" y="157"/>
                </a:cxn>
                <a:cxn ang="0">
                  <a:pos x="180" y="175"/>
                </a:cxn>
                <a:cxn ang="0">
                  <a:pos x="172" y="193"/>
                </a:cxn>
                <a:cxn ang="0">
                  <a:pos x="164" y="216"/>
                </a:cxn>
                <a:cxn ang="0">
                  <a:pos x="160" y="242"/>
                </a:cxn>
                <a:cxn ang="0">
                  <a:pos x="157" y="252"/>
                </a:cxn>
                <a:cxn ang="0">
                  <a:pos x="131" y="267"/>
                </a:cxn>
                <a:cxn ang="0">
                  <a:pos x="122" y="274"/>
                </a:cxn>
                <a:cxn ang="0">
                  <a:pos x="99" y="282"/>
                </a:cxn>
                <a:cxn ang="0">
                  <a:pos x="79" y="290"/>
                </a:cxn>
                <a:cxn ang="0">
                  <a:pos x="54" y="278"/>
                </a:cxn>
                <a:cxn ang="0">
                  <a:pos x="41" y="267"/>
                </a:cxn>
                <a:cxn ang="0">
                  <a:pos x="13" y="240"/>
                </a:cxn>
                <a:cxn ang="0">
                  <a:pos x="3" y="213"/>
                </a:cxn>
                <a:cxn ang="0">
                  <a:pos x="0" y="202"/>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close/>
                </a:path>
              </a:pathLst>
            </a:custGeom>
            <a:grpFill/>
            <a:ln w="9525">
              <a:noFill/>
              <a:round/>
              <a:headEnd/>
              <a:tailEnd/>
            </a:ln>
          </p:spPr>
          <p:txBody>
            <a:bodyPr>
              <a:prstTxWarp prst="textNoShape">
                <a:avLst/>
              </a:prstTxWarp>
            </a:bodyPr>
            <a:lstStyle/>
            <a:p>
              <a:endParaRPr lang="en-US"/>
            </a:p>
          </p:txBody>
        </p:sp>
        <p:sp>
          <p:nvSpPr>
            <p:cNvPr id="213" name="Freeform 153"/>
            <p:cNvSpPr>
              <a:spLocks/>
            </p:cNvSpPr>
            <p:nvPr/>
          </p:nvSpPr>
          <p:spPr bwMode="auto">
            <a:xfrm>
              <a:off x="7287745" y="3120897"/>
              <a:ext cx="732954" cy="756553"/>
            </a:xfrm>
            <a:custGeom>
              <a:avLst/>
              <a:gdLst/>
              <a:ahLst/>
              <a:cxnLst>
                <a:cxn ang="0">
                  <a:pos x="5" y="201"/>
                </a:cxn>
                <a:cxn ang="0">
                  <a:pos x="17" y="187"/>
                </a:cxn>
                <a:cxn ang="0">
                  <a:pos x="20" y="171"/>
                </a:cxn>
                <a:cxn ang="0">
                  <a:pos x="23" y="157"/>
                </a:cxn>
                <a:cxn ang="0">
                  <a:pos x="34" y="149"/>
                </a:cxn>
                <a:cxn ang="0">
                  <a:pos x="45" y="147"/>
                </a:cxn>
                <a:cxn ang="0">
                  <a:pos x="43" y="130"/>
                </a:cxn>
                <a:cxn ang="0">
                  <a:pos x="53" y="117"/>
                </a:cxn>
                <a:cxn ang="0">
                  <a:pos x="77" y="105"/>
                </a:cxn>
                <a:cxn ang="0">
                  <a:pos x="92" y="77"/>
                </a:cxn>
                <a:cxn ang="0">
                  <a:pos x="92" y="61"/>
                </a:cxn>
                <a:cxn ang="0">
                  <a:pos x="93" y="49"/>
                </a:cxn>
                <a:cxn ang="0">
                  <a:pos x="95" y="12"/>
                </a:cxn>
                <a:cxn ang="0">
                  <a:pos x="95" y="3"/>
                </a:cxn>
                <a:cxn ang="0">
                  <a:pos x="176" y="63"/>
                </a:cxn>
                <a:cxn ang="0">
                  <a:pos x="192" y="95"/>
                </a:cxn>
                <a:cxn ang="0">
                  <a:pos x="202" y="80"/>
                </a:cxn>
                <a:cxn ang="0">
                  <a:pos x="220" y="68"/>
                </a:cxn>
                <a:cxn ang="0">
                  <a:pos x="226" y="68"/>
                </a:cxn>
                <a:cxn ang="0">
                  <a:pos x="241" y="63"/>
                </a:cxn>
                <a:cxn ang="0">
                  <a:pos x="253" y="52"/>
                </a:cxn>
                <a:cxn ang="0">
                  <a:pos x="268" y="54"/>
                </a:cxn>
                <a:cxn ang="0">
                  <a:pos x="278" y="60"/>
                </a:cxn>
                <a:cxn ang="0">
                  <a:pos x="287" y="71"/>
                </a:cxn>
                <a:cxn ang="0">
                  <a:pos x="283" y="90"/>
                </a:cxn>
                <a:cxn ang="0">
                  <a:pos x="251" y="82"/>
                </a:cxn>
                <a:cxn ang="0">
                  <a:pos x="245" y="103"/>
                </a:cxn>
                <a:cxn ang="0">
                  <a:pos x="233" y="118"/>
                </a:cxn>
                <a:cxn ang="0">
                  <a:pos x="218" y="130"/>
                </a:cxn>
                <a:cxn ang="0">
                  <a:pos x="213" y="148"/>
                </a:cxn>
                <a:cxn ang="0">
                  <a:pos x="203" y="166"/>
                </a:cxn>
                <a:cxn ang="0">
                  <a:pos x="187" y="157"/>
                </a:cxn>
                <a:cxn ang="0">
                  <a:pos x="180" y="175"/>
                </a:cxn>
                <a:cxn ang="0">
                  <a:pos x="172" y="193"/>
                </a:cxn>
                <a:cxn ang="0">
                  <a:pos x="164" y="216"/>
                </a:cxn>
                <a:cxn ang="0">
                  <a:pos x="160" y="242"/>
                </a:cxn>
                <a:cxn ang="0">
                  <a:pos x="157" y="252"/>
                </a:cxn>
                <a:cxn ang="0">
                  <a:pos x="131" y="267"/>
                </a:cxn>
                <a:cxn ang="0">
                  <a:pos x="122" y="274"/>
                </a:cxn>
                <a:cxn ang="0">
                  <a:pos x="99" y="282"/>
                </a:cxn>
                <a:cxn ang="0">
                  <a:pos x="79" y="290"/>
                </a:cxn>
                <a:cxn ang="0">
                  <a:pos x="54" y="278"/>
                </a:cxn>
                <a:cxn ang="0">
                  <a:pos x="41" y="267"/>
                </a:cxn>
                <a:cxn ang="0">
                  <a:pos x="13" y="240"/>
                </a:cxn>
                <a:cxn ang="0">
                  <a:pos x="3" y="213"/>
                </a:cxn>
                <a:cxn ang="0">
                  <a:pos x="0" y="202"/>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14" name="Freeform 154"/>
            <p:cNvSpPr>
              <a:spLocks/>
            </p:cNvSpPr>
            <p:nvPr/>
          </p:nvSpPr>
          <p:spPr bwMode="auto">
            <a:xfrm>
              <a:off x="7277601" y="4302686"/>
              <a:ext cx="829328" cy="654810"/>
            </a:xfrm>
            <a:custGeom>
              <a:avLst/>
              <a:gdLst/>
              <a:ahLst/>
              <a:cxnLst>
                <a:cxn ang="0">
                  <a:pos x="35" y="23"/>
                </a:cxn>
                <a:cxn ang="0">
                  <a:pos x="58" y="10"/>
                </a:cxn>
                <a:cxn ang="0">
                  <a:pos x="145" y="0"/>
                </a:cxn>
                <a:cxn ang="0">
                  <a:pos x="164" y="11"/>
                </a:cxn>
                <a:cxn ang="0">
                  <a:pos x="168" y="23"/>
                </a:cxn>
                <a:cxn ang="0">
                  <a:pos x="327" y="73"/>
                </a:cxn>
                <a:cxn ang="0">
                  <a:pos x="310" y="91"/>
                </a:cxn>
                <a:cxn ang="0">
                  <a:pos x="297" y="134"/>
                </a:cxn>
                <a:cxn ang="0">
                  <a:pos x="293" y="117"/>
                </a:cxn>
                <a:cxn ang="0">
                  <a:pos x="287" y="130"/>
                </a:cxn>
                <a:cxn ang="0">
                  <a:pos x="293" y="144"/>
                </a:cxn>
                <a:cxn ang="0">
                  <a:pos x="287" y="149"/>
                </a:cxn>
                <a:cxn ang="0">
                  <a:pos x="275" y="155"/>
                </a:cxn>
                <a:cxn ang="0">
                  <a:pos x="270" y="168"/>
                </a:cxn>
                <a:cxn ang="0">
                  <a:pos x="257" y="179"/>
                </a:cxn>
                <a:cxn ang="0">
                  <a:pos x="253" y="182"/>
                </a:cxn>
                <a:cxn ang="0">
                  <a:pos x="251" y="191"/>
                </a:cxn>
                <a:cxn ang="0">
                  <a:pos x="240" y="199"/>
                </a:cxn>
                <a:cxn ang="0">
                  <a:pos x="233" y="205"/>
                </a:cxn>
                <a:cxn ang="0">
                  <a:pos x="217" y="206"/>
                </a:cxn>
                <a:cxn ang="0">
                  <a:pos x="215" y="213"/>
                </a:cxn>
                <a:cxn ang="0">
                  <a:pos x="220" y="221"/>
                </a:cxn>
                <a:cxn ang="0">
                  <a:pos x="217" y="228"/>
                </a:cxn>
                <a:cxn ang="0">
                  <a:pos x="207" y="227"/>
                </a:cxn>
                <a:cxn ang="0">
                  <a:pos x="196" y="213"/>
                </a:cxn>
                <a:cxn ang="0">
                  <a:pos x="205" y="232"/>
                </a:cxn>
                <a:cxn ang="0">
                  <a:pos x="203" y="241"/>
                </a:cxn>
                <a:cxn ang="0">
                  <a:pos x="199" y="251"/>
                </a:cxn>
                <a:cxn ang="0">
                  <a:pos x="183" y="247"/>
                </a:cxn>
                <a:cxn ang="0">
                  <a:pos x="179" y="232"/>
                </a:cxn>
                <a:cxn ang="0">
                  <a:pos x="168" y="216"/>
                </a:cxn>
                <a:cxn ang="0">
                  <a:pos x="154" y="204"/>
                </a:cxn>
                <a:cxn ang="0">
                  <a:pos x="145" y="185"/>
                </a:cxn>
                <a:cxn ang="0">
                  <a:pos x="129" y="172"/>
                </a:cxn>
                <a:cxn ang="0">
                  <a:pos x="118" y="164"/>
                </a:cxn>
                <a:cxn ang="0">
                  <a:pos x="110" y="151"/>
                </a:cxn>
                <a:cxn ang="0">
                  <a:pos x="97" y="138"/>
                </a:cxn>
                <a:cxn ang="0">
                  <a:pos x="85" y="129"/>
                </a:cxn>
                <a:cxn ang="0">
                  <a:pos x="59" y="111"/>
                </a:cxn>
                <a:cxn ang="0">
                  <a:pos x="39" y="83"/>
                </a:cxn>
                <a:cxn ang="0">
                  <a:pos x="23" y="75"/>
                </a:cxn>
                <a:cxn ang="0">
                  <a:pos x="3" y="62"/>
                </a:cxn>
                <a:cxn ang="0">
                  <a:pos x="12" y="37"/>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close/>
                </a:path>
              </a:pathLst>
            </a:custGeom>
            <a:grpFill/>
            <a:ln w="9525">
              <a:noFill/>
              <a:round/>
              <a:headEnd/>
              <a:tailEnd/>
            </a:ln>
          </p:spPr>
          <p:txBody>
            <a:bodyPr>
              <a:prstTxWarp prst="textNoShape">
                <a:avLst/>
              </a:prstTxWarp>
            </a:bodyPr>
            <a:lstStyle/>
            <a:p>
              <a:endParaRPr lang="en-US"/>
            </a:p>
          </p:txBody>
        </p:sp>
        <p:sp>
          <p:nvSpPr>
            <p:cNvPr id="215" name="Freeform 155"/>
            <p:cNvSpPr>
              <a:spLocks/>
            </p:cNvSpPr>
            <p:nvPr/>
          </p:nvSpPr>
          <p:spPr bwMode="auto">
            <a:xfrm>
              <a:off x="7277601" y="4302686"/>
              <a:ext cx="829328" cy="654810"/>
            </a:xfrm>
            <a:custGeom>
              <a:avLst/>
              <a:gdLst/>
              <a:ahLst/>
              <a:cxnLst>
                <a:cxn ang="0">
                  <a:pos x="35" y="23"/>
                </a:cxn>
                <a:cxn ang="0">
                  <a:pos x="58" y="10"/>
                </a:cxn>
                <a:cxn ang="0">
                  <a:pos x="145" y="0"/>
                </a:cxn>
                <a:cxn ang="0">
                  <a:pos x="164" y="11"/>
                </a:cxn>
                <a:cxn ang="0">
                  <a:pos x="168" y="23"/>
                </a:cxn>
                <a:cxn ang="0">
                  <a:pos x="327" y="73"/>
                </a:cxn>
                <a:cxn ang="0">
                  <a:pos x="310" y="91"/>
                </a:cxn>
                <a:cxn ang="0">
                  <a:pos x="297" y="134"/>
                </a:cxn>
                <a:cxn ang="0">
                  <a:pos x="293" y="117"/>
                </a:cxn>
                <a:cxn ang="0">
                  <a:pos x="287" y="130"/>
                </a:cxn>
                <a:cxn ang="0">
                  <a:pos x="293" y="144"/>
                </a:cxn>
                <a:cxn ang="0">
                  <a:pos x="287" y="149"/>
                </a:cxn>
                <a:cxn ang="0">
                  <a:pos x="275" y="155"/>
                </a:cxn>
                <a:cxn ang="0">
                  <a:pos x="270" y="168"/>
                </a:cxn>
                <a:cxn ang="0">
                  <a:pos x="257" y="179"/>
                </a:cxn>
                <a:cxn ang="0">
                  <a:pos x="253" y="182"/>
                </a:cxn>
                <a:cxn ang="0">
                  <a:pos x="251" y="191"/>
                </a:cxn>
                <a:cxn ang="0">
                  <a:pos x="240" y="199"/>
                </a:cxn>
                <a:cxn ang="0">
                  <a:pos x="233" y="205"/>
                </a:cxn>
                <a:cxn ang="0">
                  <a:pos x="217" y="206"/>
                </a:cxn>
                <a:cxn ang="0">
                  <a:pos x="215" y="213"/>
                </a:cxn>
                <a:cxn ang="0">
                  <a:pos x="220" y="221"/>
                </a:cxn>
                <a:cxn ang="0">
                  <a:pos x="217" y="228"/>
                </a:cxn>
                <a:cxn ang="0">
                  <a:pos x="207" y="227"/>
                </a:cxn>
                <a:cxn ang="0">
                  <a:pos x="196" y="213"/>
                </a:cxn>
                <a:cxn ang="0">
                  <a:pos x="205" y="232"/>
                </a:cxn>
                <a:cxn ang="0">
                  <a:pos x="203" y="241"/>
                </a:cxn>
                <a:cxn ang="0">
                  <a:pos x="199" y="251"/>
                </a:cxn>
                <a:cxn ang="0">
                  <a:pos x="183" y="247"/>
                </a:cxn>
                <a:cxn ang="0">
                  <a:pos x="179" y="232"/>
                </a:cxn>
                <a:cxn ang="0">
                  <a:pos x="168" y="216"/>
                </a:cxn>
                <a:cxn ang="0">
                  <a:pos x="154" y="204"/>
                </a:cxn>
                <a:cxn ang="0">
                  <a:pos x="145" y="185"/>
                </a:cxn>
                <a:cxn ang="0">
                  <a:pos x="129" y="172"/>
                </a:cxn>
                <a:cxn ang="0">
                  <a:pos x="118" y="164"/>
                </a:cxn>
                <a:cxn ang="0">
                  <a:pos x="110" y="151"/>
                </a:cxn>
                <a:cxn ang="0">
                  <a:pos x="97" y="138"/>
                </a:cxn>
                <a:cxn ang="0">
                  <a:pos x="85" y="129"/>
                </a:cxn>
                <a:cxn ang="0">
                  <a:pos x="59" y="111"/>
                </a:cxn>
                <a:cxn ang="0">
                  <a:pos x="39" y="83"/>
                </a:cxn>
                <a:cxn ang="0">
                  <a:pos x="23" y="75"/>
                </a:cxn>
                <a:cxn ang="0">
                  <a:pos x="3" y="62"/>
                </a:cxn>
                <a:cxn ang="0">
                  <a:pos x="12" y="37"/>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16" name="Freeform 156"/>
            <p:cNvSpPr>
              <a:spLocks/>
            </p:cNvSpPr>
            <p:nvPr/>
          </p:nvSpPr>
          <p:spPr bwMode="auto">
            <a:xfrm>
              <a:off x="7490639" y="2672182"/>
              <a:ext cx="956137" cy="644375"/>
            </a:xfrm>
            <a:custGeom>
              <a:avLst/>
              <a:gdLst/>
              <a:ahLst/>
              <a:cxnLst>
                <a:cxn ang="0">
                  <a:pos x="7" y="58"/>
                </a:cxn>
                <a:cxn ang="0">
                  <a:pos x="23" y="45"/>
                </a:cxn>
                <a:cxn ang="0">
                  <a:pos x="41" y="32"/>
                </a:cxn>
                <a:cxn ang="0">
                  <a:pos x="45" y="53"/>
                </a:cxn>
                <a:cxn ang="0">
                  <a:pos x="168" y="30"/>
                </a:cxn>
                <a:cxn ang="0">
                  <a:pos x="306" y="0"/>
                </a:cxn>
                <a:cxn ang="0">
                  <a:pos x="313" y="3"/>
                </a:cxn>
                <a:cxn ang="0">
                  <a:pos x="320" y="7"/>
                </a:cxn>
                <a:cxn ang="0">
                  <a:pos x="331" y="23"/>
                </a:cxn>
                <a:cxn ang="0">
                  <a:pos x="336" y="34"/>
                </a:cxn>
                <a:cxn ang="0">
                  <a:pos x="351" y="38"/>
                </a:cxn>
                <a:cxn ang="0">
                  <a:pos x="357" y="43"/>
                </a:cxn>
                <a:cxn ang="0">
                  <a:pos x="350" y="54"/>
                </a:cxn>
                <a:cxn ang="0">
                  <a:pos x="343" y="73"/>
                </a:cxn>
                <a:cxn ang="0">
                  <a:pos x="340" y="83"/>
                </a:cxn>
                <a:cxn ang="0">
                  <a:pos x="344" y="88"/>
                </a:cxn>
                <a:cxn ang="0">
                  <a:pos x="339" y="98"/>
                </a:cxn>
                <a:cxn ang="0">
                  <a:pos x="346" y="112"/>
                </a:cxn>
                <a:cxn ang="0">
                  <a:pos x="353" y="119"/>
                </a:cxn>
                <a:cxn ang="0">
                  <a:pos x="361" y="123"/>
                </a:cxn>
                <a:cxn ang="0">
                  <a:pos x="377" y="138"/>
                </a:cxn>
                <a:cxn ang="0">
                  <a:pos x="367" y="149"/>
                </a:cxn>
                <a:cxn ang="0">
                  <a:pos x="362" y="155"/>
                </a:cxn>
                <a:cxn ang="0">
                  <a:pos x="362" y="156"/>
                </a:cxn>
                <a:cxn ang="0">
                  <a:pos x="358" y="165"/>
                </a:cxn>
                <a:cxn ang="0">
                  <a:pos x="348" y="171"/>
                </a:cxn>
                <a:cxn ang="0">
                  <a:pos x="340" y="175"/>
                </a:cxn>
                <a:cxn ang="0">
                  <a:pos x="332" y="176"/>
                </a:cxn>
                <a:cxn ang="0">
                  <a:pos x="324" y="184"/>
                </a:cxn>
                <a:cxn ang="0">
                  <a:pos x="202" y="216"/>
                </a:cxn>
                <a:cxn ang="0">
                  <a:pos x="31" y="247"/>
                </a:cxn>
                <a:cxn ang="0">
                  <a:pos x="0" y="66"/>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close/>
                </a:path>
              </a:pathLst>
            </a:custGeom>
            <a:grpFill/>
            <a:ln w="9525">
              <a:noFill/>
              <a:round/>
              <a:headEnd/>
              <a:tailEnd/>
            </a:ln>
          </p:spPr>
          <p:txBody>
            <a:bodyPr>
              <a:prstTxWarp prst="textNoShape">
                <a:avLst/>
              </a:prstTxWarp>
            </a:bodyPr>
            <a:lstStyle/>
            <a:p>
              <a:endParaRPr lang="en-US"/>
            </a:p>
          </p:txBody>
        </p:sp>
        <p:sp>
          <p:nvSpPr>
            <p:cNvPr id="217" name="Freeform 157"/>
            <p:cNvSpPr>
              <a:spLocks/>
            </p:cNvSpPr>
            <p:nvPr/>
          </p:nvSpPr>
          <p:spPr bwMode="auto">
            <a:xfrm>
              <a:off x="7490639" y="2672182"/>
              <a:ext cx="956137" cy="644375"/>
            </a:xfrm>
            <a:custGeom>
              <a:avLst/>
              <a:gdLst/>
              <a:ahLst/>
              <a:cxnLst>
                <a:cxn ang="0">
                  <a:pos x="7" y="58"/>
                </a:cxn>
                <a:cxn ang="0">
                  <a:pos x="23" y="45"/>
                </a:cxn>
                <a:cxn ang="0">
                  <a:pos x="41" y="32"/>
                </a:cxn>
                <a:cxn ang="0">
                  <a:pos x="45" y="53"/>
                </a:cxn>
                <a:cxn ang="0">
                  <a:pos x="168" y="30"/>
                </a:cxn>
                <a:cxn ang="0">
                  <a:pos x="306" y="0"/>
                </a:cxn>
                <a:cxn ang="0">
                  <a:pos x="313" y="3"/>
                </a:cxn>
                <a:cxn ang="0">
                  <a:pos x="320" y="7"/>
                </a:cxn>
                <a:cxn ang="0">
                  <a:pos x="331" y="23"/>
                </a:cxn>
                <a:cxn ang="0">
                  <a:pos x="336" y="34"/>
                </a:cxn>
                <a:cxn ang="0">
                  <a:pos x="351" y="38"/>
                </a:cxn>
                <a:cxn ang="0">
                  <a:pos x="357" y="43"/>
                </a:cxn>
                <a:cxn ang="0">
                  <a:pos x="350" y="54"/>
                </a:cxn>
                <a:cxn ang="0">
                  <a:pos x="343" y="73"/>
                </a:cxn>
                <a:cxn ang="0">
                  <a:pos x="340" y="83"/>
                </a:cxn>
                <a:cxn ang="0">
                  <a:pos x="344" y="88"/>
                </a:cxn>
                <a:cxn ang="0">
                  <a:pos x="339" y="98"/>
                </a:cxn>
                <a:cxn ang="0">
                  <a:pos x="346" y="112"/>
                </a:cxn>
                <a:cxn ang="0">
                  <a:pos x="353" y="119"/>
                </a:cxn>
                <a:cxn ang="0">
                  <a:pos x="361" y="123"/>
                </a:cxn>
                <a:cxn ang="0">
                  <a:pos x="377" y="138"/>
                </a:cxn>
                <a:cxn ang="0">
                  <a:pos x="367" y="149"/>
                </a:cxn>
                <a:cxn ang="0">
                  <a:pos x="362" y="155"/>
                </a:cxn>
                <a:cxn ang="0">
                  <a:pos x="362" y="156"/>
                </a:cxn>
                <a:cxn ang="0">
                  <a:pos x="358" y="165"/>
                </a:cxn>
                <a:cxn ang="0">
                  <a:pos x="348" y="171"/>
                </a:cxn>
                <a:cxn ang="0">
                  <a:pos x="340" y="175"/>
                </a:cxn>
                <a:cxn ang="0">
                  <a:pos x="332" y="176"/>
                </a:cxn>
                <a:cxn ang="0">
                  <a:pos x="324" y="184"/>
                </a:cxn>
                <a:cxn ang="0">
                  <a:pos x="202" y="216"/>
                </a:cxn>
                <a:cxn ang="0">
                  <a:pos x="31" y="247"/>
                </a:cxn>
                <a:cxn ang="0">
                  <a:pos x="0" y="66"/>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18" name="Freeform 158"/>
            <p:cNvSpPr>
              <a:spLocks/>
            </p:cNvSpPr>
            <p:nvPr/>
          </p:nvSpPr>
          <p:spPr bwMode="auto">
            <a:xfrm>
              <a:off x="8309822" y="3128723"/>
              <a:ext cx="174996" cy="300013"/>
            </a:xfrm>
            <a:custGeom>
              <a:avLst/>
              <a:gdLst/>
              <a:ahLst/>
              <a:cxnLst>
                <a:cxn ang="0">
                  <a:pos x="0" y="15"/>
                </a:cxn>
                <a:cxn ang="0">
                  <a:pos x="1" y="9"/>
                </a:cxn>
                <a:cxn ang="0">
                  <a:pos x="4" y="4"/>
                </a:cxn>
                <a:cxn ang="0">
                  <a:pos x="9" y="1"/>
                </a:cxn>
                <a:cxn ang="0">
                  <a:pos x="13" y="0"/>
                </a:cxn>
                <a:cxn ang="0">
                  <a:pos x="17" y="0"/>
                </a:cxn>
                <a:cxn ang="0">
                  <a:pos x="20" y="3"/>
                </a:cxn>
                <a:cxn ang="0">
                  <a:pos x="17" y="4"/>
                </a:cxn>
                <a:cxn ang="0">
                  <a:pos x="17" y="9"/>
                </a:cxn>
                <a:cxn ang="0">
                  <a:pos x="15" y="15"/>
                </a:cxn>
                <a:cxn ang="0">
                  <a:pos x="12" y="19"/>
                </a:cxn>
                <a:cxn ang="0">
                  <a:pos x="16" y="24"/>
                </a:cxn>
                <a:cxn ang="0">
                  <a:pos x="16" y="28"/>
                </a:cxn>
                <a:cxn ang="0">
                  <a:pos x="19" y="34"/>
                </a:cxn>
                <a:cxn ang="0">
                  <a:pos x="23" y="39"/>
                </a:cxn>
                <a:cxn ang="0">
                  <a:pos x="28" y="43"/>
                </a:cxn>
                <a:cxn ang="0">
                  <a:pos x="32" y="47"/>
                </a:cxn>
                <a:cxn ang="0">
                  <a:pos x="32" y="54"/>
                </a:cxn>
                <a:cxn ang="0">
                  <a:pos x="35" y="62"/>
                </a:cxn>
                <a:cxn ang="0">
                  <a:pos x="42" y="66"/>
                </a:cxn>
                <a:cxn ang="0">
                  <a:pos x="43" y="72"/>
                </a:cxn>
                <a:cxn ang="0">
                  <a:pos x="53" y="80"/>
                </a:cxn>
                <a:cxn ang="0">
                  <a:pos x="59" y="79"/>
                </a:cxn>
                <a:cxn ang="0">
                  <a:pos x="61" y="81"/>
                </a:cxn>
                <a:cxn ang="0">
                  <a:pos x="59" y="87"/>
                </a:cxn>
                <a:cxn ang="0">
                  <a:pos x="59" y="92"/>
                </a:cxn>
                <a:cxn ang="0">
                  <a:pos x="61" y="92"/>
                </a:cxn>
                <a:cxn ang="0">
                  <a:pos x="57" y="98"/>
                </a:cxn>
                <a:cxn ang="0">
                  <a:pos x="59" y="96"/>
                </a:cxn>
                <a:cxn ang="0">
                  <a:pos x="65" y="95"/>
                </a:cxn>
                <a:cxn ang="0">
                  <a:pos x="69" y="106"/>
                </a:cxn>
                <a:cxn ang="0">
                  <a:pos x="68" y="106"/>
                </a:cxn>
                <a:cxn ang="0">
                  <a:pos x="65" y="107"/>
                </a:cxn>
                <a:cxn ang="0">
                  <a:pos x="28" y="115"/>
                </a:cxn>
                <a:cxn ang="0">
                  <a:pos x="25" y="110"/>
                </a:cxn>
                <a:cxn ang="0">
                  <a:pos x="16" y="73"/>
                </a:cxn>
                <a:cxn ang="0">
                  <a:pos x="0" y="15"/>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close/>
                </a:path>
              </a:pathLst>
            </a:custGeom>
            <a:grpFill/>
            <a:ln w="9525">
              <a:noFill/>
              <a:round/>
              <a:headEnd/>
              <a:tailEnd/>
            </a:ln>
          </p:spPr>
          <p:txBody>
            <a:bodyPr>
              <a:prstTxWarp prst="textNoShape">
                <a:avLst/>
              </a:prstTxWarp>
            </a:bodyPr>
            <a:lstStyle/>
            <a:p>
              <a:endParaRPr lang="en-US"/>
            </a:p>
          </p:txBody>
        </p:sp>
        <p:sp>
          <p:nvSpPr>
            <p:cNvPr id="219" name="Freeform 159"/>
            <p:cNvSpPr>
              <a:spLocks/>
            </p:cNvSpPr>
            <p:nvPr/>
          </p:nvSpPr>
          <p:spPr bwMode="auto">
            <a:xfrm>
              <a:off x="8309822" y="3128723"/>
              <a:ext cx="174996" cy="300013"/>
            </a:xfrm>
            <a:custGeom>
              <a:avLst/>
              <a:gdLst/>
              <a:ahLst/>
              <a:cxnLst>
                <a:cxn ang="0">
                  <a:pos x="0" y="15"/>
                </a:cxn>
                <a:cxn ang="0">
                  <a:pos x="1" y="9"/>
                </a:cxn>
                <a:cxn ang="0">
                  <a:pos x="4" y="4"/>
                </a:cxn>
                <a:cxn ang="0">
                  <a:pos x="9" y="1"/>
                </a:cxn>
                <a:cxn ang="0">
                  <a:pos x="13" y="0"/>
                </a:cxn>
                <a:cxn ang="0">
                  <a:pos x="17" y="0"/>
                </a:cxn>
                <a:cxn ang="0">
                  <a:pos x="20" y="3"/>
                </a:cxn>
                <a:cxn ang="0">
                  <a:pos x="17" y="4"/>
                </a:cxn>
                <a:cxn ang="0">
                  <a:pos x="17" y="9"/>
                </a:cxn>
                <a:cxn ang="0">
                  <a:pos x="15" y="15"/>
                </a:cxn>
                <a:cxn ang="0">
                  <a:pos x="12" y="19"/>
                </a:cxn>
                <a:cxn ang="0">
                  <a:pos x="16" y="24"/>
                </a:cxn>
                <a:cxn ang="0">
                  <a:pos x="16" y="28"/>
                </a:cxn>
                <a:cxn ang="0">
                  <a:pos x="19" y="34"/>
                </a:cxn>
                <a:cxn ang="0">
                  <a:pos x="23" y="39"/>
                </a:cxn>
                <a:cxn ang="0">
                  <a:pos x="28" y="43"/>
                </a:cxn>
                <a:cxn ang="0">
                  <a:pos x="32" y="47"/>
                </a:cxn>
                <a:cxn ang="0">
                  <a:pos x="32" y="54"/>
                </a:cxn>
                <a:cxn ang="0">
                  <a:pos x="35" y="62"/>
                </a:cxn>
                <a:cxn ang="0">
                  <a:pos x="42" y="66"/>
                </a:cxn>
                <a:cxn ang="0">
                  <a:pos x="43" y="72"/>
                </a:cxn>
                <a:cxn ang="0">
                  <a:pos x="53" y="80"/>
                </a:cxn>
                <a:cxn ang="0">
                  <a:pos x="59" y="79"/>
                </a:cxn>
                <a:cxn ang="0">
                  <a:pos x="61" y="81"/>
                </a:cxn>
                <a:cxn ang="0">
                  <a:pos x="59" y="87"/>
                </a:cxn>
                <a:cxn ang="0">
                  <a:pos x="59" y="92"/>
                </a:cxn>
                <a:cxn ang="0">
                  <a:pos x="61" y="92"/>
                </a:cxn>
                <a:cxn ang="0">
                  <a:pos x="57" y="98"/>
                </a:cxn>
                <a:cxn ang="0">
                  <a:pos x="59" y="96"/>
                </a:cxn>
                <a:cxn ang="0">
                  <a:pos x="65" y="95"/>
                </a:cxn>
                <a:cxn ang="0">
                  <a:pos x="69" y="106"/>
                </a:cxn>
                <a:cxn ang="0">
                  <a:pos x="68" y="106"/>
                </a:cxn>
                <a:cxn ang="0">
                  <a:pos x="65" y="107"/>
                </a:cxn>
                <a:cxn ang="0">
                  <a:pos x="28" y="115"/>
                </a:cxn>
                <a:cxn ang="0">
                  <a:pos x="25" y="110"/>
                </a:cxn>
                <a:cxn ang="0">
                  <a:pos x="16" y="73"/>
                </a:cxn>
                <a:cxn ang="0">
                  <a:pos x="0" y="15"/>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20" name="Freeform 160"/>
            <p:cNvSpPr>
              <a:spLocks/>
            </p:cNvSpPr>
            <p:nvPr/>
          </p:nvSpPr>
          <p:spPr bwMode="auto">
            <a:xfrm>
              <a:off x="8416342" y="1899976"/>
              <a:ext cx="273907" cy="537414"/>
            </a:xfrm>
            <a:custGeom>
              <a:avLst/>
              <a:gdLst/>
              <a:ahLst/>
              <a:cxnLst>
                <a:cxn ang="0">
                  <a:pos x="0" y="27"/>
                </a:cxn>
                <a:cxn ang="0">
                  <a:pos x="19" y="22"/>
                </a:cxn>
                <a:cxn ang="0">
                  <a:pos x="103" y="0"/>
                </a:cxn>
                <a:cxn ang="0">
                  <a:pos x="101" y="2"/>
                </a:cxn>
                <a:cxn ang="0">
                  <a:pos x="104" y="10"/>
                </a:cxn>
                <a:cxn ang="0">
                  <a:pos x="101" y="21"/>
                </a:cxn>
                <a:cxn ang="0">
                  <a:pos x="103" y="26"/>
                </a:cxn>
                <a:cxn ang="0">
                  <a:pos x="107" y="31"/>
                </a:cxn>
                <a:cxn ang="0">
                  <a:pos x="108" y="36"/>
                </a:cxn>
                <a:cxn ang="0">
                  <a:pos x="108" y="41"/>
                </a:cxn>
                <a:cxn ang="0">
                  <a:pos x="104" y="49"/>
                </a:cxn>
                <a:cxn ang="0">
                  <a:pos x="95" y="59"/>
                </a:cxn>
                <a:cxn ang="0">
                  <a:pos x="93" y="60"/>
                </a:cxn>
                <a:cxn ang="0">
                  <a:pos x="88" y="64"/>
                </a:cxn>
                <a:cxn ang="0">
                  <a:pos x="88" y="69"/>
                </a:cxn>
                <a:cxn ang="0">
                  <a:pos x="92" y="80"/>
                </a:cxn>
                <a:cxn ang="0">
                  <a:pos x="89" y="90"/>
                </a:cxn>
                <a:cxn ang="0">
                  <a:pos x="91" y="95"/>
                </a:cxn>
                <a:cxn ang="0">
                  <a:pos x="88" y="101"/>
                </a:cxn>
                <a:cxn ang="0">
                  <a:pos x="89" y="106"/>
                </a:cxn>
                <a:cxn ang="0">
                  <a:pos x="88" y="111"/>
                </a:cxn>
                <a:cxn ang="0">
                  <a:pos x="84" y="117"/>
                </a:cxn>
                <a:cxn ang="0">
                  <a:pos x="85" y="125"/>
                </a:cxn>
                <a:cxn ang="0">
                  <a:pos x="82" y="129"/>
                </a:cxn>
                <a:cxn ang="0">
                  <a:pos x="88" y="148"/>
                </a:cxn>
                <a:cxn ang="0">
                  <a:pos x="88" y="159"/>
                </a:cxn>
                <a:cxn ang="0">
                  <a:pos x="91" y="174"/>
                </a:cxn>
                <a:cxn ang="0">
                  <a:pos x="88" y="179"/>
                </a:cxn>
                <a:cxn ang="0">
                  <a:pos x="88" y="185"/>
                </a:cxn>
                <a:cxn ang="0">
                  <a:pos x="91" y="191"/>
                </a:cxn>
                <a:cxn ang="0">
                  <a:pos x="96" y="196"/>
                </a:cxn>
                <a:cxn ang="0">
                  <a:pos x="50" y="206"/>
                </a:cxn>
                <a:cxn ang="0">
                  <a:pos x="47" y="201"/>
                </a:cxn>
                <a:cxn ang="0">
                  <a:pos x="47" y="197"/>
                </a:cxn>
                <a:cxn ang="0">
                  <a:pos x="35" y="144"/>
                </a:cxn>
                <a:cxn ang="0">
                  <a:pos x="27" y="137"/>
                </a:cxn>
                <a:cxn ang="0">
                  <a:pos x="26" y="143"/>
                </a:cxn>
                <a:cxn ang="0">
                  <a:pos x="23" y="137"/>
                </a:cxn>
                <a:cxn ang="0">
                  <a:pos x="23" y="129"/>
                </a:cxn>
                <a:cxn ang="0">
                  <a:pos x="20" y="118"/>
                </a:cxn>
                <a:cxn ang="0">
                  <a:pos x="17" y="113"/>
                </a:cxn>
                <a:cxn ang="0">
                  <a:pos x="13" y="102"/>
                </a:cxn>
                <a:cxn ang="0">
                  <a:pos x="13" y="91"/>
                </a:cxn>
                <a:cxn ang="0">
                  <a:pos x="16" y="90"/>
                </a:cxn>
                <a:cxn ang="0">
                  <a:pos x="15" y="84"/>
                </a:cxn>
                <a:cxn ang="0">
                  <a:pos x="13" y="79"/>
                </a:cxn>
                <a:cxn ang="0">
                  <a:pos x="13" y="74"/>
                </a:cxn>
                <a:cxn ang="0">
                  <a:pos x="12" y="68"/>
                </a:cxn>
                <a:cxn ang="0">
                  <a:pos x="7" y="63"/>
                </a:cxn>
                <a:cxn ang="0">
                  <a:pos x="5" y="57"/>
                </a:cxn>
                <a:cxn ang="0">
                  <a:pos x="5" y="45"/>
                </a:cxn>
                <a:cxn ang="0">
                  <a:pos x="1" y="40"/>
                </a:cxn>
                <a:cxn ang="0">
                  <a:pos x="1" y="34"/>
                </a:cxn>
                <a:cxn ang="0">
                  <a:pos x="0" y="30"/>
                </a:cxn>
                <a:cxn ang="0">
                  <a:pos x="0" y="27"/>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close/>
                </a:path>
              </a:pathLst>
            </a:custGeom>
            <a:grpFill/>
            <a:ln w="9525">
              <a:noFill/>
              <a:round/>
              <a:headEnd/>
              <a:tailEnd/>
            </a:ln>
          </p:spPr>
          <p:txBody>
            <a:bodyPr>
              <a:prstTxWarp prst="textNoShape">
                <a:avLst/>
              </a:prstTxWarp>
            </a:bodyPr>
            <a:lstStyle/>
            <a:p>
              <a:endParaRPr lang="en-US"/>
            </a:p>
          </p:txBody>
        </p:sp>
        <p:sp>
          <p:nvSpPr>
            <p:cNvPr id="221" name="Freeform 161"/>
            <p:cNvSpPr>
              <a:spLocks/>
            </p:cNvSpPr>
            <p:nvPr/>
          </p:nvSpPr>
          <p:spPr bwMode="auto">
            <a:xfrm>
              <a:off x="8416342" y="1899976"/>
              <a:ext cx="273907" cy="537414"/>
            </a:xfrm>
            <a:custGeom>
              <a:avLst/>
              <a:gdLst/>
              <a:ahLst/>
              <a:cxnLst>
                <a:cxn ang="0">
                  <a:pos x="0" y="27"/>
                </a:cxn>
                <a:cxn ang="0">
                  <a:pos x="19" y="22"/>
                </a:cxn>
                <a:cxn ang="0">
                  <a:pos x="103" y="0"/>
                </a:cxn>
                <a:cxn ang="0">
                  <a:pos x="101" y="2"/>
                </a:cxn>
                <a:cxn ang="0">
                  <a:pos x="104" y="10"/>
                </a:cxn>
                <a:cxn ang="0">
                  <a:pos x="101" y="21"/>
                </a:cxn>
                <a:cxn ang="0">
                  <a:pos x="103" y="26"/>
                </a:cxn>
                <a:cxn ang="0">
                  <a:pos x="107" y="31"/>
                </a:cxn>
                <a:cxn ang="0">
                  <a:pos x="108" y="36"/>
                </a:cxn>
                <a:cxn ang="0">
                  <a:pos x="108" y="41"/>
                </a:cxn>
                <a:cxn ang="0">
                  <a:pos x="104" y="49"/>
                </a:cxn>
                <a:cxn ang="0">
                  <a:pos x="95" y="59"/>
                </a:cxn>
                <a:cxn ang="0">
                  <a:pos x="93" y="60"/>
                </a:cxn>
                <a:cxn ang="0">
                  <a:pos x="88" y="64"/>
                </a:cxn>
                <a:cxn ang="0">
                  <a:pos x="88" y="69"/>
                </a:cxn>
                <a:cxn ang="0">
                  <a:pos x="92" y="80"/>
                </a:cxn>
                <a:cxn ang="0">
                  <a:pos x="89" y="90"/>
                </a:cxn>
                <a:cxn ang="0">
                  <a:pos x="91" y="95"/>
                </a:cxn>
                <a:cxn ang="0">
                  <a:pos x="88" y="101"/>
                </a:cxn>
                <a:cxn ang="0">
                  <a:pos x="89" y="106"/>
                </a:cxn>
                <a:cxn ang="0">
                  <a:pos x="88" y="111"/>
                </a:cxn>
                <a:cxn ang="0">
                  <a:pos x="84" y="117"/>
                </a:cxn>
                <a:cxn ang="0">
                  <a:pos x="85" y="125"/>
                </a:cxn>
                <a:cxn ang="0">
                  <a:pos x="82" y="129"/>
                </a:cxn>
                <a:cxn ang="0">
                  <a:pos x="88" y="148"/>
                </a:cxn>
                <a:cxn ang="0">
                  <a:pos x="88" y="159"/>
                </a:cxn>
                <a:cxn ang="0">
                  <a:pos x="91" y="174"/>
                </a:cxn>
                <a:cxn ang="0">
                  <a:pos x="88" y="179"/>
                </a:cxn>
                <a:cxn ang="0">
                  <a:pos x="88" y="185"/>
                </a:cxn>
                <a:cxn ang="0">
                  <a:pos x="91" y="191"/>
                </a:cxn>
                <a:cxn ang="0">
                  <a:pos x="96" y="196"/>
                </a:cxn>
                <a:cxn ang="0">
                  <a:pos x="50" y="206"/>
                </a:cxn>
                <a:cxn ang="0">
                  <a:pos x="47" y="201"/>
                </a:cxn>
                <a:cxn ang="0">
                  <a:pos x="47" y="197"/>
                </a:cxn>
                <a:cxn ang="0">
                  <a:pos x="35" y="144"/>
                </a:cxn>
                <a:cxn ang="0">
                  <a:pos x="27" y="137"/>
                </a:cxn>
                <a:cxn ang="0">
                  <a:pos x="26" y="143"/>
                </a:cxn>
                <a:cxn ang="0">
                  <a:pos x="23" y="137"/>
                </a:cxn>
                <a:cxn ang="0">
                  <a:pos x="23" y="129"/>
                </a:cxn>
                <a:cxn ang="0">
                  <a:pos x="20" y="118"/>
                </a:cxn>
                <a:cxn ang="0">
                  <a:pos x="17" y="113"/>
                </a:cxn>
                <a:cxn ang="0">
                  <a:pos x="13" y="102"/>
                </a:cxn>
                <a:cxn ang="0">
                  <a:pos x="13" y="91"/>
                </a:cxn>
                <a:cxn ang="0">
                  <a:pos x="16" y="90"/>
                </a:cxn>
                <a:cxn ang="0">
                  <a:pos x="15" y="84"/>
                </a:cxn>
                <a:cxn ang="0">
                  <a:pos x="13" y="79"/>
                </a:cxn>
                <a:cxn ang="0">
                  <a:pos x="13" y="74"/>
                </a:cxn>
                <a:cxn ang="0">
                  <a:pos x="12" y="68"/>
                </a:cxn>
                <a:cxn ang="0">
                  <a:pos x="7" y="63"/>
                </a:cxn>
                <a:cxn ang="0">
                  <a:pos x="5" y="57"/>
                </a:cxn>
                <a:cxn ang="0">
                  <a:pos x="5" y="45"/>
                </a:cxn>
                <a:cxn ang="0">
                  <a:pos x="1" y="40"/>
                </a:cxn>
                <a:cxn ang="0">
                  <a:pos x="1" y="34"/>
                </a:cxn>
                <a:cxn ang="0">
                  <a:pos x="0" y="30"/>
                </a:cxn>
                <a:cxn ang="0">
                  <a:pos x="0" y="27"/>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22" name="Freeform 162"/>
            <p:cNvSpPr>
              <a:spLocks noEditPoints="1"/>
            </p:cNvSpPr>
            <p:nvPr/>
          </p:nvSpPr>
          <p:spPr bwMode="auto">
            <a:xfrm>
              <a:off x="7166009" y="3311340"/>
              <a:ext cx="1308665" cy="748727"/>
            </a:xfrm>
            <a:custGeom>
              <a:avLst/>
              <a:gdLst/>
              <a:ahLst/>
              <a:cxnLst>
                <a:cxn ang="0">
                  <a:pos x="491" y="93"/>
                </a:cxn>
                <a:cxn ang="0">
                  <a:pos x="481" y="118"/>
                </a:cxn>
                <a:cxn ang="0">
                  <a:pos x="481" y="147"/>
                </a:cxn>
                <a:cxn ang="0">
                  <a:pos x="490" y="128"/>
                </a:cxn>
                <a:cxn ang="0">
                  <a:pos x="500" y="121"/>
                </a:cxn>
                <a:cxn ang="0">
                  <a:pos x="506" y="87"/>
                </a:cxn>
                <a:cxn ang="0">
                  <a:pos x="489" y="174"/>
                </a:cxn>
                <a:cxn ang="0">
                  <a:pos x="470" y="183"/>
                </a:cxn>
                <a:cxn ang="0">
                  <a:pos x="456" y="179"/>
                </a:cxn>
                <a:cxn ang="0">
                  <a:pos x="443" y="166"/>
                </a:cxn>
                <a:cxn ang="0">
                  <a:pos x="425" y="162"/>
                </a:cxn>
                <a:cxn ang="0">
                  <a:pos x="406" y="156"/>
                </a:cxn>
                <a:cxn ang="0">
                  <a:pos x="425" y="154"/>
                </a:cxn>
                <a:cxn ang="0">
                  <a:pos x="444" y="163"/>
                </a:cxn>
                <a:cxn ang="0">
                  <a:pos x="463" y="171"/>
                </a:cxn>
                <a:cxn ang="0">
                  <a:pos x="460" y="158"/>
                </a:cxn>
                <a:cxn ang="0">
                  <a:pos x="437" y="145"/>
                </a:cxn>
                <a:cxn ang="0">
                  <a:pos x="452" y="152"/>
                </a:cxn>
                <a:cxn ang="0">
                  <a:pos x="457" y="140"/>
                </a:cxn>
                <a:cxn ang="0">
                  <a:pos x="456" y="131"/>
                </a:cxn>
                <a:cxn ang="0">
                  <a:pos x="443" y="124"/>
                </a:cxn>
                <a:cxn ang="0">
                  <a:pos x="421" y="106"/>
                </a:cxn>
                <a:cxn ang="0">
                  <a:pos x="399" y="89"/>
                </a:cxn>
                <a:cxn ang="0">
                  <a:pos x="411" y="95"/>
                </a:cxn>
                <a:cxn ang="0">
                  <a:pos x="429" y="109"/>
                </a:cxn>
                <a:cxn ang="0">
                  <a:pos x="451" y="121"/>
                </a:cxn>
                <a:cxn ang="0">
                  <a:pos x="455" y="103"/>
                </a:cxn>
                <a:cxn ang="0">
                  <a:pos x="438" y="91"/>
                </a:cxn>
                <a:cxn ang="0">
                  <a:pos x="428" y="82"/>
                </a:cxn>
                <a:cxn ang="0">
                  <a:pos x="407" y="83"/>
                </a:cxn>
                <a:cxn ang="0">
                  <a:pos x="387" y="75"/>
                </a:cxn>
                <a:cxn ang="0">
                  <a:pos x="379" y="70"/>
                </a:cxn>
                <a:cxn ang="0">
                  <a:pos x="384" y="51"/>
                </a:cxn>
                <a:cxn ang="0">
                  <a:pos x="390" y="36"/>
                </a:cxn>
                <a:cxn ang="0">
                  <a:pos x="377" y="23"/>
                </a:cxn>
                <a:cxn ang="0">
                  <a:pos x="354" y="15"/>
                </a:cxn>
                <a:cxn ang="0">
                  <a:pos x="337" y="2"/>
                </a:cxn>
                <a:cxn ang="0">
                  <a:pos x="297" y="3"/>
                </a:cxn>
                <a:cxn ang="0">
                  <a:pos x="293" y="30"/>
                </a:cxn>
                <a:cxn ang="0">
                  <a:pos x="277" y="56"/>
                </a:cxn>
                <a:cxn ang="0">
                  <a:pos x="264" y="70"/>
                </a:cxn>
                <a:cxn ang="0">
                  <a:pos x="251" y="93"/>
                </a:cxn>
                <a:cxn ang="0">
                  <a:pos x="230" y="86"/>
                </a:cxn>
                <a:cxn ang="0">
                  <a:pos x="223" y="114"/>
                </a:cxn>
                <a:cxn ang="0">
                  <a:pos x="212" y="143"/>
                </a:cxn>
                <a:cxn ang="0">
                  <a:pos x="204" y="174"/>
                </a:cxn>
                <a:cxn ang="0">
                  <a:pos x="189" y="186"/>
                </a:cxn>
                <a:cxn ang="0">
                  <a:pos x="170" y="201"/>
                </a:cxn>
                <a:cxn ang="0">
                  <a:pos x="139" y="205"/>
                </a:cxn>
                <a:cxn ang="0">
                  <a:pos x="108" y="211"/>
                </a:cxn>
                <a:cxn ang="0">
                  <a:pos x="78" y="219"/>
                </a:cxn>
                <a:cxn ang="0">
                  <a:pos x="51" y="247"/>
                </a:cxn>
                <a:cxn ang="0">
                  <a:pos x="36" y="265"/>
                </a:cxn>
                <a:cxn ang="0">
                  <a:pos x="11" y="280"/>
                </a:cxn>
                <a:cxn ang="0">
                  <a:pos x="76" y="277"/>
                </a:cxn>
                <a:cxn ang="0">
                  <a:pos x="141" y="268"/>
                </a:cxn>
                <a:cxn ang="0">
                  <a:pos x="428" y="217"/>
                </a:cxn>
                <a:cxn ang="0">
                  <a:pos x="495" y="202"/>
                </a:cxn>
                <a:cxn ang="0">
                  <a:pos x="501" y="201"/>
                </a:cxn>
                <a:cxn ang="0">
                  <a:pos x="514" y="72"/>
                </a:cxn>
                <a:cxn ang="0">
                  <a:pos x="512" y="83"/>
                </a:cxn>
              </a:cxnLst>
              <a:rect l="0" t="0" r="r" b="b"/>
              <a:pathLst>
                <a:path w="516" h="287">
                  <a:moveTo>
                    <a:pt x="495" y="79"/>
                  </a:moveTo>
                  <a:lnTo>
                    <a:pt x="490" y="84"/>
                  </a:lnTo>
                  <a:lnTo>
                    <a:pt x="486" y="89"/>
                  </a:lnTo>
                  <a:lnTo>
                    <a:pt x="491" y="93"/>
                  </a:lnTo>
                  <a:lnTo>
                    <a:pt x="490" y="98"/>
                  </a:lnTo>
                  <a:lnTo>
                    <a:pt x="485" y="98"/>
                  </a:lnTo>
                  <a:lnTo>
                    <a:pt x="485" y="109"/>
                  </a:lnTo>
                  <a:lnTo>
                    <a:pt x="481" y="118"/>
                  </a:lnTo>
                  <a:lnTo>
                    <a:pt x="481" y="128"/>
                  </a:lnTo>
                  <a:lnTo>
                    <a:pt x="481" y="135"/>
                  </a:lnTo>
                  <a:lnTo>
                    <a:pt x="479" y="136"/>
                  </a:lnTo>
                  <a:lnTo>
                    <a:pt x="481" y="147"/>
                  </a:lnTo>
                  <a:lnTo>
                    <a:pt x="486" y="154"/>
                  </a:lnTo>
                  <a:lnTo>
                    <a:pt x="490" y="144"/>
                  </a:lnTo>
                  <a:lnTo>
                    <a:pt x="489" y="135"/>
                  </a:lnTo>
                  <a:lnTo>
                    <a:pt x="490" y="128"/>
                  </a:lnTo>
                  <a:lnTo>
                    <a:pt x="493" y="124"/>
                  </a:lnTo>
                  <a:lnTo>
                    <a:pt x="494" y="118"/>
                  </a:lnTo>
                  <a:lnTo>
                    <a:pt x="498" y="122"/>
                  </a:lnTo>
                  <a:lnTo>
                    <a:pt x="500" y="121"/>
                  </a:lnTo>
                  <a:lnTo>
                    <a:pt x="501" y="116"/>
                  </a:lnTo>
                  <a:lnTo>
                    <a:pt x="500" y="106"/>
                  </a:lnTo>
                  <a:lnTo>
                    <a:pt x="502" y="95"/>
                  </a:lnTo>
                  <a:lnTo>
                    <a:pt x="506" y="87"/>
                  </a:lnTo>
                  <a:lnTo>
                    <a:pt x="505" y="83"/>
                  </a:lnTo>
                  <a:lnTo>
                    <a:pt x="506" y="75"/>
                  </a:lnTo>
                  <a:lnTo>
                    <a:pt x="495" y="79"/>
                  </a:lnTo>
                  <a:close/>
                  <a:moveTo>
                    <a:pt x="489" y="174"/>
                  </a:moveTo>
                  <a:lnTo>
                    <a:pt x="474" y="175"/>
                  </a:lnTo>
                  <a:lnTo>
                    <a:pt x="470" y="174"/>
                  </a:lnTo>
                  <a:lnTo>
                    <a:pt x="468" y="179"/>
                  </a:lnTo>
                  <a:lnTo>
                    <a:pt x="470" y="183"/>
                  </a:lnTo>
                  <a:lnTo>
                    <a:pt x="464" y="181"/>
                  </a:lnTo>
                  <a:lnTo>
                    <a:pt x="460" y="179"/>
                  </a:lnTo>
                  <a:lnTo>
                    <a:pt x="455" y="185"/>
                  </a:lnTo>
                  <a:lnTo>
                    <a:pt x="456" y="179"/>
                  </a:lnTo>
                  <a:lnTo>
                    <a:pt x="452" y="175"/>
                  </a:lnTo>
                  <a:lnTo>
                    <a:pt x="447" y="171"/>
                  </a:lnTo>
                  <a:lnTo>
                    <a:pt x="447" y="171"/>
                  </a:lnTo>
                  <a:lnTo>
                    <a:pt x="443" y="166"/>
                  </a:lnTo>
                  <a:lnTo>
                    <a:pt x="441" y="162"/>
                  </a:lnTo>
                  <a:lnTo>
                    <a:pt x="434" y="163"/>
                  </a:lnTo>
                  <a:lnTo>
                    <a:pt x="430" y="162"/>
                  </a:lnTo>
                  <a:lnTo>
                    <a:pt x="425" y="162"/>
                  </a:lnTo>
                  <a:lnTo>
                    <a:pt x="415" y="158"/>
                  </a:lnTo>
                  <a:lnTo>
                    <a:pt x="399" y="158"/>
                  </a:lnTo>
                  <a:lnTo>
                    <a:pt x="401" y="156"/>
                  </a:lnTo>
                  <a:lnTo>
                    <a:pt x="406" y="156"/>
                  </a:lnTo>
                  <a:lnTo>
                    <a:pt x="417" y="155"/>
                  </a:lnTo>
                  <a:lnTo>
                    <a:pt x="422" y="159"/>
                  </a:lnTo>
                  <a:lnTo>
                    <a:pt x="425" y="159"/>
                  </a:lnTo>
                  <a:lnTo>
                    <a:pt x="425" y="154"/>
                  </a:lnTo>
                  <a:lnTo>
                    <a:pt x="430" y="158"/>
                  </a:lnTo>
                  <a:lnTo>
                    <a:pt x="434" y="162"/>
                  </a:lnTo>
                  <a:lnTo>
                    <a:pt x="440" y="158"/>
                  </a:lnTo>
                  <a:lnTo>
                    <a:pt x="444" y="163"/>
                  </a:lnTo>
                  <a:lnTo>
                    <a:pt x="449" y="167"/>
                  </a:lnTo>
                  <a:lnTo>
                    <a:pt x="455" y="170"/>
                  </a:lnTo>
                  <a:lnTo>
                    <a:pt x="460" y="175"/>
                  </a:lnTo>
                  <a:lnTo>
                    <a:pt x="463" y="171"/>
                  </a:lnTo>
                  <a:lnTo>
                    <a:pt x="466" y="171"/>
                  </a:lnTo>
                  <a:lnTo>
                    <a:pt x="467" y="166"/>
                  </a:lnTo>
                  <a:lnTo>
                    <a:pt x="466" y="160"/>
                  </a:lnTo>
                  <a:lnTo>
                    <a:pt x="460" y="158"/>
                  </a:lnTo>
                  <a:lnTo>
                    <a:pt x="459" y="154"/>
                  </a:lnTo>
                  <a:lnTo>
                    <a:pt x="452" y="155"/>
                  </a:lnTo>
                  <a:lnTo>
                    <a:pt x="443" y="151"/>
                  </a:lnTo>
                  <a:lnTo>
                    <a:pt x="437" y="145"/>
                  </a:lnTo>
                  <a:lnTo>
                    <a:pt x="426" y="137"/>
                  </a:lnTo>
                  <a:lnTo>
                    <a:pt x="432" y="139"/>
                  </a:lnTo>
                  <a:lnTo>
                    <a:pt x="443" y="147"/>
                  </a:lnTo>
                  <a:lnTo>
                    <a:pt x="452" y="152"/>
                  </a:lnTo>
                  <a:lnTo>
                    <a:pt x="455" y="147"/>
                  </a:lnTo>
                  <a:lnTo>
                    <a:pt x="451" y="141"/>
                  </a:lnTo>
                  <a:lnTo>
                    <a:pt x="452" y="140"/>
                  </a:lnTo>
                  <a:lnTo>
                    <a:pt x="457" y="140"/>
                  </a:lnTo>
                  <a:lnTo>
                    <a:pt x="463" y="144"/>
                  </a:lnTo>
                  <a:lnTo>
                    <a:pt x="464" y="140"/>
                  </a:lnTo>
                  <a:lnTo>
                    <a:pt x="462" y="131"/>
                  </a:lnTo>
                  <a:lnTo>
                    <a:pt x="456" y="131"/>
                  </a:lnTo>
                  <a:lnTo>
                    <a:pt x="451" y="129"/>
                  </a:lnTo>
                  <a:lnTo>
                    <a:pt x="453" y="128"/>
                  </a:lnTo>
                  <a:lnTo>
                    <a:pt x="448" y="122"/>
                  </a:lnTo>
                  <a:lnTo>
                    <a:pt x="443" y="124"/>
                  </a:lnTo>
                  <a:lnTo>
                    <a:pt x="437" y="120"/>
                  </a:lnTo>
                  <a:lnTo>
                    <a:pt x="436" y="117"/>
                  </a:lnTo>
                  <a:lnTo>
                    <a:pt x="425" y="112"/>
                  </a:lnTo>
                  <a:lnTo>
                    <a:pt x="421" y="106"/>
                  </a:lnTo>
                  <a:lnTo>
                    <a:pt x="415" y="103"/>
                  </a:lnTo>
                  <a:lnTo>
                    <a:pt x="413" y="101"/>
                  </a:lnTo>
                  <a:lnTo>
                    <a:pt x="410" y="95"/>
                  </a:lnTo>
                  <a:lnTo>
                    <a:pt x="399" y="89"/>
                  </a:lnTo>
                  <a:lnTo>
                    <a:pt x="395" y="89"/>
                  </a:lnTo>
                  <a:lnTo>
                    <a:pt x="399" y="87"/>
                  </a:lnTo>
                  <a:lnTo>
                    <a:pt x="406" y="90"/>
                  </a:lnTo>
                  <a:lnTo>
                    <a:pt x="411" y="95"/>
                  </a:lnTo>
                  <a:lnTo>
                    <a:pt x="415" y="101"/>
                  </a:lnTo>
                  <a:lnTo>
                    <a:pt x="421" y="102"/>
                  </a:lnTo>
                  <a:lnTo>
                    <a:pt x="425" y="108"/>
                  </a:lnTo>
                  <a:lnTo>
                    <a:pt x="429" y="109"/>
                  </a:lnTo>
                  <a:lnTo>
                    <a:pt x="440" y="117"/>
                  </a:lnTo>
                  <a:lnTo>
                    <a:pt x="444" y="117"/>
                  </a:lnTo>
                  <a:lnTo>
                    <a:pt x="445" y="118"/>
                  </a:lnTo>
                  <a:lnTo>
                    <a:pt x="451" y="121"/>
                  </a:lnTo>
                  <a:lnTo>
                    <a:pt x="453" y="113"/>
                  </a:lnTo>
                  <a:lnTo>
                    <a:pt x="453" y="108"/>
                  </a:lnTo>
                  <a:lnTo>
                    <a:pt x="451" y="102"/>
                  </a:lnTo>
                  <a:lnTo>
                    <a:pt x="455" y="103"/>
                  </a:lnTo>
                  <a:lnTo>
                    <a:pt x="455" y="98"/>
                  </a:lnTo>
                  <a:lnTo>
                    <a:pt x="444" y="94"/>
                  </a:lnTo>
                  <a:lnTo>
                    <a:pt x="438" y="93"/>
                  </a:lnTo>
                  <a:lnTo>
                    <a:pt x="438" y="91"/>
                  </a:lnTo>
                  <a:lnTo>
                    <a:pt x="434" y="91"/>
                  </a:lnTo>
                  <a:lnTo>
                    <a:pt x="434" y="89"/>
                  </a:lnTo>
                  <a:lnTo>
                    <a:pt x="429" y="84"/>
                  </a:lnTo>
                  <a:lnTo>
                    <a:pt x="428" y="82"/>
                  </a:lnTo>
                  <a:lnTo>
                    <a:pt x="418" y="84"/>
                  </a:lnTo>
                  <a:lnTo>
                    <a:pt x="417" y="83"/>
                  </a:lnTo>
                  <a:lnTo>
                    <a:pt x="411" y="83"/>
                  </a:lnTo>
                  <a:lnTo>
                    <a:pt x="407" y="83"/>
                  </a:lnTo>
                  <a:lnTo>
                    <a:pt x="399" y="75"/>
                  </a:lnTo>
                  <a:lnTo>
                    <a:pt x="399" y="70"/>
                  </a:lnTo>
                  <a:lnTo>
                    <a:pt x="394" y="70"/>
                  </a:lnTo>
                  <a:lnTo>
                    <a:pt x="387" y="75"/>
                  </a:lnTo>
                  <a:lnTo>
                    <a:pt x="384" y="76"/>
                  </a:lnTo>
                  <a:lnTo>
                    <a:pt x="379" y="75"/>
                  </a:lnTo>
                  <a:lnTo>
                    <a:pt x="377" y="71"/>
                  </a:lnTo>
                  <a:lnTo>
                    <a:pt x="379" y="70"/>
                  </a:lnTo>
                  <a:lnTo>
                    <a:pt x="377" y="65"/>
                  </a:lnTo>
                  <a:lnTo>
                    <a:pt x="380" y="49"/>
                  </a:lnTo>
                  <a:lnTo>
                    <a:pt x="383" y="51"/>
                  </a:lnTo>
                  <a:lnTo>
                    <a:pt x="384" y="51"/>
                  </a:lnTo>
                  <a:lnTo>
                    <a:pt x="386" y="49"/>
                  </a:lnTo>
                  <a:lnTo>
                    <a:pt x="386" y="46"/>
                  </a:lnTo>
                  <a:lnTo>
                    <a:pt x="391" y="41"/>
                  </a:lnTo>
                  <a:lnTo>
                    <a:pt x="390" y="36"/>
                  </a:lnTo>
                  <a:lnTo>
                    <a:pt x="388" y="33"/>
                  </a:lnTo>
                  <a:lnTo>
                    <a:pt x="386" y="28"/>
                  </a:lnTo>
                  <a:lnTo>
                    <a:pt x="382" y="25"/>
                  </a:lnTo>
                  <a:lnTo>
                    <a:pt x="377" y="23"/>
                  </a:lnTo>
                  <a:lnTo>
                    <a:pt x="373" y="21"/>
                  </a:lnTo>
                  <a:lnTo>
                    <a:pt x="368" y="18"/>
                  </a:lnTo>
                  <a:lnTo>
                    <a:pt x="360" y="18"/>
                  </a:lnTo>
                  <a:lnTo>
                    <a:pt x="354" y="15"/>
                  </a:lnTo>
                  <a:lnTo>
                    <a:pt x="356" y="10"/>
                  </a:lnTo>
                  <a:lnTo>
                    <a:pt x="353" y="4"/>
                  </a:lnTo>
                  <a:lnTo>
                    <a:pt x="348" y="2"/>
                  </a:lnTo>
                  <a:lnTo>
                    <a:pt x="337" y="2"/>
                  </a:lnTo>
                  <a:lnTo>
                    <a:pt x="335" y="11"/>
                  </a:lnTo>
                  <a:lnTo>
                    <a:pt x="331" y="17"/>
                  </a:lnTo>
                  <a:lnTo>
                    <a:pt x="303" y="0"/>
                  </a:lnTo>
                  <a:lnTo>
                    <a:pt x="297" y="3"/>
                  </a:lnTo>
                  <a:lnTo>
                    <a:pt x="299" y="9"/>
                  </a:lnTo>
                  <a:lnTo>
                    <a:pt x="296" y="14"/>
                  </a:lnTo>
                  <a:lnTo>
                    <a:pt x="297" y="25"/>
                  </a:lnTo>
                  <a:lnTo>
                    <a:pt x="293" y="30"/>
                  </a:lnTo>
                  <a:lnTo>
                    <a:pt x="291" y="40"/>
                  </a:lnTo>
                  <a:lnTo>
                    <a:pt x="287" y="45"/>
                  </a:lnTo>
                  <a:lnTo>
                    <a:pt x="281" y="45"/>
                  </a:lnTo>
                  <a:lnTo>
                    <a:pt x="277" y="56"/>
                  </a:lnTo>
                  <a:lnTo>
                    <a:pt x="272" y="57"/>
                  </a:lnTo>
                  <a:lnTo>
                    <a:pt x="266" y="57"/>
                  </a:lnTo>
                  <a:lnTo>
                    <a:pt x="265" y="63"/>
                  </a:lnTo>
                  <a:lnTo>
                    <a:pt x="264" y="70"/>
                  </a:lnTo>
                  <a:lnTo>
                    <a:pt x="261" y="75"/>
                  </a:lnTo>
                  <a:lnTo>
                    <a:pt x="258" y="86"/>
                  </a:lnTo>
                  <a:lnTo>
                    <a:pt x="257" y="91"/>
                  </a:lnTo>
                  <a:lnTo>
                    <a:pt x="251" y="93"/>
                  </a:lnTo>
                  <a:lnTo>
                    <a:pt x="240" y="91"/>
                  </a:lnTo>
                  <a:lnTo>
                    <a:pt x="240" y="89"/>
                  </a:lnTo>
                  <a:lnTo>
                    <a:pt x="235" y="84"/>
                  </a:lnTo>
                  <a:lnTo>
                    <a:pt x="230" y="86"/>
                  </a:lnTo>
                  <a:lnTo>
                    <a:pt x="230" y="97"/>
                  </a:lnTo>
                  <a:lnTo>
                    <a:pt x="228" y="102"/>
                  </a:lnTo>
                  <a:lnTo>
                    <a:pt x="227" y="105"/>
                  </a:lnTo>
                  <a:lnTo>
                    <a:pt x="223" y="114"/>
                  </a:lnTo>
                  <a:lnTo>
                    <a:pt x="220" y="120"/>
                  </a:lnTo>
                  <a:lnTo>
                    <a:pt x="219" y="125"/>
                  </a:lnTo>
                  <a:lnTo>
                    <a:pt x="217" y="136"/>
                  </a:lnTo>
                  <a:lnTo>
                    <a:pt x="212" y="143"/>
                  </a:lnTo>
                  <a:lnTo>
                    <a:pt x="207" y="154"/>
                  </a:lnTo>
                  <a:lnTo>
                    <a:pt x="204" y="163"/>
                  </a:lnTo>
                  <a:lnTo>
                    <a:pt x="208" y="169"/>
                  </a:lnTo>
                  <a:lnTo>
                    <a:pt x="204" y="174"/>
                  </a:lnTo>
                  <a:lnTo>
                    <a:pt x="205" y="179"/>
                  </a:lnTo>
                  <a:lnTo>
                    <a:pt x="205" y="179"/>
                  </a:lnTo>
                  <a:lnTo>
                    <a:pt x="194" y="188"/>
                  </a:lnTo>
                  <a:lnTo>
                    <a:pt x="189" y="186"/>
                  </a:lnTo>
                  <a:lnTo>
                    <a:pt x="179" y="194"/>
                  </a:lnTo>
                  <a:lnTo>
                    <a:pt x="171" y="192"/>
                  </a:lnTo>
                  <a:lnTo>
                    <a:pt x="171" y="197"/>
                  </a:lnTo>
                  <a:lnTo>
                    <a:pt x="170" y="201"/>
                  </a:lnTo>
                  <a:lnTo>
                    <a:pt x="165" y="204"/>
                  </a:lnTo>
                  <a:lnTo>
                    <a:pt x="152" y="209"/>
                  </a:lnTo>
                  <a:lnTo>
                    <a:pt x="147" y="209"/>
                  </a:lnTo>
                  <a:lnTo>
                    <a:pt x="139" y="205"/>
                  </a:lnTo>
                  <a:lnTo>
                    <a:pt x="136" y="211"/>
                  </a:lnTo>
                  <a:lnTo>
                    <a:pt x="127" y="217"/>
                  </a:lnTo>
                  <a:lnTo>
                    <a:pt x="118" y="216"/>
                  </a:lnTo>
                  <a:lnTo>
                    <a:pt x="108" y="211"/>
                  </a:lnTo>
                  <a:lnTo>
                    <a:pt x="102" y="205"/>
                  </a:lnTo>
                  <a:lnTo>
                    <a:pt x="98" y="200"/>
                  </a:lnTo>
                  <a:lnTo>
                    <a:pt x="98" y="194"/>
                  </a:lnTo>
                  <a:lnTo>
                    <a:pt x="78" y="219"/>
                  </a:lnTo>
                  <a:lnTo>
                    <a:pt x="60" y="232"/>
                  </a:lnTo>
                  <a:lnTo>
                    <a:pt x="56" y="238"/>
                  </a:lnTo>
                  <a:lnTo>
                    <a:pt x="56" y="243"/>
                  </a:lnTo>
                  <a:lnTo>
                    <a:pt x="51" y="247"/>
                  </a:lnTo>
                  <a:lnTo>
                    <a:pt x="49" y="253"/>
                  </a:lnTo>
                  <a:lnTo>
                    <a:pt x="45" y="258"/>
                  </a:lnTo>
                  <a:lnTo>
                    <a:pt x="41" y="261"/>
                  </a:lnTo>
                  <a:lnTo>
                    <a:pt x="36" y="265"/>
                  </a:lnTo>
                  <a:lnTo>
                    <a:pt x="34" y="270"/>
                  </a:lnTo>
                  <a:lnTo>
                    <a:pt x="22" y="274"/>
                  </a:lnTo>
                  <a:lnTo>
                    <a:pt x="17" y="278"/>
                  </a:lnTo>
                  <a:lnTo>
                    <a:pt x="11" y="280"/>
                  </a:lnTo>
                  <a:lnTo>
                    <a:pt x="0" y="287"/>
                  </a:lnTo>
                  <a:lnTo>
                    <a:pt x="21" y="284"/>
                  </a:lnTo>
                  <a:lnTo>
                    <a:pt x="32" y="284"/>
                  </a:lnTo>
                  <a:lnTo>
                    <a:pt x="76" y="277"/>
                  </a:lnTo>
                  <a:lnTo>
                    <a:pt x="102" y="273"/>
                  </a:lnTo>
                  <a:lnTo>
                    <a:pt x="122" y="268"/>
                  </a:lnTo>
                  <a:lnTo>
                    <a:pt x="131" y="268"/>
                  </a:lnTo>
                  <a:lnTo>
                    <a:pt x="141" y="268"/>
                  </a:lnTo>
                  <a:lnTo>
                    <a:pt x="162" y="266"/>
                  </a:lnTo>
                  <a:lnTo>
                    <a:pt x="213" y="258"/>
                  </a:lnTo>
                  <a:lnTo>
                    <a:pt x="356" y="232"/>
                  </a:lnTo>
                  <a:lnTo>
                    <a:pt x="428" y="217"/>
                  </a:lnTo>
                  <a:lnTo>
                    <a:pt x="491" y="204"/>
                  </a:lnTo>
                  <a:lnTo>
                    <a:pt x="490" y="201"/>
                  </a:lnTo>
                  <a:lnTo>
                    <a:pt x="493" y="204"/>
                  </a:lnTo>
                  <a:lnTo>
                    <a:pt x="495" y="202"/>
                  </a:lnTo>
                  <a:lnTo>
                    <a:pt x="494" y="197"/>
                  </a:lnTo>
                  <a:lnTo>
                    <a:pt x="494" y="192"/>
                  </a:lnTo>
                  <a:lnTo>
                    <a:pt x="498" y="196"/>
                  </a:lnTo>
                  <a:lnTo>
                    <a:pt x="501" y="201"/>
                  </a:lnTo>
                  <a:lnTo>
                    <a:pt x="504" y="201"/>
                  </a:lnTo>
                  <a:lnTo>
                    <a:pt x="494" y="185"/>
                  </a:lnTo>
                  <a:lnTo>
                    <a:pt x="489" y="174"/>
                  </a:lnTo>
                  <a:close/>
                  <a:moveTo>
                    <a:pt x="514" y="72"/>
                  </a:moveTo>
                  <a:lnTo>
                    <a:pt x="512" y="78"/>
                  </a:lnTo>
                  <a:lnTo>
                    <a:pt x="512" y="83"/>
                  </a:lnTo>
                  <a:lnTo>
                    <a:pt x="509" y="87"/>
                  </a:lnTo>
                  <a:lnTo>
                    <a:pt x="512" y="83"/>
                  </a:lnTo>
                  <a:lnTo>
                    <a:pt x="516" y="72"/>
                  </a:lnTo>
                  <a:lnTo>
                    <a:pt x="514" y="72"/>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23" name="Freeform 163"/>
            <p:cNvSpPr>
              <a:spLocks noEditPoints="1"/>
            </p:cNvSpPr>
            <p:nvPr/>
          </p:nvSpPr>
          <p:spPr bwMode="auto">
            <a:xfrm>
              <a:off x="7734111" y="3167855"/>
              <a:ext cx="748171" cy="370450"/>
            </a:xfrm>
            <a:custGeom>
              <a:avLst/>
              <a:gdLst/>
              <a:ahLst/>
              <a:cxnLst>
                <a:cxn ang="0">
                  <a:pos x="292" y="92"/>
                </a:cxn>
                <a:cxn ang="0">
                  <a:pos x="227" y="0"/>
                </a:cxn>
                <a:cxn ang="0">
                  <a:pos x="11" y="83"/>
                </a:cxn>
                <a:cxn ang="0">
                  <a:pos x="26" y="62"/>
                </a:cxn>
                <a:cxn ang="0">
                  <a:pos x="44" y="45"/>
                </a:cxn>
                <a:cxn ang="0">
                  <a:pos x="64" y="50"/>
                </a:cxn>
                <a:cxn ang="0">
                  <a:pos x="77" y="34"/>
                </a:cxn>
                <a:cxn ang="0">
                  <a:pos x="103" y="36"/>
                </a:cxn>
                <a:cxn ang="0">
                  <a:pos x="107" y="49"/>
                </a:cxn>
                <a:cxn ang="0">
                  <a:pos x="129" y="59"/>
                </a:cxn>
                <a:cxn ang="0">
                  <a:pos x="144" y="73"/>
                </a:cxn>
                <a:cxn ang="0">
                  <a:pos x="164" y="76"/>
                </a:cxn>
                <a:cxn ang="0">
                  <a:pos x="167" y="96"/>
                </a:cxn>
                <a:cxn ang="0">
                  <a:pos x="159" y="112"/>
                </a:cxn>
                <a:cxn ang="0">
                  <a:pos x="167" y="122"/>
                </a:cxn>
                <a:cxn ang="0">
                  <a:pos x="179" y="127"/>
                </a:cxn>
                <a:cxn ang="0">
                  <a:pos x="187" y="127"/>
                </a:cxn>
                <a:cxn ang="0">
                  <a:pos x="208" y="135"/>
                </a:cxn>
                <a:cxn ang="0">
                  <a:pos x="221" y="135"/>
                </a:cxn>
                <a:cxn ang="0">
                  <a:pos x="197" y="114"/>
                </a:cxn>
                <a:cxn ang="0">
                  <a:pos x="191" y="100"/>
                </a:cxn>
                <a:cxn ang="0">
                  <a:pos x="210" y="120"/>
                </a:cxn>
                <a:cxn ang="0">
                  <a:pos x="197" y="88"/>
                </a:cxn>
                <a:cxn ang="0">
                  <a:pos x="193" y="65"/>
                </a:cxn>
                <a:cxn ang="0">
                  <a:pos x="197" y="62"/>
                </a:cxn>
                <a:cxn ang="0">
                  <a:pos x="191" y="49"/>
                </a:cxn>
                <a:cxn ang="0">
                  <a:pos x="197" y="38"/>
                </a:cxn>
                <a:cxn ang="0">
                  <a:pos x="202" y="30"/>
                </a:cxn>
                <a:cxn ang="0">
                  <a:pos x="214" y="26"/>
                </a:cxn>
                <a:cxn ang="0">
                  <a:pos x="219" y="13"/>
                </a:cxn>
                <a:cxn ang="0">
                  <a:pos x="217" y="27"/>
                </a:cxn>
                <a:cxn ang="0">
                  <a:pos x="210" y="36"/>
                </a:cxn>
                <a:cxn ang="0">
                  <a:pos x="214" y="53"/>
                </a:cxn>
                <a:cxn ang="0">
                  <a:pos x="206" y="66"/>
                </a:cxn>
                <a:cxn ang="0">
                  <a:pos x="213" y="66"/>
                </a:cxn>
                <a:cxn ang="0">
                  <a:pos x="220" y="81"/>
                </a:cxn>
                <a:cxn ang="0">
                  <a:pos x="212" y="91"/>
                </a:cxn>
                <a:cxn ang="0">
                  <a:pos x="223" y="91"/>
                </a:cxn>
                <a:cxn ang="0">
                  <a:pos x="219" y="95"/>
                </a:cxn>
                <a:cxn ang="0">
                  <a:pos x="220" y="112"/>
                </a:cxn>
                <a:cxn ang="0">
                  <a:pos x="233" y="119"/>
                </a:cxn>
                <a:cxn ang="0">
                  <a:pos x="239" y="116"/>
                </a:cxn>
                <a:cxn ang="0">
                  <a:pos x="248" y="119"/>
                </a:cxn>
                <a:cxn ang="0">
                  <a:pos x="252" y="130"/>
                </a:cxn>
                <a:cxn ang="0">
                  <a:pos x="252" y="142"/>
                </a:cxn>
                <a:cxn ang="0">
                  <a:pos x="282" y="130"/>
                </a:cxn>
                <a:cxn ang="0">
                  <a:pos x="292" y="111"/>
                </a:cxn>
                <a:cxn ang="0">
                  <a:pos x="292" y="127"/>
                </a:cxn>
              </a:cxnLst>
              <a:rect l="0" t="0" r="r" b="b"/>
              <a:pathLst>
                <a:path w="295" h="142">
                  <a:moveTo>
                    <a:pt x="295" y="100"/>
                  </a:moveTo>
                  <a:lnTo>
                    <a:pt x="289" y="96"/>
                  </a:lnTo>
                  <a:lnTo>
                    <a:pt x="292" y="93"/>
                  </a:lnTo>
                  <a:lnTo>
                    <a:pt x="292" y="92"/>
                  </a:lnTo>
                  <a:lnTo>
                    <a:pt x="255" y="100"/>
                  </a:lnTo>
                  <a:lnTo>
                    <a:pt x="252" y="95"/>
                  </a:lnTo>
                  <a:lnTo>
                    <a:pt x="243" y="58"/>
                  </a:lnTo>
                  <a:lnTo>
                    <a:pt x="227" y="0"/>
                  </a:lnTo>
                  <a:lnTo>
                    <a:pt x="106" y="26"/>
                  </a:lnTo>
                  <a:lnTo>
                    <a:pt x="0" y="45"/>
                  </a:lnTo>
                  <a:lnTo>
                    <a:pt x="7" y="88"/>
                  </a:lnTo>
                  <a:lnTo>
                    <a:pt x="11" y="83"/>
                  </a:lnTo>
                  <a:lnTo>
                    <a:pt x="16" y="77"/>
                  </a:lnTo>
                  <a:lnTo>
                    <a:pt x="19" y="73"/>
                  </a:lnTo>
                  <a:lnTo>
                    <a:pt x="25" y="66"/>
                  </a:lnTo>
                  <a:lnTo>
                    <a:pt x="26" y="62"/>
                  </a:lnTo>
                  <a:lnTo>
                    <a:pt x="31" y="59"/>
                  </a:lnTo>
                  <a:lnTo>
                    <a:pt x="37" y="61"/>
                  </a:lnTo>
                  <a:lnTo>
                    <a:pt x="44" y="50"/>
                  </a:lnTo>
                  <a:lnTo>
                    <a:pt x="44" y="45"/>
                  </a:lnTo>
                  <a:lnTo>
                    <a:pt x="45" y="45"/>
                  </a:lnTo>
                  <a:lnTo>
                    <a:pt x="50" y="50"/>
                  </a:lnTo>
                  <a:lnTo>
                    <a:pt x="56" y="51"/>
                  </a:lnTo>
                  <a:lnTo>
                    <a:pt x="64" y="50"/>
                  </a:lnTo>
                  <a:lnTo>
                    <a:pt x="65" y="45"/>
                  </a:lnTo>
                  <a:lnTo>
                    <a:pt x="69" y="39"/>
                  </a:lnTo>
                  <a:lnTo>
                    <a:pt x="75" y="39"/>
                  </a:lnTo>
                  <a:lnTo>
                    <a:pt x="77" y="34"/>
                  </a:lnTo>
                  <a:lnTo>
                    <a:pt x="82" y="31"/>
                  </a:lnTo>
                  <a:lnTo>
                    <a:pt x="87" y="34"/>
                  </a:lnTo>
                  <a:lnTo>
                    <a:pt x="92" y="36"/>
                  </a:lnTo>
                  <a:lnTo>
                    <a:pt x="103" y="36"/>
                  </a:lnTo>
                  <a:lnTo>
                    <a:pt x="103" y="36"/>
                  </a:lnTo>
                  <a:lnTo>
                    <a:pt x="102" y="42"/>
                  </a:lnTo>
                  <a:lnTo>
                    <a:pt x="107" y="43"/>
                  </a:lnTo>
                  <a:lnTo>
                    <a:pt x="107" y="49"/>
                  </a:lnTo>
                  <a:lnTo>
                    <a:pt x="111" y="53"/>
                  </a:lnTo>
                  <a:lnTo>
                    <a:pt x="113" y="57"/>
                  </a:lnTo>
                  <a:lnTo>
                    <a:pt x="124" y="57"/>
                  </a:lnTo>
                  <a:lnTo>
                    <a:pt x="129" y="59"/>
                  </a:lnTo>
                  <a:lnTo>
                    <a:pt x="132" y="65"/>
                  </a:lnTo>
                  <a:lnTo>
                    <a:pt x="130" y="70"/>
                  </a:lnTo>
                  <a:lnTo>
                    <a:pt x="136" y="73"/>
                  </a:lnTo>
                  <a:lnTo>
                    <a:pt x="144" y="73"/>
                  </a:lnTo>
                  <a:lnTo>
                    <a:pt x="149" y="76"/>
                  </a:lnTo>
                  <a:lnTo>
                    <a:pt x="153" y="78"/>
                  </a:lnTo>
                  <a:lnTo>
                    <a:pt x="158" y="80"/>
                  </a:lnTo>
                  <a:lnTo>
                    <a:pt x="164" y="76"/>
                  </a:lnTo>
                  <a:lnTo>
                    <a:pt x="170" y="80"/>
                  </a:lnTo>
                  <a:lnTo>
                    <a:pt x="170" y="84"/>
                  </a:lnTo>
                  <a:lnTo>
                    <a:pt x="167" y="89"/>
                  </a:lnTo>
                  <a:lnTo>
                    <a:pt x="167" y="96"/>
                  </a:lnTo>
                  <a:lnTo>
                    <a:pt x="163" y="100"/>
                  </a:lnTo>
                  <a:lnTo>
                    <a:pt x="163" y="106"/>
                  </a:lnTo>
                  <a:lnTo>
                    <a:pt x="160" y="111"/>
                  </a:lnTo>
                  <a:lnTo>
                    <a:pt x="159" y="112"/>
                  </a:lnTo>
                  <a:lnTo>
                    <a:pt x="158" y="116"/>
                  </a:lnTo>
                  <a:lnTo>
                    <a:pt x="158" y="122"/>
                  </a:lnTo>
                  <a:lnTo>
                    <a:pt x="163" y="127"/>
                  </a:lnTo>
                  <a:lnTo>
                    <a:pt x="167" y="122"/>
                  </a:lnTo>
                  <a:lnTo>
                    <a:pt x="167" y="118"/>
                  </a:lnTo>
                  <a:lnTo>
                    <a:pt x="172" y="116"/>
                  </a:lnTo>
                  <a:lnTo>
                    <a:pt x="175" y="122"/>
                  </a:lnTo>
                  <a:lnTo>
                    <a:pt x="179" y="127"/>
                  </a:lnTo>
                  <a:lnTo>
                    <a:pt x="185" y="130"/>
                  </a:lnTo>
                  <a:lnTo>
                    <a:pt x="185" y="126"/>
                  </a:lnTo>
                  <a:lnTo>
                    <a:pt x="186" y="122"/>
                  </a:lnTo>
                  <a:lnTo>
                    <a:pt x="187" y="127"/>
                  </a:lnTo>
                  <a:lnTo>
                    <a:pt x="193" y="133"/>
                  </a:lnTo>
                  <a:lnTo>
                    <a:pt x="198" y="130"/>
                  </a:lnTo>
                  <a:lnTo>
                    <a:pt x="204" y="131"/>
                  </a:lnTo>
                  <a:lnTo>
                    <a:pt x="208" y="135"/>
                  </a:lnTo>
                  <a:lnTo>
                    <a:pt x="209" y="135"/>
                  </a:lnTo>
                  <a:lnTo>
                    <a:pt x="214" y="135"/>
                  </a:lnTo>
                  <a:lnTo>
                    <a:pt x="220" y="139"/>
                  </a:lnTo>
                  <a:lnTo>
                    <a:pt x="221" y="135"/>
                  </a:lnTo>
                  <a:lnTo>
                    <a:pt x="214" y="125"/>
                  </a:lnTo>
                  <a:lnTo>
                    <a:pt x="210" y="123"/>
                  </a:lnTo>
                  <a:lnTo>
                    <a:pt x="205" y="118"/>
                  </a:lnTo>
                  <a:lnTo>
                    <a:pt x="197" y="114"/>
                  </a:lnTo>
                  <a:lnTo>
                    <a:pt x="193" y="110"/>
                  </a:lnTo>
                  <a:lnTo>
                    <a:pt x="190" y="99"/>
                  </a:lnTo>
                  <a:lnTo>
                    <a:pt x="190" y="96"/>
                  </a:lnTo>
                  <a:lnTo>
                    <a:pt x="191" y="100"/>
                  </a:lnTo>
                  <a:lnTo>
                    <a:pt x="197" y="111"/>
                  </a:lnTo>
                  <a:lnTo>
                    <a:pt x="202" y="115"/>
                  </a:lnTo>
                  <a:lnTo>
                    <a:pt x="208" y="116"/>
                  </a:lnTo>
                  <a:lnTo>
                    <a:pt x="210" y="120"/>
                  </a:lnTo>
                  <a:lnTo>
                    <a:pt x="213" y="115"/>
                  </a:lnTo>
                  <a:lnTo>
                    <a:pt x="202" y="104"/>
                  </a:lnTo>
                  <a:lnTo>
                    <a:pt x="200" y="93"/>
                  </a:lnTo>
                  <a:lnTo>
                    <a:pt x="197" y="88"/>
                  </a:lnTo>
                  <a:lnTo>
                    <a:pt x="198" y="83"/>
                  </a:lnTo>
                  <a:lnTo>
                    <a:pt x="197" y="78"/>
                  </a:lnTo>
                  <a:lnTo>
                    <a:pt x="197" y="69"/>
                  </a:lnTo>
                  <a:lnTo>
                    <a:pt x="193" y="65"/>
                  </a:lnTo>
                  <a:lnTo>
                    <a:pt x="194" y="65"/>
                  </a:lnTo>
                  <a:lnTo>
                    <a:pt x="200" y="65"/>
                  </a:lnTo>
                  <a:lnTo>
                    <a:pt x="201" y="65"/>
                  </a:lnTo>
                  <a:lnTo>
                    <a:pt x="197" y="62"/>
                  </a:lnTo>
                  <a:lnTo>
                    <a:pt x="197" y="57"/>
                  </a:lnTo>
                  <a:lnTo>
                    <a:pt x="185" y="49"/>
                  </a:lnTo>
                  <a:lnTo>
                    <a:pt x="190" y="47"/>
                  </a:lnTo>
                  <a:lnTo>
                    <a:pt x="191" y="49"/>
                  </a:lnTo>
                  <a:lnTo>
                    <a:pt x="197" y="49"/>
                  </a:lnTo>
                  <a:lnTo>
                    <a:pt x="191" y="43"/>
                  </a:lnTo>
                  <a:lnTo>
                    <a:pt x="197" y="45"/>
                  </a:lnTo>
                  <a:lnTo>
                    <a:pt x="197" y="38"/>
                  </a:lnTo>
                  <a:lnTo>
                    <a:pt x="197" y="35"/>
                  </a:lnTo>
                  <a:lnTo>
                    <a:pt x="198" y="32"/>
                  </a:lnTo>
                  <a:lnTo>
                    <a:pt x="202" y="38"/>
                  </a:lnTo>
                  <a:lnTo>
                    <a:pt x="202" y="30"/>
                  </a:lnTo>
                  <a:lnTo>
                    <a:pt x="205" y="27"/>
                  </a:lnTo>
                  <a:lnTo>
                    <a:pt x="205" y="31"/>
                  </a:lnTo>
                  <a:lnTo>
                    <a:pt x="210" y="30"/>
                  </a:lnTo>
                  <a:lnTo>
                    <a:pt x="214" y="26"/>
                  </a:lnTo>
                  <a:lnTo>
                    <a:pt x="210" y="19"/>
                  </a:lnTo>
                  <a:lnTo>
                    <a:pt x="210" y="16"/>
                  </a:lnTo>
                  <a:lnTo>
                    <a:pt x="216" y="15"/>
                  </a:lnTo>
                  <a:lnTo>
                    <a:pt x="219" y="13"/>
                  </a:lnTo>
                  <a:lnTo>
                    <a:pt x="219" y="19"/>
                  </a:lnTo>
                  <a:lnTo>
                    <a:pt x="223" y="15"/>
                  </a:lnTo>
                  <a:lnTo>
                    <a:pt x="224" y="17"/>
                  </a:lnTo>
                  <a:lnTo>
                    <a:pt x="217" y="27"/>
                  </a:lnTo>
                  <a:lnTo>
                    <a:pt x="224" y="28"/>
                  </a:lnTo>
                  <a:lnTo>
                    <a:pt x="220" y="31"/>
                  </a:lnTo>
                  <a:lnTo>
                    <a:pt x="214" y="31"/>
                  </a:lnTo>
                  <a:lnTo>
                    <a:pt x="210" y="36"/>
                  </a:lnTo>
                  <a:lnTo>
                    <a:pt x="208" y="53"/>
                  </a:lnTo>
                  <a:lnTo>
                    <a:pt x="210" y="58"/>
                  </a:lnTo>
                  <a:lnTo>
                    <a:pt x="213" y="53"/>
                  </a:lnTo>
                  <a:lnTo>
                    <a:pt x="214" y="53"/>
                  </a:lnTo>
                  <a:lnTo>
                    <a:pt x="214" y="58"/>
                  </a:lnTo>
                  <a:lnTo>
                    <a:pt x="216" y="61"/>
                  </a:lnTo>
                  <a:lnTo>
                    <a:pt x="210" y="65"/>
                  </a:lnTo>
                  <a:lnTo>
                    <a:pt x="206" y="66"/>
                  </a:lnTo>
                  <a:lnTo>
                    <a:pt x="206" y="77"/>
                  </a:lnTo>
                  <a:lnTo>
                    <a:pt x="206" y="72"/>
                  </a:lnTo>
                  <a:lnTo>
                    <a:pt x="212" y="69"/>
                  </a:lnTo>
                  <a:lnTo>
                    <a:pt x="213" y="66"/>
                  </a:lnTo>
                  <a:lnTo>
                    <a:pt x="217" y="72"/>
                  </a:lnTo>
                  <a:lnTo>
                    <a:pt x="221" y="72"/>
                  </a:lnTo>
                  <a:lnTo>
                    <a:pt x="219" y="77"/>
                  </a:lnTo>
                  <a:lnTo>
                    <a:pt x="220" y="81"/>
                  </a:lnTo>
                  <a:lnTo>
                    <a:pt x="216" y="77"/>
                  </a:lnTo>
                  <a:lnTo>
                    <a:pt x="210" y="80"/>
                  </a:lnTo>
                  <a:lnTo>
                    <a:pt x="209" y="85"/>
                  </a:lnTo>
                  <a:lnTo>
                    <a:pt x="212" y="91"/>
                  </a:lnTo>
                  <a:lnTo>
                    <a:pt x="213" y="84"/>
                  </a:lnTo>
                  <a:lnTo>
                    <a:pt x="219" y="84"/>
                  </a:lnTo>
                  <a:lnTo>
                    <a:pt x="221" y="85"/>
                  </a:lnTo>
                  <a:lnTo>
                    <a:pt x="223" y="91"/>
                  </a:lnTo>
                  <a:lnTo>
                    <a:pt x="229" y="92"/>
                  </a:lnTo>
                  <a:lnTo>
                    <a:pt x="235" y="91"/>
                  </a:lnTo>
                  <a:lnTo>
                    <a:pt x="231" y="95"/>
                  </a:lnTo>
                  <a:lnTo>
                    <a:pt x="219" y="95"/>
                  </a:lnTo>
                  <a:lnTo>
                    <a:pt x="217" y="100"/>
                  </a:lnTo>
                  <a:lnTo>
                    <a:pt x="223" y="96"/>
                  </a:lnTo>
                  <a:lnTo>
                    <a:pt x="220" y="107"/>
                  </a:lnTo>
                  <a:lnTo>
                    <a:pt x="220" y="112"/>
                  </a:lnTo>
                  <a:lnTo>
                    <a:pt x="224" y="118"/>
                  </a:lnTo>
                  <a:lnTo>
                    <a:pt x="223" y="112"/>
                  </a:lnTo>
                  <a:lnTo>
                    <a:pt x="228" y="115"/>
                  </a:lnTo>
                  <a:lnTo>
                    <a:pt x="233" y="119"/>
                  </a:lnTo>
                  <a:lnTo>
                    <a:pt x="238" y="122"/>
                  </a:lnTo>
                  <a:lnTo>
                    <a:pt x="236" y="116"/>
                  </a:lnTo>
                  <a:lnTo>
                    <a:pt x="239" y="111"/>
                  </a:lnTo>
                  <a:lnTo>
                    <a:pt x="239" y="116"/>
                  </a:lnTo>
                  <a:lnTo>
                    <a:pt x="240" y="118"/>
                  </a:lnTo>
                  <a:lnTo>
                    <a:pt x="246" y="108"/>
                  </a:lnTo>
                  <a:lnTo>
                    <a:pt x="246" y="118"/>
                  </a:lnTo>
                  <a:lnTo>
                    <a:pt x="248" y="119"/>
                  </a:lnTo>
                  <a:lnTo>
                    <a:pt x="244" y="125"/>
                  </a:lnTo>
                  <a:lnTo>
                    <a:pt x="246" y="130"/>
                  </a:lnTo>
                  <a:lnTo>
                    <a:pt x="250" y="127"/>
                  </a:lnTo>
                  <a:lnTo>
                    <a:pt x="252" y="130"/>
                  </a:lnTo>
                  <a:lnTo>
                    <a:pt x="258" y="129"/>
                  </a:lnTo>
                  <a:lnTo>
                    <a:pt x="255" y="134"/>
                  </a:lnTo>
                  <a:lnTo>
                    <a:pt x="252" y="139"/>
                  </a:lnTo>
                  <a:lnTo>
                    <a:pt x="252" y="142"/>
                  </a:lnTo>
                  <a:lnTo>
                    <a:pt x="262" y="139"/>
                  </a:lnTo>
                  <a:lnTo>
                    <a:pt x="266" y="139"/>
                  </a:lnTo>
                  <a:lnTo>
                    <a:pt x="271" y="134"/>
                  </a:lnTo>
                  <a:lnTo>
                    <a:pt x="282" y="130"/>
                  </a:lnTo>
                  <a:lnTo>
                    <a:pt x="282" y="125"/>
                  </a:lnTo>
                  <a:lnTo>
                    <a:pt x="286" y="120"/>
                  </a:lnTo>
                  <a:lnTo>
                    <a:pt x="289" y="110"/>
                  </a:lnTo>
                  <a:lnTo>
                    <a:pt x="292" y="111"/>
                  </a:lnTo>
                  <a:lnTo>
                    <a:pt x="295" y="100"/>
                  </a:lnTo>
                  <a:close/>
                  <a:moveTo>
                    <a:pt x="293" y="111"/>
                  </a:moveTo>
                  <a:lnTo>
                    <a:pt x="290" y="127"/>
                  </a:lnTo>
                  <a:lnTo>
                    <a:pt x="292" y="127"/>
                  </a:lnTo>
                  <a:lnTo>
                    <a:pt x="293" y="122"/>
                  </a:lnTo>
                  <a:lnTo>
                    <a:pt x="295" y="106"/>
                  </a:lnTo>
                  <a:lnTo>
                    <a:pt x="293" y="111"/>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24" name="Freeform 164"/>
            <p:cNvSpPr>
              <a:spLocks/>
            </p:cNvSpPr>
            <p:nvPr/>
          </p:nvSpPr>
          <p:spPr bwMode="auto">
            <a:xfrm>
              <a:off x="8545686" y="2533916"/>
              <a:ext cx="281515" cy="284360"/>
            </a:xfrm>
            <a:custGeom>
              <a:avLst/>
              <a:gdLst/>
              <a:ahLst/>
              <a:cxnLst>
                <a:cxn ang="0">
                  <a:pos x="0" y="22"/>
                </a:cxn>
                <a:cxn ang="0">
                  <a:pos x="34" y="15"/>
                </a:cxn>
                <a:cxn ang="0">
                  <a:pos x="40" y="15"/>
                </a:cxn>
                <a:cxn ang="0">
                  <a:pos x="49" y="11"/>
                </a:cxn>
                <a:cxn ang="0">
                  <a:pos x="53" y="11"/>
                </a:cxn>
                <a:cxn ang="0">
                  <a:pos x="59" y="8"/>
                </a:cxn>
                <a:cxn ang="0">
                  <a:pos x="88" y="1"/>
                </a:cxn>
                <a:cxn ang="0">
                  <a:pos x="95" y="0"/>
                </a:cxn>
                <a:cxn ang="0">
                  <a:pos x="99" y="0"/>
                </a:cxn>
                <a:cxn ang="0">
                  <a:pos x="110" y="42"/>
                </a:cxn>
                <a:cxn ang="0">
                  <a:pos x="111" y="47"/>
                </a:cxn>
                <a:cxn ang="0">
                  <a:pos x="110" y="52"/>
                </a:cxn>
                <a:cxn ang="0">
                  <a:pos x="110" y="53"/>
                </a:cxn>
                <a:cxn ang="0">
                  <a:pos x="111" y="56"/>
                </a:cxn>
                <a:cxn ang="0">
                  <a:pos x="109" y="54"/>
                </a:cxn>
                <a:cxn ang="0">
                  <a:pos x="98" y="58"/>
                </a:cxn>
                <a:cxn ang="0">
                  <a:pos x="87" y="65"/>
                </a:cxn>
                <a:cxn ang="0">
                  <a:pos x="82" y="64"/>
                </a:cxn>
                <a:cxn ang="0">
                  <a:pos x="82" y="62"/>
                </a:cxn>
                <a:cxn ang="0">
                  <a:pos x="79" y="61"/>
                </a:cxn>
                <a:cxn ang="0">
                  <a:pos x="80" y="65"/>
                </a:cxn>
                <a:cxn ang="0">
                  <a:pos x="80" y="68"/>
                </a:cxn>
                <a:cxn ang="0">
                  <a:pos x="65" y="72"/>
                </a:cxn>
                <a:cxn ang="0">
                  <a:pos x="63" y="75"/>
                </a:cxn>
                <a:cxn ang="0">
                  <a:pos x="57" y="75"/>
                </a:cxn>
                <a:cxn ang="0">
                  <a:pos x="52" y="77"/>
                </a:cxn>
                <a:cxn ang="0">
                  <a:pos x="46" y="79"/>
                </a:cxn>
                <a:cxn ang="0">
                  <a:pos x="38" y="90"/>
                </a:cxn>
                <a:cxn ang="0">
                  <a:pos x="36" y="87"/>
                </a:cxn>
                <a:cxn ang="0">
                  <a:pos x="31" y="92"/>
                </a:cxn>
                <a:cxn ang="0">
                  <a:pos x="26" y="96"/>
                </a:cxn>
                <a:cxn ang="0">
                  <a:pos x="15" y="106"/>
                </a:cxn>
                <a:cxn ang="0">
                  <a:pos x="11" y="109"/>
                </a:cxn>
                <a:cxn ang="0">
                  <a:pos x="6" y="103"/>
                </a:cxn>
                <a:cxn ang="0">
                  <a:pos x="6" y="100"/>
                </a:cxn>
                <a:cxn ang="0">
                  <a:pos x="14" y="92"/>
                </a:cxn>
                <a:cxn ang="0">
                  <a:pos x="14" y="87"/>
                </a:cxn>
                <a:cxn ang="0">
                  <a:pos x="10" y="81"/>
                </a:cxn>
                <a:cxn ang="0">
                  <a:pos x="0" y="22"/>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close/>
                </a:path>
              </a:pathLst>
            </a:custGeom>
            <a:grpFill/>
            <a:ln w="9525">
              <a:noFill/>
              <a:round/>
              <a:headEnd/>
              <a:tailEnd/>
            </a:ln>
          </p:spPr>
          <p:txBody>
            <a:bodyPr>
              <a:prstTxWarp prst="textNoShape">
                <a:avLst/>
              </a:prstTxWarp>
            </a:bodyPr>
            <a:lstStyle/>
            <a:p>
              <a:endParaRPr lang="en-US"/>
            </a:p>
          </p:txBody>
        </p:sp>
        <p:sp>
          <p:nvSpPr>
            <p:cNvPr id="225" name="Freeform 165"/>
            <p:cNvSpPr>
              <a:spLocks/>
            </p:cNvSpPr>
            <p:nvPr/>
          </p:nvSpPr>
          <p:spPr bwMode="auto">
            <a:xfrm>
              <a:off x="8545686" y="2533916"/>
              <a:ext cx="281515" cy="284360"/>
            </a:xfrm>
            <a:custGeom>
              <a:avLst/>
              <a:gdLst/>
              <a:ahLst/>
              <a:cxnLst>
                <a:cxn ang="0">
                  <a:pos x="0" y="22"/>
                </a:cxn>
                <a:cxn ang="0">
                  <a:pos x="34" y="15"/>
                </a:cxn>
                <a:cxn ang="0">
                  <a:pos x="40" y="15"/>
                </a:cxn>
                <a:cxn ang="0">
                  <a:pos x="49" y="11"/>
                </a:cxn>
                <a:cxn ang="0">
                  <a:pos x="53" y="11"/>
                </a:cxn>
                <a:cxn ang="0">
                  <a:pos x="59" y="8"/>
                </a:cxn>
                <a:cxn ang="0">
                  <a:pos x="88" y="1"/>
                </a:cxn>
                <a:cxn ang="0">
                  <a:pos x="95" y="0"/>
                </a:cxn>
                <a:cxn ang="0">
                  <a:pos x="99" y="0"/>
                </a:cxn>
                <a:cxn ang="0">
                  <a:pos x="110" y="42"/>
                </a:cxn>
                <a:cxn ang="0">
                  <a:pos x="111" y="47"/>
                </a:cxn>
                <a:cxn ang="0">
                  <a:pos x="110" y="52"/>
                </a:cxn>
                <a:cxn ang="0">
                  <a:pos x="110" y="53"/>
                </a:cxn>
                <a:cxn ang="0">
                  <a:pos x="111" y="56"/>
                </a:cxn>
                <a:cxn ang="0">
                  <a:pos x="109" y="54"/>
                </a:cxn>
                <a:cxn ang="0">
                  <a:pos x="98" y="58"/>
                </a:cxn>
                <a:cxn ang="0">
                  <a:pos x="87" y="65"/>
                </a:cxn>
                <a:cxn ang="0">
                  <a:pos x="82" y="64"/>
                </a:cxn>
                <a:cxn ang="0">
                  <a:pos x="82" y="62"/>
                </a:cxn>
                <a:cxn ang="0">
                  <a:pos x="79" y="61"/>
                </a:cxn>
                <a:cxn ang="0">
                  <a:pos x="80" y="65"/>
                </a:cxn>
                <a:cxn ang="0">
                  <a:pos x="80" y="68"/>
                </a:cxn>
                <a:cxn ang="0">
                  <a:pos x="65" y="72"/>
                </a:cxn>
                <a:cxn ang="0">
                  <a:pos x="63" y="75"/>
                </a:cxn>
                <a:cxn ang="0">
                  <a:pos x="57" y="75"/>
                </a:cxn>
                <a:cxn ang="0">
                  <a:pos x="52" y="77"/>
                </a:cxn>
                <a:cxn ang="0">
                  <a:pos x="46" y="79"/>
                </a:cxn>
                <a:cxn ang="0">
                  <a:pos x="38" y="90"/>
                </a:cxn>
                <a:cxn ang="0">
                  <a:pos x="36" y="87"/>
                </a:cxn>
                <a:cxn ang="0">
                  <a:pos x="31" y="92"/>
                </a:cxn>
                <a:cxn ang="0">
                  <a:pos x="26" y="96"/>
                </a:cxn>
                <a:cxn ang="0">
                  <a:pos x="15" y="106"/>
                </a:cxn>
                <a:cxn ang="0">
                  <a:pos x="11" y="109"/>
                </a:cxn>
                <a:cxn ang="0">
                  <a:pos x="6" y="103"/>
                </a:cxn>
                <a:cxn ang="0">
                  <a:pos x="6" y="100"/>
                </a:cxn>
                <a:cxn ang="0">
                  <a:pos x="14" y="92"/>
                </a:cxn>
                <a:cxn ang="0">
                  <a:pos x="14" y="87"/>
                </a:cxn>
                <a:cxn ang="0">
                  <a:pos x="10" y="81"/>
                </a:cxn>
                <a:cxn ang="0">
                  <a:pos x="0" y="22"/>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26" name="Freeform 166"/>
            <p:cNvSpPr>
              <a:spLocks/>
            </p:cNvSpPr>
            <p:nvPr/>
          </p:nvSpPr>
          <p:spPr bwMode="auto">
            <a:xfrm>
              <a:off x="8624308" y="1821712"/>
              <a:ext cx="276443" cy="589590"/>
            </a:xfrm>
            <a:custGeom>
              <a:avLst/>
              <a:gdLst/>
              <a:ahLst/>
              <a:cxnLst>
                <a:cxn ang="0">
                  <a:pos x="14" y="226"/>
                </a:cxn>
                <a:cxn ang="0">
                  <a:pos x="9" y="221"/>
                </a:cxn>
                <a:cxn ang="0">
                  <a:pos x="6" y="215"/>
                </a:cxn>
                <a:cxn ang="0">
                  <a:pos x="6" y="209"/>
                </a:cxn>
                <a:cxn ang="0">
                  <a:pos x="9" y="204"/>
                </a:cxn>
                <a:cxn ang="0">
                  <a:pos x="6" y="189"/>
                </a:cxn>
                <a:cxn ang="0">
                  <a:pos x="6" y="178"/>
                </a:cxn>
                <a:cxn ang="0">
                  <a:pos x="0" y="159"/>
                </a:cxn>
                <a:cxn ang="0">
                  <a:pos x="3" y="155"/>
                </a:cxn>
                <a:cxn ang="0">
                  <a:pos x="2" y="147"/>
                </a:cxn>
                <a:cxn ang="0">
                  <a:pos x="6" y="141"/>
                </a:cxn>
                <a:cxn ang="0">
                  <a:pos x="7" y="136"/>
                </a:cxn>
                <a:cxn ang="0">
                  <a:pos x="6" y="131"/>
                </a:cxn>
                <a:cxn ang="0">
                  <a:pos x="9" y="125"/>
                </a:cxn>
                <a:cxn ang="0">
                  <a:pos x="7" y="120"/>
                </a:cxn>
                <a:cxn ang="0">
                  <a:pos x="10" y="110"/>
                </a:cxn>
                <a:cxn ang="0">
                  <a:pos x="6" y="99"/>
                </a:cxn>
                <a:cxn ang="0">
                  <a:pos x="6" y="94"/>
                </a:cxn>
                <a:cxn ang="0">
                  <a:pos x="11" y="90"/>
                </a:cxn>
                <a:cxn ang="0">
                  <a:pos x="13" y="89"/>
                </a:cxn>
                <a:cxn ang="0">
                  <a:pos x="22" y="79"/>
                </a:cxn>
                <a:cxn ang="0">
                  <a:pos x="26" y="71"/>
                </a:cxn>
                <a:cxn ang="0">
                  <a:pos x="26" y="66"/>
                </a:cxn>
                <a:cxn ang="0">
                  <a:pos x="25" y="61"/>
                </a:cxn>
                <a:cxn ang="0">
                  <a:pos x="21" y="56"/>
                </a:cxn>
                <a:cxn ang="0">
                  <a:pos x="19" y="51"/>
                </a:cxn>
                <a:cxn ang="0">
                  <a:pos x="22" y="40"/>
                </a:cxn>
                <a:cxn ang="0">
                  <a:pos x="19" y="32"/>
                </a:cxn>
                <a:cxn ang="0">
                  <a:pos x="21" y="30"/>
                </a:cxn>
                <a:cxn ang="0">
                  <a:pos x="21" y="29"/>
                </a:cxn>
                <a:cxn ang="0">
                  <a:pos x="19" y="23"/>
                </a:cxn>
                <a:cxn ang="0">
                  <a:pos x="22" y="14"/>
                </a:cxn>
                <a:cxn ang="0">
                  <a:pos x="22" y="9"/>
                </a:cxn>
                <a:cxn ang="0">
                  <a:pos x="28" y="5"/>
                </a:cxn>
                <a:cxn ang="0">
                  <a:pos x="33" y="6"/>
                </a:cxn>
                <a:cxn ang="0">
                  <a:pos x="38" y="0"/>
                </a:cxn>
                <a:cxn ang="0">
                  <a:pos x="38" y="3"/>
                </a:cxn>
                <a:cxn ang="0">
                  <a:pos x="78" y="121"/>
                </a:cxn>
                <a:cxn ang="0">
                  <a:pos x="83" y="137"/>
                </a:cxn>
                <a:cxn ang="0">
                  <a:pos x="83" y="143"/>
                </a:cxn>
                <a:cxn ang="0">
                  <a:pos x="86" y="147"/>
                </a:cxn>
                <a:cxn ang="0">
                  <a:pos x="87" y="152"/>
                </a:cxn>
                <a:cxn ang="0">
                  <a:pos x="93" y="156"/>
                </a:cxn>
                <a:cxn ang="0">
                  <a:pos x="98" y="159"/>
                </a:cxn>
                <a:cxn ang="0">
                  <a:pos x="99" y="165"/>
                </a:cxn>
                <a:cxn ang="0">
                  <a:pos x="104" y="170"/>
                </a:cxn>
                <a:cxn ang="0">
                  <a:pos x="106" y="171"/>
                </a:cxn>
                <a:cxn ang="0">
                  <a:pos x="109" y="173"/>
                </a:cxn>
                <a:cxn ang="0">
                  <a:pos x="106" y="184"/>
                </a:cxn>
                <a:cxn ang="0">
                  <a:pos x="106" y="189"/>
                </a:cxn>
                <a:cxn ang="0">
                  <a:pos x="104" y="189"/>
                </a:cxn>
                <a:cxn ang="0">
                  <a:pos x="101" y="189"/>
                </a:cxn>
                <a:cxn ang="0">
                  <a:pos x="95" y="193"/>
                </a:cxn>
                <a:cxn ang="0">
                  <a:pos x="93" y="198"/>
                </a:cxn>
                <a:cxn ang="0">
                  <a:pos x="91" y="197"/>
                </a:cxn>
                <a:cxn ang="0">
                  <a:pos x="87" y="203"/>
                </a:cxn>
                <a:cxn ang="0">
                  <a:pos x="82" y="211"/>
                </a:cxn>
                <a:cxn ang="0">
                  <a:pos x="14" y="226"/>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close/>
                </a:path>
              </a:pathLst>
            </a:custGeom>
            <a:grpFill/>
            <a:ln w="9525">
              <a:noFill/>
              <a:round/>
              <a:headEnd/>
              <a:tailEnd/>
            </a:ln>
          </p:spPr>
          <p:txBody>
            <a:bodyPr>
              <a:prstTxWarp prst="textNoShape">
                <a:avLst/>
              </a:prstTxWarp>
            </a:bodyPr>
            <a:lstStyle/>
            <a:p>
              <a:endParaRPr lang="en-US"/>
            </a:p>
          </p:txBody>
        </p:sp>
        <p:sp>
          <p:nvSpPr>
            <p:cNvPr id="227" name="Freeform 167"/>
            <p:cNvSpPr>
              <a:spLocks/>
            </p:cNvSpPr>
            <p:nvPr/>
          </p:nvSpPr>
          <p:spPr bwMode="auto">
            <a:xfrm>
              <a:off x="8624308" y="1821712"/>
              <a:ext cx="276443" cy="589590"/>
            </a:xfrm>
            <a:custGeom>
              <a:avLst/>
              <a:gdLst/>
              <a:ahLst/>
              <a:cxnLst>
                <a:cxn ang="0">
                  <a:pos x="14" y="226"/>
                </a:cxn>
                <a:cxn ang="0">
                  <a:pos x="9" y="221"/>
                </a:cxn>
                <a:cxn ang="0">
                  <a:pos x="6" y="215"/>
                </a:cxn>
                <a:cxn ang="0">
                  <a:pos x="6" y="209"/>
                </a:cxn>
                <a:cxn ang="0">
                  <a:pos x="9" y="204"/>
                </a:cxn>
                <a:cxn ang="0">
                  <a:pos x="6" y="189"/>
                </a:cxn>
                <a:cxn ang="0">
                  <a:pos x="6" y="178"/>
                </a:cxn>
                <a:cxn ang="0">
                  <a:pos x="0" y="159"/>
                </a:cxn>
                <a:cxn ang="0">
                  <a:pos x="3" y="155"/>
                </a:cxn>
                <a:cxn ang="0">
                  <a:pos x="2" y="147"/>
                </a:cxn>
                <a:cxn ang="0">
                  <a:pos x="6" y="141"/>
                </a:cxn>
                <a:cxn ang="0">
                  <a:pos x="7" y="136"/>
                </a:cxn>
                <a:cxn ang="0">
                  <a:pos x="6" y="131"/>
                </a:cxn>
                <a:cxn ang="0">
                  <a:pos x="9" y="125"/>
                </a:cxn>
                <a:cxn ang="0">
                  <a:pos x="7" y="120"/>
                </a:cxn>
                <a:cxn ang="0">
                  <a:pos x="10" y="110"/>
                </a:cxn>
                <a:cxn ang="0">
                  <a:pos x="6" y="99"/>
                </a:cxn>
                <a:cxn ang="0">
                  <a:pos x="6" y="94"/>
                </a:cxn>
                <a:cxn ang="0">
                  <a:pos x="11" y="90"/>
                </a:cxn>
                <a:cxn ang="0">
                  <a:pos x="13" y="89"/>
                </a:cxn>
                <a:cxn ang="0">
                  <a:pos x="22" y="79"/>
                </a:cxn>
                <a:cxn ang="0">
                  <a:pos x="26" y="71"/>
                </a:cxn>
                <a:cxn ang="0">
                  <a:pos x="26" y="66"/>
                </a:cxn>
                <a:cxn ang="0">
                  <a:pos x="25" y="61"/>
                </a:cxn>
                <a:cxn ang="0">
                  <a:pos x="21" y="56"/>
                </a:cxn>
                <a:cxn ang="0">
                  <a:pos x="19" y="51"/>
                </a:cxn>
                <a:cxn ang="0">
                  <a:pos x="22" y="40"/>
                </a:cxn>
                <a:cxn ang="0">
                  <a:pos x="19" y="32"/>
                </a:cxn>
                <a:cxn ang="0">
                  <a:pos x="21" y="30"/>
                </a:cxn>
                <a:cxn ang="0">
                  <a:pos x="21" y="29"/>
                </a:cxn>
                <a:cxn ang="0">
                  <a:pos x="19" y="23"/>
                </a:cxn>
                <a:cxn ang="0">
                  <a:pos x="22" y="14"/>
                </a:cxn>
                <a:cxn ang="0">
                  <a:pos x="22" y="9"/>
                </a:cxn>
                <a:cxn ang="0">
                  <a:pos x="28" y="5"/>
                </a:cxn>
                <a:cxn ang="0">
                  <a:pos x="33" y="6"/>
                </a:cxn>
                <a:cxn ang="0">
                  <a:pos x="38" y="0"/>
                </a:cxn>
                <a:cxn ang="0">
                  <a:pos x="38" y="3"/>
                </a:cxn>
                <a:cxn ang="0">
                  <a:pos x="78" y="121"/>
                </a:cxn>
                <a:cxn ang="0">
                  <a:pos x="83" y="137"/>
                </a:cxn>
                <a:cxn ang="0">
                  <a:pos x="83" y="143"/>
                </a:cxn>
                <a:cxn ang="0">
                  <a:pos x="86" y="147"/>
                </a:cxn>
                <a:cxn ang="0">
                  <a:pos x="87" y="152"/>
                </a:cxn>
                <a:cxn ang="0">
                  <a:pos x="93" y="156"/>
                </a:cxn>
                <a:cxn ang="0">
                  <a:pos x="98" y="159"/>
                </a:cxn>
                <a:cxn ang="0">
                  <a:pos x="99" y="165"/>
                </a:cxn>
                <a:cxn ang="0">
                  <a:pos x="104" y="170"/>
                </a:cxn>
                <a:cxn ang="0">
                  <a:pos x="106" y="171"/>
                </a:cxn>
                <a:cxn ang="0">
                  <a:pos x="109" y="173"/>
                </a:cxn>
                <a:cxn ang="0">
                  <a:pos x="106" y="184"/>
                </a:cxn>
                <a:cxn ang="0">
                  <a:pos x="106" y="189"/>
                </a:cxn>
                <a:cxn ang="0">
                  <a:pos x="104" y="189"/>
                </a:cxn>
                <a:cxn ang="0">
                  <a:pos x="101" y="189"/>
                </a:cxn>
                <a:cxn ang="0">
                  <a:pos x="95" y="193"/>
                </a:cxn>
                <a:cxn ang="0">
                  <a:pos x="93" y="198"/>
                </a:cxn>
                <a:cxn ang="0">
                  <a:pos x="91" y="197"/>
                </a:cxn>
                <a:cxn ang="0">
                  <a:pos x="87" y="203"/>
                </a:cxn>
                <a:cxn ang="0">
                  <a:pos x="82" y="211"/>
                </a:cxn>
                <a:cxn ang="0">
                  <a:pos x="14" y="226"/>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28" name="Freeform 168"/>
            <p:cNvSpPr>
              <a:spLocks noEditPoints="1"/>
            </p:cNvSpPr>
            <p:nvPr/>
          </p:nvSpPr>
          <p:spPr bwMode="auto">
            <a:xfrm>
              <a:off x="8796767" y="2520872"/>
              <a:ext cx="126809" cy="159137"/>
            </a:xfrm>
            <a:custGeom>
              <a:avLst/>
              <a:gdLst/>
              <a:ahLst/>
              <a:cxnLst>
                <a:cxn ang="0">
                  <a:pos x="31" y="13"/>
                </a:cxn>
                <a:cxn ang="0">
                  <a:pos x="30" y="9"/>
                </a:cxn>
                <a:cxn ang="0">
                  <a:pos x="27" y="8"/>
                </a:cxn>
                <a:cxn ang="0">
                  <a:pos x="25" y="2"/>
                </a:cxn>
                <a:cxn ang="0">
                  <a:pos x="21" y="0"/>
                </a:cxn>
                <a:cxn ang="0">
                  <a:pos x="0" y="5"/>
                </a:cxn>
                <a:cxn ang="0">
                  <a:pos x="11" y="47"/>
                </a:cxn>
                <a:cxn ang="0">
                  <a:pos x="12" y="52"/>
                </a:cxn>
                <a:cxn ang="0">
                  <a:pos x="11" y="57"/>
                </a:cxn>
                <a:cxn ang="0">
                  <a:pos x="11" y="58"/>
                </a:cxn>
                <a:cxn ang="0">
                  <a:pos x="12" y="61"/>
                </a:cxn>
                <a:cxn ang="0">
                  <a:pos x="18" y="58"/>
                </a:cxn>
                <a:cxn ang="0">
                  <a:pos x="33" y="48"/>
                </a:cxn>
                <a:cxn ang="0">
                  <a:pos x="33" y="43"/>
                </a:cxn>
                <a:cxn ang="0">
                  <a:pos x="31" y="35"/>
                </a:cxn>
                <a:cxn ang="0">
                  <a:pos x="31" y="31"/>
                </a:cxn>
                <a:cxn ang="0">
                  <a:pos x="27" y="25"/>
                </a:cxn>
                <a:cxn ang="0">
                  <a:pos x="30" y="20"/>
                </a:cxn>
                <a:cxn ang="0">
                  <a:pos x="29" y="15"/>
                </a:cxn>
                <a:cxn ang="0">
                  <a:pos x="33" y="20"/>
                </a:cxn>
                <a:cxn ang="0">
                  <a:pos x="36" y="17"/>
                </a:cxn>
                <a:cxn ang="0">
                  <a:pos x="34" y="17"/>
                </a:cxn>
                <a:cxn ang="0">
                  <a:pos x="31" y="13"/>
                </a:cxn>
                <a:cxn ang="0">
                  <a:pos x="36" y="23"/>
                </a:cxn>
                <a:cxn ang="0">
                  <a:pos x="40" y="20"/>
                </a:cxn>
                <a:cxn ang="0">
                  <a:pos x="36" y="17"/>
                </a:cxn>
                <a:cxn ang="0">
                  <a:pos x="36" y="23"/>
                </a:cxn>
                <a:cxn ang="0">
                  <a:pos x="49" y="31"/>
                </a:cxn>
                <a:cxn ang="0">
                  <a:pos x="48" y="24"/>
                </a:cxn>
                <a:cxn ang="0">
                  <a:pos x="42" y="23"/>
                </a:cxn>
                <a:cxn ang="0">
                  <a:pos x="45" y="34"/>
                </a:cxn>
                <a:cxn ang="0">
                  <a:pos x="48" y="39"/>
                </a:cxn>
                <a:cxn ang="0">
                  <a:pos x="50" y="35"/>
                </a:cxn>
                <a:cxn ang="0">
                  <a:pos x="49" y="31"/>
                </a:cxn>
              </a:cxnLst>
              <a:rect l="0" t="0" r="r" b="b"/>
              <a:pathLst>
                <a:path w="50" h="61">
                  <a:moveTo>
                    <a:pt x="31" y="13"/>
                  </a:moveTo>
                  <a:lnTo>
                    <a:pt x="30" y="9"/>
                  </a:lnTo>
                  <a:lnTo>
                    <a:pt x="27" y="8"/>
                  </a:lnTo>
                  <a:lnTo>
                    <a:pt x="25" y="2"/>
                  </a:lnTo>
                  <a:lnTo>
                    <a:pt x="21" y="0"/>
                  </a:lnTo>
                  <a:lnTo>
                    <a:pt x="0" y="5"/>
                  </a:lnTo>
                  <a:lnTo>
                    <a:pt x="11" y="47"/>
                  </a:lnTo>
                  <a:lnTo>
                    <a:pt x="12" y="52"/>
                  </a:lnTo>
                  <a:lnTo>
                    <a:pt x="11" y="57"/>
                  </a:lnTo>
                  <a:lnTo>
                    <a:pt x="11" y="58"/>
                  </a:lnTo>
                  <a:lnTo>
                    <a:pt x="12" y="61"/>
                  </a:lnTo>
                  <a:lnTo>
                    <a:pt x="18" y="58"/>
                  </a:lnTo>
                  <a:lnTo>
                    <a:pt x="33" y="48"/>
                  </a:lnTo>
                  <a:lnTo>
                    <a:pt x="33" y="43"/>
                  </a:lnTo>
                  <a:lnTo>
                    <a:pt x="31" y="35"/>
                  </a:lnTo>
                  <a:lnTo>
                    <a:pt x="31" y="31"/>
                  </a:lnTo>
                  <a:lnTo>
                    <a:pt x="27" y="25"/>
                  </a:lnTo>
                  <a:lnTo>
                    <a:pt x="30" y="20"/>
                  </a:lnTo>
                  <a:lnTo>
                    <a:pt x="29" y="15"/>
                  </a:lnTo>
                  <a:lnTo>
                    <a:pt x="33" y="20"/>
                  </a:lnTo>
                  <a:lnTo>
                    <a:pt x="36" y="17"/>
                  </a:lnTo>
                  <a:lnTo>
                    <a:pt x="34" y="17"/>
                  </a:lnTo>
                  <a:lnTo>
                    <a:pt x="31" y="13"/>
                  </a:lnTo>
                  <a:close/>
                  <a:moveTo>
                    <a:pt x="36" y="23"/>
                  </a:moveTo>
                  <a:lnTo>
                    <a:pt x="40" y="20"/>
                  </a:lnTo>
                  <a:lnTo>
                    <a:pt x="36" y="17"/>
                  </a:lnTo>
                  <a:lnTo>
                    <a:pt x="36" y="23"/>
                  </a:lnTo>
                  <a:close/>
                  <a:moveTo>
                    <a:pt x="49" y="31"/>
                  </a:moveTo>
                  <a:lnTo>
                    <a:pt x="48" y="24"/>
                  </a:lnTo>
                  <a:lnTo>
                    <a:pt x="42" y="23"/>
                  </a:lnTo>
                  <a:lnTo>
                    <a:pt x="45" y="34"/>
                  </a:lnTo>
                  <a:lnTo>
                    <a:pt x="48" y="39"/>
                  </a:lnTo>
                  <a:lnTo>
                    <a:pt x="50" y="35"/>
                  </a:lnTo>
                  <a:lnTo>
                    <a:pt x="49" y="31"/>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29" name="Freeform 169"/>
            <p:cNvSpPr>
              <a:spLocks noEditPoints="1"/>
            </p:cNvSpPr>
            <p:nvPr/>
          </p:nvSpPr>
          <p:spPr bwMode="auto">
            <a:xfrm>
              <a:off x="726669" y="2453043"/>
              <a:ext cx="1341635" cy="2314010"/>
            </a:xfrm>
            <a:custGeom>
              <a:avLst/>
              <a:gdLst/>
              <a:ahLst/>
              <a:cxnLst>
                <a:cxn ang="0">
                  <a:pos x="514" y="731"/>
                </a:cxn>
                <a:cxn ang="0">
                  <a:pos x="426" y="583"/>
                </a:cxn>
                <a:cxn ang="0">
                  <a:pos x="51" y="0"/>
                </a:cxn>
                <a:cxn ang="0">
                  <a:pos x="45" y="27"/>
                </a:cxn>
                <a:cxn ang="0">
                  <a:pos x="32" y="77"/>
                </a:cxn>
                <a:cxn ang="0">
                  <a:pos x="21" y="97"/>
                </a:cxn>
                <a:cxn ang="0">
                  <a:pos x="2" y="130"/>
                </a:cxn>
                <a:cxn ang="0">
                  <a:pos x="21" y="177"/>
                </a:cxn>
                <a:cxn ang="0">
                  <a:pos x="17" y="205"/>
                </a:cxn>
                <a:cxn ang="0">
                  <a:pos x="11" y="260"/>
                </a:cxn>
                <a:cxn ang="0">
                  <a:pos x="34" y="302"/>
                </a:cxn>
                <a:cxn ang="0">
                  <a:pos x="41" y="321"/>
                </a:cxn>
                <a:cxn ang="0">
                  <a:pos x="32" y="339"/>
                </a:cxn>
                <a:cxn ang="0">
                  <a:pos x="53" y="355"/>
                </a:cxn>
                <a:cxn ang="0">
                  <a:pos x="63" y="343"/>
                </a:cxn>
                <a:cxn ang="0">
                  <a:pos x="86" y="348"/>
                </a:cxn>
                <a:cxn ang="0">
                  <a:pos x="114" y="347"/>
                </a:cxn>
                <a:cxn ang="0">
                  <a:pos x="120" y="352"/>
                </a:cxn>
                <a:cxn ang="0">
                  <a:pos x="109" y="357"/>
                </a:cxn>
                <a:cxn ang="0">
                  <a:pos x="71" y="347"/>
                </a:cxn>
                <a:cxn ang="0">
                  <a:pos x="75" y="370"/>
                </a:cxn>
                <a:cxn ang="0">
                  <a:pos x="70" y="389"/>
                </a:cxn>
                <a:cxn ang="0">
                  <a:pos x="64" y="365"/>
                </a:cxn>
                <a:cxn ang="0">
                  <a:pos x="51" y="382"/>
                </a:cxn>
                <a:cxn ang="0">
                  <a:pos x="51" y="412"/>
                </a:cxn>
                <a:cxn ang="0">
                  <a:pos x="80" y="449"/>
                </a:cxn>
                <a:cxn ang="0">
                  <a:pos x="65" y="480"/>
                </a:cxn>
                <a:cxn ang="0">
                  <a:pos x="82" y="522"/>
                </a:cxn>
                <a:cxn ang="0">
                  <a:pos x="98" y="559"/>
                </a:cxn>
                <a:cxn ang="0">
                  <a:pos x="106" y="594"/>
                </a:cxn>
                <a:cxn ang="0">
                  <a:pos x="114" y="620"/>
                </a:cxn>
                <a:cxn ang="0">
                  <a:pos x="109" y="652"/>
                </a:cxn>
                <a:cxn ang="0">
                  <a:pos x="141" y="668"/>
                </a:cxn>
                <a:cxn ang="0">
                  <a:pos x="181" y="686"/>
                </a:cxn>
                <a:cxn ang="0">
                  <a:pos x="213" y="723"/>
                </a:cxn>
                <a:cxn ang="0">
                  <a:pos x="239" y="747"/>
                </a:cxn>
                <a:cxn ang="0">
                  <a:pos x="258" y="757"/>
                </a:cxn>
                <a:cxn ang="0">
                  <a:pos x="295" y="807"/>
                </a:cxn>
                <a:cxn ang="0">
                  <a:pos x="296" y="856"/>
                </a:cxn>
                <a:cxn ang="0">
                  <a:pos x="300" y="861"/>
                </a:cxn>
                <a:cxn ang="0">
                  <a:pos x="471" y="884"/>
                </a:cxn>
                <a:cxn ang="0">
                  <a:pos x="486" y="869"/>
                </a:cxn>
                <a:cxn ang="0">
                  <a:pos x="476" y="849"/>
                </a:cxn>
                <a:cxn ang="0">
                  <a:pos x="491" y="818"/>
                </a:cxn>
                <a:cxn ang="0">
                  <a:pos x="505" y="784"/>
                </a:cxn>
                <a:cxn ang="0">
                  <a:pos x="129" y="702"/>
                </a:cxn>
                <a:cxn ang="0">
                  <a:pos x="137" y="708"/>
                </a:cxn>
                <a:cxn ang="0">
                  <a:pos x="147" y="706"/>
                </a:cxn>
                <a:cxn ang="0">
                  <a:pos x="163" y="710"/>
                </a:cxn>
                <a:cxn ang="0">
                  <a:pos x="156" y="773"/>
                </a:cxn>
                <a:cxn ang="0">
                  <a:pos x="215" y="822"/>
                </a:cxn>
                <a:cxn ang="0">
                  <a:pos x="231" y="776"/>
                </a:cxn>
                <a:cxn ang="0">
                  <a:pos x="238" y="786"/>
                </a:cxn>
              </a:cxnLst>
              <a:rect l="0" t="0" r="r" b="b"/>
              <a:pathLst>
                <a:path w="529" h="887">
                  <a:moveTo>
                    <a:pt x="525" y="758"/>
                  </a:moveTo>
                  <a:lnTo>
                    <a:pt x="516" y="748"/>
                  </a:lnTo>
                  <a:lnTo>
                    <a:pt x="516" y="742"/>
                  </a:lnTo>
                  <a:lnTo>
                    <a:pt x="514" y="736"/>
                  </a:lnTo>
                  <a:lnTo>
                    <a:pt x="514" y="731"/>
                  </a:lnTo>
                  <a:lnTo>
                    <a:pt x="512" y="724"/>
                  </a:lnTo>
                  <a:lnTo>
                    <a:pt x="506" y="713"/>
                  </a:lnTo>
                  <a:lnTo>
                    <a:pt x="506" y="708"/>
                  </a:lnTo>
                  <a:lnTo>
                    <a:pt x="506" y="702"/>
                  </a:lnTo>
                  <a:lnTo>
                    <a:pt x="426" y="583"/>
                  </a:lnTo>
                  <a:lnTo>
                    <a:pt x="235" y="305"/>
                  </a:lnTo>
                  <a:lnTo>
                    <a:pt x="249" y="251"/>
                  </a:lnTo>
                  <a:lnTo>
                    <a:pt x="293" y="65"/>
                  </a:lnTo>
                  <a:lnTo>
                    <a:pt x="182" y="36"/>
                  </a:lnTo>
                  <a:lnTo>
                    <a:pt x="51" y="0"/>
                  </a:lnTo>
                  <a:lnTo>
                    <a:pt x="49" y="0"/>
                  </a:lnTo>
                  <a:lnTo>
                    <a:pt x="45" y="11"/>
                  </a:lnTo>
                  <a:lnTo>
                    <a:pt x="42" y="16"/>
                  </a:lnTo>
                  <a:lnTo>
                    <a:pt x="45" y="22"/>
                  </a:lnTo>
                  <a:lnTo>
                    <a:pt x="45" y="27"/>
                  </a:lnTo>
                  <a:lnTo>
                    <a:pt x="46" y="38"/>
                  </a:lnTo>
                  <a:lnTo>
                    <a:pt x="45" y="39"/>
                  </a:lnTo>
                  <a:lnTo>
                    <a:pt x="44" y="49"/>
                  </a:lnTo>
                  <a:lnTo>
                    <a:pt x="30" y="72"/>
                  </a:lnTo>
                  <a:lnTo>
                    <a:pt x="32" y="77"/>
                  </a:lnTo>
                  <a:lnTo>
                    <a:pt x="30" y="83"/>
                  </a:lnTo>
                  <a:lnTo>
                    <a:pt x="26" y="87"/>
                  </a:lnTo>
                  <a:lnTo>
                    <a:pt x="23" y="93"/>
                  </a:lnTo>
                  <a:lnTo>
                    <a:pt x="25" y="95"/>
                  </a:lnTo>
                  <a:lnTo>
                    <a:pt x="21" y="97"/>
                  </a:lnTo>
                  <a:lnTo>
                    <a:pt x="15" y="100"/>
                  </a:lnTo>
                  <a:lnTo>
                    <a:pt x="11" y="106"/>
                  </a:lnTo>
                  <a:lnTo>
                    <a:pt x="7" y="111"/>
                  </a:lnTo>
                  <a:lnTo>
                    <a:pt x="2" y="122"/>
                  </a:lnTo>
                  <a:lnTo>
                    <a:pt x="2" y="130"/>
                  </a:lnTo>
                  <a:lnTo>
                    <a:pt x="0" y="135"/>
                  </a:lnTo>
                  <a:lnTo>
                    <a:pt x="11" y="152"/>
                  </a:lnTo>
                  <a:lnTo>
                    <a:pt x="11" y="156"/>
                  </a:lnTo>
                  <a:lnTo>
                    <a:pt x="15" y="161"/>
                  </a:lnTo>
                  <a:lnTo>
                    <a:pt x="21" y="177"/>
                  </a:lnTo>
                  <a:lnTo>
                    <a:pt x="19" y="183"/>
                  </a:lnTo>
                  <a:lnTo>
                    <a:pt x="21" y="188"/>
                  </a:lnTo>
                  <a:lnTo>
                    <a:pt x="19" y="194"/>
                  </a:lnTo>
                  <a:lnTo>
                    <a:pt x="19" y="201"/>
                  </a:lnTo>
                  <a:lnTo>
                    <a:pt x="17" y="205"/>
                  </a:lnTo>
                  <a:lnTo>
                    <a:pt x="11" y="215"/>
                  </a:lnTo>
                  <a:lnTo>
                    <a:pt x="13" y="236"/>
                  </a:lnTo>
                  <a:lnTo>
                    <a:pt x="11" y="244"/>
                  </a:lnTo>
                  <a:lnTo>
                    <a:pt x="7" y="249"/>
                  </a:lnTo>
                  <a:lnTo>
                    <a:pt x="11" y="260"/>
                  </a:lnTo>
                  <a:lnTo>
                    <a:pt x="18" y="271"/>
                  </a:lnTo>
                  <a:lnTo>
                    <a:pt x="23" y="286"/>
                  </a:lnTo>
                  <a:lnTo>
                    <a:pt x="27" y="291"/>
                  </a:lnTo>
                  <a:lnTo>
                    <a:pt x="32" y="297"/>
                  </a:lnTo>
                  <a:lnTo>
                    <a:pt x="34" y="302"/>
                  </a:lnTo>
                  <a:lnTo>
                    <a:pt x="34" y="308"/>
                  </a:lnTo>
                  <a:lnTo>
                    <a:pt x="34" y="313"/>
                  </a:lnTo>
                  <a:lnTo>
                    <a:pt x="36" y="310"/>
                  </a:lnTo>
                  <a:lnTo>
                    <a:pt x="36" y="310"/>
                  </a:lnTo>
                  <a:lnTo>
                    <a:pt x="41" y="321"/>
                  </a:lnTo>
                  <a:lnTo>
                    <a:pt x="42" y="332"/>
                  </a:lnTo>
                  <a:lnTo>
                    <a:pt x="38" y="321"/>
                  </a:lnTo>
                  <a:lnTo>
                    <a:pt x="37" y="327"/>
                  </a:lnTo>
                  <a:lnTo>
                    <a:pt x="34" y="332"/>
                  </a:lnTo>
                  <a:lnTo>
                    <a:pt x="32" y="339"/>
                  </a:lnTo>
                  <a:lnTo>
                    <a:pt x="37" y="335"/>
                  </a:lnTo>
                  <a:lnTo>
                    <a:pt x="42" y="340"/>
                  </a:lnTo>
                  <a:lnTo>
                    <a:pt x="45" y="346"/>
                  </a:lnTo>
                  <a:lnTo>
                    <a:pt x="51" y="350"/>
                  </a:lnTo>
                  <a:lnTo>
                    <a:pt x="53" y="355"/>
                  </a:lnTo>
                  <a:lnTo>
                    <a:pt x="59" y="361"/>
                  </a:lnTo>
                  <a:lnTo>
                    <a:pt x="63" y="357"/>
                  </a:lnTo>
                  <a:lnTo>
                    <a:pt x="60" y="351"/>
                  </a:lnTo>
                  <a:lnTo>
                    <a:pt x="64" y="348"/>
                  </a:lnTo>
                  <a:lnTo>
                    <a:pt x="63" y="343"/>
                  </a:lnTo>
                  <a:lnTo>
                    <a:pt x="65" y="336"/>
                  </a:lnTo>
                  <a:lnTo>
                    <a:pt x="71" y="335"/>
                  </a:lnTo>
                  <a:lnTo>
                    <a:pt x="76" y="339"/>
                  </a:lnTo>
                  <a:lnTo>
                    <a:pt x="80" y="344"/>
                  </a:lnTo>
                  <a:lnTo>
                    <a:pt x="86" y="348"/>
                  </a:lnTo>
                  <a:lnTo>
                    <a:pt x="90" y="346"/>
                  </a:lnTo>
                  <a:lnTo>
                    <a:pt x="95" y="346"/>
                  </a:lnTo>
                  <a:lnTo>
                    <a:pt x="99" y="351"/>
                  </a:lnTo>
                  <a:lnTo>
                    <a:pt x="110" y="351"/>
                  </a:lnTo>
                  <a:lnTo>
                    <a:pt x="114" y="347"/>
                  </a:lnTo>
                  <a:lnTo>
                    <a:pt x="113" y="351"/>
                  </a:lnTo>
                  <a:lnTo>
                    <a:pt x="108" y="354"/>
                  </a:lnTo>
                  <a:lnTo>
                    <a:pt x="113" y="354"/>
                  </a:lnTo>
                  <a:lnTo>
                    <a:pt x="118" y="352"/>
                  </a:lnTo>
                  <a:lnTo>
                    <a:pt x="120" y="352"/>
                  </a:lnTo>
                  <a:lnTo>
                    <a:pt x="124" y="357"/>
                  </a:lnTo>
                  <a:lnTo>
                    <a:pt x="128" y="362"/>
                  </a:lnTo>
                  <a:lnTo>
                    <a:pt x="128" y="363"/>
                  </a:lnTo>
                  <a:lnTo>
                    <a:pt x="120" y="352"/>
                  </a:lnTo>
                  <a:lnTo>
                    <a:pt x="109" y="357"/>
                  </a:lnTo>
                  <a:lnTo>
                    <a:pt x="93" y="348"/>
                  </a:lnTo>
                  <a:lnTo>
                    <a:pt x="84" y="350"/>
                  </a:lnTo>
                  <a:lnTo>
                    <a:pt x="80" y="346"/>
                  </a:lnTo>
                  <a:lnTo>
                    <a:pt x="75" y="347"/>
                  </a:lnTo>
                  <a:lnTo>
                    <a:pt x="71" y="347"/>
                  </a:lnTo>
                  <a:lnTo>
                    <a:pt x="67" y="352"/>
                  </a:lnTo>
                  <a:lnTo>
                    <a:pt x="71" y="358"/>
                  </a:lnTo>
                  <a:lnTo>
                    <a:pt x="70" y="363"/>
                  </a:lnTo>
                  <a:lnTo>
                    <a:pt x="71" y="369"/>
                  </a:lnTo>
                  <a:lnTo>
                    <a:pt x="75" y="370"/>
                  </a:lnTo>
                  <a:lnTo>
                    <a:pt x="76" y="381"/>
                  </a:lnTo>
                  <a:lnTo>
                    <a:pt x="76" y="390"/>
                  </a:lnTo>
                  <a:lnTo>
                    <a:pt x="80" y="396"/>
                  </a:lnTo>
                  <a:lnTo>
                    <a:pt x="75" y="396"/>
                  </a:lnTo>
                  <a:lnTo>
                    <a:pt x="70" y="389"/>
                  </a:lnTo>
                  <a:lnTo>
                    <a:pt x="67" y="384"/>
                  </a:lnTo>
                  <a:lnTo>
                    <a:pt x="61" y="380"/>
                  </a:lnTo>
                  <a:lnTo>
                    <a:pt x="63" y="375"/>
                  </a:lnTo>
                  <a:lnTo>
                    <a:pt x="65" y="370"/>
                  </a:lnTo>
                  <a:lnTo>
                    <a:pt x="64" y="365"/>
                  </a:lnTo>
                  <a:lnTo>
                    <a:pt x="64" y="362"/>
                  </a:lnTo>
                  <a:lnTo>
                    <a:pt x="59" y="362"/>
                  </a:lnTo>
                  <a:lnTo>
                    <a:pt x="56" y="367"/>
                  </a:lnTo>
                  <a:lnTo>
                    <a:pt x="55" y="373"/>
                  </a:lnTo>
                  <a:lnTo>
                    <a:pt x="51" y="382"/>
                  </a:lnTo>
                  <a:lnTo>
                    <a:pt x="55" y="388"/>
                  </a:lnTo>
                  <a:lnTo>
                    <a:pt x="55" y="399"/>
                  </a:lnTo>
                  <a:lnTo>
                    <a:pt x="53" y="404"/>
                  </a:lnTo>
                  <a:lnTo>
                    <a:pt x="51" y="407"/>
                  </a:lnTo>
                  <a:lnTo>
                    <a:pt x="51" y="412"/>
                  </a:lnTo>
                  <a:lnTo>
                    <a:pt x="53" y="418"/>
                  </a:lnTo>
                  <a:lnTo>
                    <a:pt x="61" y="432"/>
                  </a:lnTo>
                  <a:lnTo>
                    <a:pt x="67" y="438"/>
                  </a:lnTo>
                  <a:lnTo>
                    <a:pt x="78" y="438"/>
                  </a:lnTo>
                  <a:lnTo>
                    <a:pt x="80" y="449"/>
                  </a:lnTo>
                  <a:lnTo>
                    <a:pt x="80" y="460"/>
                  </a:lnTo>
                  <a:lnTo>
                    <a:pt x="78" y="460"/>
                  </a:lnTo>
                  <a:lnTo>
                    <a:pt x="76" y="464"/>
                  </a:lnTo>
                  <a:lnTo>
                    <a:pt x="65" y="469"/>
                  </a:lnTo>
                  <a:lnTo>
                    <a:pt x="65" y="480"/>
                  </a:lnTo>
                  <a:lnTo>
                    <a:pt x="64" y="491"/>
                  </a:lnTo>
                  <a:lnTo>
                    <a:pt x="67" y="496"/>
                  </a:lnTo>
                  <a:lnTo>
                    <a:pt x="75" y="507"/>
                  </a:lnTo>
                  <a:lnTo>
                    <a:pt x="78" y="518"/>
                  </a:lnTo>
                  <a:lnTo>
                    <a:pt x="82" y="522"/>
                  </a:lnTo>
                  <a:lnTo>
                    <a:pt x="83" y="533"/>
                  </a:lnTo>
                  <a:lnTo>
                    <a:pt x="89" y="542"/>
                  </a:lnTo>
                  <a:lnTo>
                    <a:pt x="89" y="548"/>
                  </a:lnTo>
                  <a:lnTo>
                    <a:pt x="91" y="553"/>
                  </a:lnTo>
                  <a:lnTo>
                    <a:pt x="98" y="559"/>
                  </a:lnTo>
                  <a:lnTo>
                    <a:pt x="101" y="569"/>
                  </a:lnTo>
                  <a:lnTo>
                    <a:pt x="110" y="580"/>
                  </a:lnTo>
                  <a:lnTo>
                    <a:pt x="112" y="586"/>
                  </a:lnTo>
                  <a:lnTo>
                    <a:pt x="108" y="588"/>
                  </a:lnTo>
                  <a:lnTo>
                    <a:pt x="106" y="594"/>
                  </a:lnTo>
                  <a:lnTo>
                    <a:pt x="110" y="599"/>
                  </a:lnTo>
                  <a:lnTo>
                    <a:pt x="116" y="602"/>
                  </a:lnTo>
                  <a:lnTo>
                    <a:pt x="120" y="607"/>
                  </a:lnTo>
                  <a:lnTo>
                    <a:pt x="120" y="611"/>
                  </a:lnTo>
                  <a:lnTo>
                    <a:pt x="114" y="620"/>
                  </a:lnTo>
                  <a:lnTo>
                    <a:pt x="114" y="630"/>
                  </a:lnTo>
                  <a:lnTo>
                    <a:pt x="112" y="636"/>
                  </a:lnTo>
                  <a:lnTo>
                    <a:pt x="113" y="641"/>
                  </a:lnTo>
                  <a:lnTo>
                    <a:pt x="109" y="647"/>
                  </a:lnTo>
                  <a:lnTo>
                    <a:pt x="109" y="652"/>
                  </a:lnTo>
                  <a:lnTo>
                    <a:pt x="112" y="654"/>
                  </a:lnTo>
                  <a:lnTo>
                    <a:pt x="116" y="659"/>
                  </a:lnTo>
                  <a:lnTo>
                    <a:pt x="120" y="663"/>
                  </a:lnTo>
                  <a:lnTo>
                    <a:pt x="136" y="666"/>
                  </a:lnTo>
                  <a:lnTo>
                    <a:pt x="141" y="668"/>
                  </a:lnTo>
                  <a:lnTo>
                    <a:pt x="147" y="670"/>
                  </a:lnTo>
                  <a:lnTo>
                    <a:pt x="156" y="677"/>
                  </a:lnTo>
                  <a:lnTo>
                    <a:pt x="162" y="678"/>
                  </a:lnTo>
                  <a:lnTo>
                    <a:pt x="173" y="679"/>
                  </a:lnTo>
                  <a:lnTo>
                    <a:pt x="181" y="686"/>
                  </a:lnTo>
                  <a:lnTo>
                    <a:pt x="185" y="691"/>
                  </a:lnTo>
                  <a:lnTo>
                    <a:pt x="190" y="696"/>
                  </a:lnTo>
                  <a:lnTo>
                    <a:pt x="192" y="706"/>
                  </a:lnTo>
                  <a:lnTo>
                    <a:pt x="202" y="716"/>
                  </a:lnTo>
                  <a:lnTo>
                    <a:pt x="213" y="723"/>
                  </a:lnTo>
                  <a:lnTo>
                    <a:pt x="235" y="725"/>
                  </a:lnTo>
                  <a:lnTo>
                    <a:pt x="235" y="727"/>
                  </a:lnTo>
                  <a:lnTo>
                    <a:pt x="239" y="738"/>
                  </a:lnTo>
                  <a:lnTo>
                    <a:pt x="240" y="743"/>
                  </a:lnTo>
                  <a:lnTo>
                    <a:pt x="239" y="747"/>
                  </a:lnTo>
                  <a:lnTo>
                    <a:pt x="239" y="752"/>
                  </a:lnTo>
                  <a:lnTo>
                    <a:pt x="244" y="757"/>
                  </a:lnTo>
                  <a:lnTo>
                    <a:pt x="247" y="752"/>
                  </a:lnTo>
                  <a:lnTo>
                    <a:pt x="253" y="752"/>
                  </a:lnTo>
                  <a:lnTo>
                    <a:pt x="258" y="757"/>
                  </a:lnTo>
                  <a:lnTo>
                    <a:pt x="262" y="765"/>
                  </a:lnTo>
                  <a:lnTo>
                    <a:pt x="266" y="770"/>
                  </a:lnTo>
                  <a:lnTo>
                    <a:pt x="273" y="774"/>
                  </a:lnTo>
                  <a:lnTo>
                    <a:pt x="289" y="796"/>
                  </a:lnTo>
                  <a:lnTo>
                    <a:pt x="295" y="807"/>
                  </a:lnTo>
                  <a:lnTo>
                    <a:pt x="299" y="819"/>
                  </a:lnTo>
                  <a:lnTo>
                    <a:pt x="299" y="830"/>
                  </a:lnTo>
                  <a:lnTo>
                    <a:pt x="299" y="841"/>
                  </a:lnTo>
                  <a:lnTo>
                    <a:pt x="296" y="850"/>
                  </a:lnTo>
                  <a:lnTo>
                    <a:pt x="296" y="856"/>
                  </a:lnTo>
                  <a:lnTo>
                    <a:pt x="297" y="851"/>
                  </a:lnTo>
                  <a:lnTo>
                    <a:pt x="303" y="856"/>
                  </a:lnTo>
                  <a:lnTo>
                    <a:pt x="300" y="861"/>
                  </a:lnTo>
                  <a:lnTo>
                    <a:pt x="299" y="856"/>
                  </a:lnTo>
                  <a:lnTo>
                    <a:pt x="300" y="861"/>
                  </a:lnTo>
                  <a:lnTo>
                    <a:pt x="301" y="868"/>
                  </a:lnTo>
                  <a:lnTo>
                    <a:pt x="304" y="869"/>
                  </a:lnTo>
                  <a:lnTo>
                    <a:pt x="467" y="885"/>
                  </a:lnTo>
                  <a:lnTo>
                    <a:pt x="468" y="885"/>
                  </a:lnTo>
                  <a:lnTo>
                    <a:pt x="471" y="884"/>
                  </a:lnTo>
                  <a:lnTo>
                    <a:pt x="474" y="885"/>
                  </a:lnTo>
                  <a:lnTo>
                    <a:pt x="478" y="887"/>
                  </a:lnTo>
                  <a:lnTo>
                    <a:pt x="480" y="881"/>
                  </a:lnTo>
                  <a:lnTo>
                    <a:pt x="486" y="879"/>
                  </a:lnTo>
                  <a:lnTo>
                    <a:pt x="486" y="869"/>
                  </a:lnTo>
                  <a:lnTo>
                    <a:pt x="485" y="865"/>
                  </a:lnTo>
                  <a:lnTo>
                    <a:pt x="480" y="861"/>
                  </a:lnTo>
                  <a:lnTo>
                    <a:pt x="475" y="860"/>
                  </a:lnTo>
                  <a:lnTo>
                    <a:pt x="474" y="854"/>
                  </a:lnTo>
                  <a:lnTo>
                    <a:pt x="476" y="849"/>
                  </a:lnTo>
                  <a:lnTo>
                    <a:pt x="476" y="843"/>
                  </a:lnTo>
                  <a:lnTo>
                    <a:pt x="475" y="838"/>
                  </a:lnTo>
                  <a:lnTo>
                    <a:pt x="476" y="833"/>
                  </a:lnTo>
                  <a:lnTo>
                    <a:pt x="482" y="830"/>
                  </a:lnTo>
                  <a:lnTo>
                    <a:pt x="491" y="818"/>
                  </a:lnTo>
                  <a:lnTo>
                    <a:pt x="494" y="811"/>
                  </a:lnTo>
                  <a:lnTo>
                    <a:pt x="497" y="805"/>
                  </a:lnTo>
                  <a:lnTo>
                    <a:pt x="497" y="796"/>
                  </a:lnTo>
                  <a:lnTo>
                    <a:pt x="499" y="786"/>
                  </a:lnTo>
                  <a:lnTo>
                    <a:pt x="505" y="784"/>
                  </a:lnTo>
                  <a:lnTo>
                    <a:pt x="508" y="778"/>
                  </a:lnTo>
                  <a:lnTo>
                    <a:pt x="525" y="769"/>
                  </a:lnTo>
                  <a:lnTo>
                    <a:pt x="529" y="763"/>
                  </a:lnTo>
                  <a:lnTo>
                    <a:pt x="525" y="758"/>
                  </a:lnTo>
                  <a:close/>
                  <a:moveTo>
                    <a:pt x="129" y="702"/>
                  </a:moveTo>
                  <a:lnTo>
                    <a:pt x="124" y="705"/>
                  </a:lnTo>
                  <a:lnTo>
                    <a:pt x="126" y="710"/>
                  </a:lnTo>
                  <a:lnTo>
                    <a:pt x="131" y="712"/>
                  </a:lnTo>
                  <a:lnTo>
                    <a:pt x="136" y="710"/>
                  </a:lnTo>
                  <a:lnTo>
                    <a:pt x="137" y="708"/>
                  </a:lnTo>
                  <a:lnTo>
                    <a:pt x="133" y="704"/>
                  </a:lnTo>
                  <a:lnTo>
                    <a:pt x="129" y="702"/>
                  </a:lnTo>
                  <a:close/>
                  <a:moveTo>
                    <a:pt x="152" y="705"/>
                  </a:moveTo>
                  <a:lnTo>
                    <a:pt x="148" y="702"/>
                  </a:lnTo>
                  <a:lnTo>
                    <a:pt x="147" y="706"/>
                  </a:lnTo>
                  <a:lnTo>
                    <a:pt x="147" y="710"/>
                  </a:lnTo>
                  <a:lnTo>
                    <a:pt x="152" y="713"/>
                  </a:lnTo>
                  <a:lnTo>
                    <a:pt x="163" y="713"/>
                  </a:lnTo>
                  <a:lnTo>
                    <a:pt x="169" y="710"/>
                  </a:lnTo>
                  <a:lnTo>
                    <a:pt x="163" y="710"/>
                  </a:lnTo>
                  <a:lnTo>
                    <a:pt x="152" y="705"/>
                  </a:lnTo>
                  <a:close/>
                  <a:moveTo>
                    <a:pt x="152" y="773"/>
                  </a:moveTo>
                  <a:lnTo>
                    <a:pt x="155" y="777"/>
                  </a:lnTo>
                  <a:lnTo>
                    <a:pt x="160" y="778"/>
                  </a:lnTo>
                  <a:lnTo>
                    <a:pt x="156" y="773"/>
                  </a:lnTo>
                  <a:lnTo>
                    <a:pt x="152" y="773"/>
                  </a:lnTo>
                  <a:close/>
                  <a:moveTo>
                    <a:pt x="215" y="811"/>
                  </a:moveTo>
                  <a:lnTo>
                    <a:pt x="212" y="805"/>
                  </a:lnTo>
                  <a:lnTo>
                    <a:pt x="213" y="811"/>
                  </a:lnTo>
                  <a:lnTo>
                    <a:pt x="215" y="822"/>
                  </a:lnTo>
                  <a:lnTo>
                    <a:pt x="220" y="826"/>
                  </a:lnTo>
                  <a:lnTo>
                    <a:pt x="226" y="826"/>
                  </a:lnTo>
                  <a:lnTo>
                    <a:pt x="217" y="816"/>
                  </a:lnTo>
                  <a:lnTo>
                    <a:pt x="215" y="811"/>
                  </a:lnTo>
                  <a:close/>
                  <a:moveTo>
                    <a:pt x="231" y="776"/>
                  </a:moveTo>
                  <a:lnTo>
                    <a:pt x="226" y="771"/>
                  </a:lnTo>
                  <a:lnTo>
                    <a:pt x="220" y="769"/>
                  </a:lnTo>
                  <a:lnTo>
                    <a:pt x="226" y="774"/>
                  </a:lnTo>
                  <a:lnTo>
                    <a:pt x="230" y="785"/>
                  </a:lnTo>
                  <a:lnTo>
                    <a:pt x="238" y="786"/>
                  </a:lnTo>
                  <a:lnTo>
                    <a:pt x="236" y="781"/>
                  </a:lnTo>
                  <a:lnTo>
                    <a:pt x="231" y="776"/>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30" name="Freeform 170"/>
            <p:cNvSpPr>
              <a:spLocks noEditPoints="1"/>
            </p:cNvSpPr>
            <p:nvPr/>
          </p:nvSpPr>
          <p:spPr bwMode="auto">
            <a:xfrm>
              <a:off x="1119776" y="1072985"/>
              <a:ext cx="1098162" cy="816556"/>
            </a:xfrm>
            <a:custGeom>
              <a:avLst/>
              <a:gdLst/>
              <a:ahLst/>
              <a:cxnLst>
                <a:cxn ang="0">
                  <a:pos x="129" y="0"/>
                </a:cxn>
                <a:cxn ang="0">
                  <a:pos x="127" y="16"/>
                </a:cxn>
                <a:cxn ang="0">
                  <a:pos x="136" y="34"/>
                </a:cxn>
                <a:cxn ang="0">
                  <a:pos x="132" y="47"/>
                </a:cxn>
                <a:cxn ang="0">
                  <a:pos x="127" y="47"/>
                </a:cxn>
                <a:cxn ang="0">
                  <a:pos x="132" y="66"/>
                </a:cxn>
                <a:cxn ang="0">
                  <a:pos x="129" y="92"/>
                </a:cxn>
                <a:cxn ang="0">
                  <a:pos x="122" y="114"/>
                </a:cxn>
                <a:cxn ang="0">
                  <a:pos x="103" y="138"/>
                </a:cxn>
                <a:cxn ang="0">
                  <a:pos x="87" y="141"/>
                </a:cxn>
                <a:cxn ang="0">
                  <a:pos x="77" y="141"/>
                </a:cxn>
                <a:cxn ang="0">
                  <a:pos x="92" y="126"/>
                </a:cxn>
                <a:cxn ang="0">
                  <a:pos x="92" y="140"/>
                </a:cxn>
                <a:cxn ang="0">
                  <a:pos x="96" y="134"/>
                </a:cxn>
                <a:cxn ang="0">
                  <a:pos x="103" y="114"/>
                </a:cxn>
                <a:cxn ang="0">
                  <a:pos x="107" y="99"/>
                </a:cxn>
                <a:cxn ang="0">
                  <a:pos x="115" y="87"/>
                </a:cxn>
                <a:cxn ang="0">
                  <a:pos x="77" y="117"/>
                </a:cxn>
                <a:cxn ang="0">
                  <a:pos x="79" y="123"/>
                </a:cxn>
                <a:cxn ang="0">
                  <a:pos x="92" y="102"/>
                </a:cxn>
                <a:cxn ang="0">
                  <a:pos x="103" y="95"/>
                </a:cxn>
                <a:cxn ang="0">
                  <a:pos x="110" y="65"/>
                </a:cxn>
                <a:cxn ang="0">
                  <a:pos x="94" y="69"/>
                </a:cxn>
                <a:cxn ang="0">
                  <a:pos x="81" y="60"/>
                </a:cxn>
                <a:cxn ang="0">
                  <a:pos x="49" y="47"/>
                </a:cxn>
                <a:cxn ang="0">
                  <a:pos x="27" y="30"/>
                </a:cxn>
                <a:cxn ang="0">
                  <a:pos x="12" y="26"/>
                </a:cxn>
                <a:cxn ang="0">
                  <a:pos x="5" y="46"/>
                </a:cxn>
                <a:cxn ang="0">
                  <a:pos x="14" y="73"/>
                </a:cxn>
                <a:cxn ang="0">
                  <a:pos x="12" y="129"/>
                </a:cxn>
                <a:cxn ang="0">
                  <a:pos x="19" y="136"/>
                </a:cxn>
                <a:cxn ang="0">
                  <a:pos x="12" y="148"/>
                </a:cxn>
                <a:cxn ang="0">
                  <a:pos x="11" y="157"/>
                </a:cxn>
                <a:cxn ang="0">
                  <a:pos x="16" y="163"/>
                </a:cxn>
                <a:cxn ang="0">
                  <a:pos x="15" y="184"/>
                </a:cxn>
                <a:cxn ang="0">
                  <a:pos x="8" y="172"/>
                </a:cxn>
                <a:cxn ang="0">
                  <a:pos x="9" y="198"/>
                </a:cxn>
                <a:cxn ang="0">
                  <a:pos x="30" y="202"/>
                </a:cxn>
                <a:cxn ang="0">
                  <a:pos x="41" y="214"/>
                </a:cxn>
                <a:cxn ang="0">
                  <a:pos x="58" y="225"/>
                </a:cxn>
                <a:cxn ang="0">
                  <a:pos x="68" y="270"/>
                </a:cxn>
                <a:cxn ang="0">
                  <a:pos x="87" y="278"/>
                </a:cxn>
                <a:cxn ang="0">
                  <a:pos x="113" y="273"/>
                </a:cxn>
                <a:cxn ang="0">
                  <a:pos x="137" y="279"/>
                </a:cxn>
                <a:cxn ang="0">
                  <a:pos x="160" y="289"/>
                </a:cxn>
                <a:cxn ang="0">
                  <a:pos x="191" y="293"/>
                </a:cxn>
                <a:cxn ang="0">
                  <a:pos x="235" y="289"/>
                </a:cxn>
                <a:cxn ang="0">
                  <a:pos x="262" y="290"/>
                </a:cxn>
                <a:cxn ang="0">
                  <a:pos x="391" y="313"/>
                </a:cxn>
                <a:cxn ang="0">
                  <a:pos x="391" y="277"/>
                </a:cxn>
                <a:cxn ang="0">
                  <a:pos x="381" y="62"/>
                </a:cxn>
                <a:cxn ang="0">
                  <a:pos x="99" y="24"/>
                </a:cxn>
                <a:cxn ang="0">
                  <a:pos x="115" y="24"/>
                </a:cxn>
                <a:cxn ang="0">
                  <a:pos x="113" y="20"/>
                </a:cxn>
                <a:cxn ang="0">
                  <a:pos x="126" y="56"/>
                </a:cxn>
                <a:cxn ang="0">
                  <a:pos x="111" y="60"/>
                </a:cxn>
                <a:cxn ang="0">
                  <a:pos x="119" y="81"/>
                </a:cxn>
                <a:cxn ang="0">
                  <a:pos x="129" y="81"/>
                </a:cxn>
                <a:cxn ang="0">
                  <a:pos x="115" y="60"/>
                </a:cxn>
              </a:cxnLst>
              <a:rect l="0" t="0" r="r" b="b"/>
              <a:pathLst>
                <a:path w="433" h="313">
                  <a:moveTo>
                    <a:pt x="381" y="62"/>
                  </a:moveTo>
                  <a:lnTo>
                    <a:pt x="285" y="41"/>
                  </a:lnTo>
                  <a:lnTo>
                    <a:pt x="202" y="20"/>
                  </a:lnTo>
                  <a:lnTo>
                    <a:pt x="129" y="0"/>
                  </a:lnTo>
                  <a:lnTo>
                    <a:pt x="125" y="4"/>
                  </a:lnTo>
                  <a:lnTo>
                    <a:pt x="125" y="8"/>
                  </a:lnTo>
                  <a:lnTo>
                    <a:pt x="127" y="13"/>
                  </a:lnTo>
                  <a:lnTo>
                    <a:pt x="127" y="16"/>
                  </a:lnTo>
                  <a:lnTo>
                    <a:pt x="132" y="22"/>
                  </a:lnTo>
                  <a:lnTo>
                    <a:pt x="137" y="24"/>
                  </a:lnTo>
                  <a:lnTo>
                    <a:pt x="136" y="28"/>
                  </a:lnTo>
                  <a:lnTo>
                    <a:pt x="136" y="34"/>
                  </a:lnTo>
                  <a:lnTo>
                    <a:pt x="136" y="39"/>
                  </a:lnTo>
                  <a:lnTo>
                    <a:pt x="130" y="37"/>
                  </a:lnTo>
                  <a:lnTo>
                    <a:pt x="133" y="42"/>
                  </a:lnTo>
                  <a:lnTo>
                    <a:pt x="132" y="47"/>
                  </a:lnTo>
                  <a:lnTo>
                    <a:pt x="125" y="43"/>
                  </a:lnTo>
                  <a:lnTo>
                    <a:pt x="122" y="43"/>
                  </a:lnTo>
                  <a:lnTo>
                    <a:pt x="122" y="49"/>
                  </a:lnTo>
                  <a:lnTo>
                    <a:pt x="127" y="47"/>
                  </a:lnTo>
                  <a:lnTo>
                    <a:pt x="129" y="53"/>
                  </a:lnTo>
                  <a:lnTo>
                    <a:pt x="133" y="60"/>
                  </a:lnTo>
                  <a:lnTo>
                    <a:pt x="132" y="64"/>
                  </a:lnTo>
                  <a:lnTo>
                    <a:pt x="132" y="66"/>
                  </a:lnTo>
                  <a:lnTo>
                    <a:pt x="132" y="77"/>
                  </a:lnTo>
                  <a:lnTo>
                    <a:pt x="134" y="81"/>
                  </a:lnTo>
                  <a:lnTo>
                    <a:pt x="134" y="87"/>
                  </a:lnTo>
                  <a:lnTo>
                    <a:pt x="129" y="92"/>
                  </a:lnTo>
                  <a:lnTo>
                    <a:pt x="123" y="99"/>
                  </a:lnTo>
                  <a:lnTo>
                    <a:pt x="123" y="104"/>
                  </a:lnTo>
                  <a:lnTo>
                    <a:pt x="118" y="108"/>
                  </a:lnTo>
                  <a:lnTo>
                    <a:pt x="122" y="114"/>
                  </a:lnTo>
                  <a:lnTo>
                    <a:pt x="118" y="119"/>
                  </a:lnTo>
                  <a:lnTo>
                    <a:pt x="118" y="130"/>
                  </a:lnTo>
                  <a:lnTo>
                    <a:pt x="114" y="136"/>
                  </a:lnTo>
                  <a:lnTo>
                    <a:pt x="103" y="138"/>
                  </a:lnTo>
                  <a:lnTo>
                    <a:pt x="100" y="142"/>
                  </a:lnTo>
                  <a:lnTo>
                    <a:pt x="95" y="146"/>
                  </a:lnTo>
                  <a:lnTo>
                    <a:pt x="89" y="146"/>
                  </a:lnTo>
                  <a:lnTo>
                    <a:pt x="87" y="141"/>
                  </a:lnTo>
                  <a:lnTo>
                    <a:pt x="81" y="144"/>
                  </a:lnTo>
                  <a:lnTo>
                    <a:pt x="80" y="149"/>
                  </a:lnTo>
                  <a:lnTo>
                    <a:pt x="77" y="145"/>
                  </a:lnTo>
                  <a:lnTo>
                    <a:pt x="77" y="141"/>
                  </a:lnTo>
                  <a:lnTo>
                    <a:pt x="73" y="140"/>
                  </a:lnTo>
                  <a:lnTo>
                    <a:pt x="77" y="138"/>
                  </a:lnTo>
                  <a:lnTo>
                    <a:pt x="81" y="134"/>
                  </a:lnTo>
                  <a:lnTo>
                    <a:pt x="92" y="126"/>
                  </a:lnTo>
                  <a:lnTo>
                    <a:pt x="92" y="131"/>
                  </a:lnTo>
                  <a:lnTo>
                    <a:pt x="89" y="137"/>
                  </a:lnTo>
                  <a:lnTo>
                    <a:pt x="89" y="142"/>
                  </a:lnTo>
                  <a:lnTo>
                    <a:pt x="92" y="140"/>
                  </a:lnTo>
                  <a:lnTo>
                    <a:pt x="92" y="134"/>
                  </a:lnTo>
                  <a:lnTo>
                    <a:pt x="96" y="129"/>
                  </a:lnTo>
                  <a:lnTo>
                    <a:pt x="102" y="129"/>
                  </a:lnTo>
                  <a:lnTo>
                    <a:pt x="96" y="134"/>
                  </a:lnTo>
                  <a:lnTo>
                    <a:pt x="102" y="137"/>
                  </a:lnTo>
                  <a:lnTo>
                    <a:pt x="111" y="118"/>
                  </a:lnTo>
                  <a:lnTo>
                    <a:pt x="108" y="112"/>
                  </a:lnTo>
                  <a:lnTo>
                    <a:pt x="103" y="114"/>
                  </a:lnTo>
                  <a:lnTo>
                    <a:pt x="103" y="108"/>
                  </a:lnTo>
                  <a:lnTo>
                    <a:pt x="108" y="110"/>
                  </a:lnTo>
                  <a:lnTo>
                    <a:pt x="108" y="106"/>
                  </a:lnTo>
                  <a:lnTo>
                    <a:pt x="107" y="99"/>
                  </a:lnTo>
                  <a:lnTo>
                    <a:pt x="114" y="100"/>
                  </a:lnTo>
                  <a:lnTo>
                    <a:pt x="118" y="98"/>
                  </a:lnTo>
                  <a:lnTo>
                    <a:pt x="118" y="92"/>
                  </a:lnTo>
                  <a:lnTo>
                    <a:pt x="115" y="87"/>
                  </a:lnTo>
                  <a:lnTo>
                    <a:pt x="103" y="98"/>
                  </a:lnTo>
                  <a:lnTo>
                    <a:pt x="99" y="103"/>
                  </a:lnTo>
                  <a:lnTo>
                    <a:pt x="88" y="107"/>
                  </a:lnTo>
                  <a:lnTo>
                    <a:pt x="77" y="117"/>
                  </a:lnTo>
                  <a:lnTo>
                    <a:pt x="79" y="122"/>
                  </a:lnTo>
                  <a:lnTo>
                    <a:pt x="84" y="121"/>
                  </a:lnTo>
                  <a:lnTo>
                    <a:pt x="89" y="122"/>
                  </a:lnTo>
                  <a:lnTo>
                    <a:pt x="79" y="123"/>
                  </a:lnTo>
                  <a:lnTo>
                    <a:pt x="73" y="119"/>
                  </a:lnTo>
                  <a:lnTo>
                    <a:pt x="77" y="114"/>
                  </a:lnTo>
                  <a:lnTo>
                    <a:pt x="88" y="106"/>
                  </a:lnTo>
                  <a:lnTo>
                    <a:pt x="92" y="102"/>
                  </a:lnTo>
                  <a:lnTo>
                    <a:pt x="102" y="91"/>
                  </a:lnTo>
                  <a:lnTo>
                    <a:pt x="100" y="95"/>
                  </a:lnTo>
                  <a:lnTo>
                    <a:pt x="100" y="100"/>
                  </a:lnTo>
                  <a:lnTo>
                    <a:pt x="103" y="95"/>
                  </a:lnTo>
                  <a:lnTo>
                    <a:pt x="108" y="91"/>
                  </a:lnTo>
                  <a:lnTo>
                    <a:pt x="111" y="84"/>
                  </a:lnTo>
                  <a:lnTo>
                    <a:pt x="107" y="70"/>
                  </a:lnTo>
                  <a:lnTo>
                    <a:pt x="110" y="65"/>
                  </a:lnTo>
                  <a:lnTo>
                    <a:pt x="103" y="69"/>
                  </a:lnTo>
                  <a:lnTo>
                    <a:pt x="103" y="75"/>
                  </a:lnTo>
                  <a:lnTo>
                    <a:pt x="99" y="66"/>
                  </a:lnTo>
                  <a:lnTo>
                    <a:pt x="94" y="69"/>
                  </a:lnTo>
                  <a:lnTo>
                    <a:pt x="94" y="64"/>
                  </a:lnTo>
                  <a:lnTo>
                    <a:pt x="92" y="58"/>
                  </a:lnTo>
                  <a:lnTo>
                    <a:pt x="87" y="60"/>
                  </a:lnTo>
                  <a:lnTo>
                    <a:pt x="81" y="60"/>
                  </a:lnTo>
                  <a:lnTo>
                    <a:pt x="76" y="56"/>
                  </a:lnTo>
                  <a:lnTo>
                    <a:pt x="65" y="54"/>
                  </a:lnTo>
                  <a:lnTo>
                    <a:pt x="60" y="50"/>
                  </a:lnTo>
                  <a:lnTo>
                    <a:pt x="49" y="47"/>
                  </a:lnTo>
                  <a:lnTo>
                    <a:pt x="42" y="42"/>
                  </a:lnTo>
                  <a:lnTo>
                    <a:pt x="38" y="38"/>
                  </a:lnTo>
                  <a:lnTo>
                    <a:pt x="33" y="34"/>
                  </a:lnTo>
                  <a:lnTo>
                    <a:pt x="27" y="30"/>
                  </a:lnTo>
                  <a:lnTo>
                    <a:pt x="18" y="20"/>
                  </a:lnTo>
                  <a:lnTo>
                    <a:pt x="12" y="18"/>
                  </a:lnTo>
                  <a:lnTo>
                    <a:pt x="14" y="24"/>
                  </a:lnTo>
                  <a:lnTo>
                    <a:pt x="12" y="26"/>
                  </a:lnTo>
                  <a:lnTo>
                    <a:pt x="11" y="31"/>
                  </a:lnTo>
                  <a:lnTo>
                    <a:pt x="7" y="37"/>
                  </a:lnTo>
                  <a:lnTo>
                    <a:pt x="7" y="42"/>
                  </a:lnTo>
                  <a:lnTo>
                    <a:pt x="5" y="46"/>
                  </a:lnTo>
                  <a:lnTo>
                    <a:pt x="5" y="51"/>
                  </a:lnTo>
                  <a:lnTo>
                    <a:pt x="7" y="57"/>
                  </a:lnTo>
                  <a:lnTo>
                    <a:pt x="11" y="64"/>
                  </a:lnTo>
                  <a:lnTo>
                    <a:pt x="14" y="73"/>
                  </a:lnTo>
                  <a:lnTo>
                    <a:pt x="14" y="80"/>
                  </a:lnTo>
                  <a:lnTo>
                    <a:pt x="11" y="100"/>
                  </a:lnTo>
                  <a:lnTo>
                    <a:pt x="14" y="114"/>
                  </a:lnTo>
                  <a:lnTo>
                    <a:pt x="12" y="129"/>
                  </a:lnTo>
                  <a:lnTo>
                    <a:pt x="9" y="136"/>
                  </a:lnTo>
                  <a:lnTo>
                    <a:pt x="12" y="137"/>
                  </a:lnTo>
                  <a:lnTo>
                    <a:pt x="14" y="131"/>
                  </a:lnTo>
                  <a:lnTo>
                    <a:pt x="19" y="136"/>
                  </a:lnTo>
                  <a:lnTo>
                    <a:pt x="23" y="141"/>
                  </a:lnTo>
                  <a:lnTo>
                    <a:pt x="28" y="142"/>
                  </a:lnTo>
                  <a:lnTo>
                    <a:pt x="20" y="144"/>
                  </a:lnTo>
                  <a:lnTo>
                    <a:pt x="12" y="148"/>
                  </a:lnTo>
                  <a:lnTo>
                    <a:pt x="11" y="142"/>
                  </a:lnTo>
                  <a:lnTo>
                    <a:pt x="8" y="153"/>
                  </a:lnTo>
                  <a:lnTo>
                    <a:pt x="11" y="159"/>
                  </a:lnTo>
                  <a:lnTo>
                    <a:pt x="11" y="157"/>
                  </a:lnTo>
                  <a:lnTo>
                    <a:pt x="22" y="161"/>
                  </a:lnTo>
                  <a:lnTo>
                    <a:pt x="24" y="167"/>
                  </a:lnTo>
                  <a:lnTo>
                    <a:pt x="22" y="167"/>
                  </a:lnTo>
                  <a:lnTo>
                    <a:pt x="16" y="163"/>
                  </a:lnTo>
                  <a:lnTo>
                    <a:pt x="14" y="168"/>
                  </a:lnTo>
                  <a:lnTo>
                    <a:pt x="15" y="174"/>
                  </a:lnTo>
                  <a:lnTo>
                    <a:pt x="11" y="179"/>
                  </a:lnTo>
                  <a:lnTo>
                    <a:pt x="15" y="184"/>
                  </a:lnTo>
                  <a:lnTo>
                    <a:pt x="14" y="186"/>
                  </a:lnTo>
                  <a:lnTo>
                    <a:pt x="11" y="182"/>
                  </a:lnTo>
                  <a:lnTo>
                    <a:pt x="5" y="182"/>
                  </a:lnTo>
                  <a:lnTo>
                    <a:pt x="8" y="172"/>
                  </a:lnTo>
                  <a:lnTo>
                    <a:pt x="7" y="167"/>
                  </a:lnTo>
                  <a:lnTo>
                    <a:pt x="0" y="193"/>
                  </a:lnTo>
                  <a:lnTo>
                    <a:pt x="5" y="193"/>
                  </a:lnTo>
                  <a:lnTo>
                    <a:pt x="9" y="198"/>
                  </a:lnTo>
                  <a:lnTo>
                    <a:pt x="20" y="195"/>
                  </a:lnTo>
                  <a:lnTo>
                    <a:pt x="23" y="201"/>
                  </a:lnTo>
                  <a:lnTo>
                    <a:pt x="28" y="202"/>
                  </a:lnTo>
                  <a:lnTo>
                    <a:pt x="30" y="202"/>
                  </a:lnTo>
                  <a:lnTo>
                    <a:pt x="33" y="203"/>
                  </a:lnTo>
                  <a:lnTo>
                    <a:pt x="34" y="205"/>
                  </a:lnTo>
                  <a:lnTo>
                    <a:pt x="35" y="209"/>
                  </a:lnTo>
                  <a:lnTo>
                    <a:pt x="41" y="214"/>
                  </a:lnTo>
                  <a:lnTo>
                    <a:pt x="46" y="214"/>
                  </a:lnTo>
                  <a:lnTo>
                    <a:pt x="50" y="216"/>
                  </a:lnTo>
                  <a:lnTo>
                    <a:pt x="53" y="220"/>
                  </a:lnTo>
                  <a:lnTo>
                    <a:pt x="58" y="225"/>
                  </a:lnTo>
                  <a:lnTo>
                    <a:pt x="61" y="236"/>
                  </a:lnTo>
                  <a:lnTo>
                    <a:pt x="58" y="263"/>
                  </a:lnTo>
                  <a:lnTo>
                    <a:pt x="60" y="266"/>
                  </a:lnTo>
                  <a:lnTo>
                    <a:pt x="68" y="270"/>
                  </a:lnTo>
                  <a:lnTo>
                    <a:pt x="73" y="273"/>
                  </a:lnTo>
                  <a:lnTo>
                    <a:pt x="76" y="274"/>
                  </a:lnTo>
                  <a:lnTo>
                    <a:pt x="81" y="277"/>
                  </a:lnTo>
                  <a:lnTo>
                    <a:pt x="87" y="278"/>
                  </a:lnTo>
                  <a:lnTo>
                    <a:pt x="98" y="277"/>
                  </a:lnTo>
                  <a:lnTo>
                    <a:pt x="102" y="275"/>
                  </a:lnTo>
                  <a:lnTo>
                    <a:pt x="107" y="273"/>
                  </a:lnTo>
                  <a:lnTo>
                    <a:pt x="113" y="273"/>
                  </a:lnTo>
                  <a:lnTo>
                    <a:pt x="118" y="274"/>
                  </a:lnTo>
                  <a:lnTo>
                    <a:pt x="127" y="275"/>
                  </a:lnTo>
                  <a:lnTo>
                    <a:pt x="133" y="278"/>
                  </a:lnTo>
                  <a:lnTo>
                    <a:pt x="137" y="279"/>
                  </a:lnTo>
                  <a:lnTo>
                    <a:pt x="144" y="283"/>
                  </a:lnTo>
                  <a:lnTo>
                    <a:pt x="144" y="287"/>
                  </a:lnTo>
                  <a:lnTo>
                    <a:pt x="155" y="287"/>
                  </a:lnTo>
                  <a:lnTo>
                    <a:pt x="160" y="289"/>
                  </a:lnTo>
                  <a:lnTo>
                    <a:pt x="176" y="286"/>
                  </a:lnTo>
                  <a:lnTo>
                    <a:pt x="182" y="287"/>
                  </a:lnTo>
                  <a:lnTo>
                    <a:pt x="187" y="292"/>
                  </a:lnTo>
                  <a:lnTo>
                    <a:pt x="191" y="293"/>
                  </a:lnTo>
                  <a:lnTo>
                    <a:pt x="197" y="293"/>
                  </a:lnTo>
                  <a:lnTo>
                    <a:pt x="207" y="290"/>
                  </a:lnTo>
                  <a:lnTo>
                    <a:pt x="218" y="289"/>
                  </a:lnTo>
                  <a:lnTo>
                    <a:pt x="235" y="289"/>
                  </a:lnTo>
                  <a:lnTo>
                    <a:pt x="240" y="286"/>
                  </a:lnTo>
                  <a:lnTo>
                    <a:pt x="244" y="287"/>
                  </a:lnTo>
                  <a:lnTo>
                    <a:pt x="256" y="289"/>
                  </a:lnTo>
                  <a:lnTo>
                    <a:pt x="262" y="290"/>
                  </a:lnTo>
                  <a:lnTo>
                    <a:pt x="267" y="292"/>
                  </a:lnTo>
                  <a:lnTo>
                    <a:pt x="273" y="287"/>
                  </a:lnTo>
                  <a:lnTo>
                    <a:pt x="324" y="300"/>
                  </a:lnTo>
                  <a:lnTo>
                    <a:pt x="391" y="313"/>
                  </a:lnTo>
                  <a:lnTo>
                    <a:pt x="389" y="309"/>
                  </a:lnTo>
                  <a:lnTo>
                    <a:pt x="391" y="293"/>
                  </a:lnTo>
                  <a:lnTo>
                    <a:pt x="388" y="282"/>
                  </a:lnTo>
                  <a:lnTo>
                    <a:pt x="391" y="277"/>
                  </a:lnTo>
                  <a:lnTo>
                    <a:pt x="392" y="260"/>
                  </a:lnTo>
                  <a:lnTo>
                    <a:pt x="431" y="76"/>
                  </a:lnTo>
                  <a:lnTo>
                    <a:pt x="433" y="73"/>
                  </a:lnTo>
                  <a:lnTo>
                    <a:pt x="381" y="62"/>
                  </a:lnTo>
                  <a:close/>
                  <a:moveTo>
                    <a:pt x="104" y="37"/>
                  </a:moveTo>
                  <a:lnTo>
                    <a:pt x="106" y="31"/>
                  </a:lnTo>
                  <a:lnTo>
                    <a:pt x="102" y="26"/>
                  </a:lnTo>
                  <a:lnTo>
                    <a:pt x="99" y="24"/>
                  </a:lnTo>
                  <a:lnTo>
                    <a:pt x="96" y="31"/>
                  </a:lnTo>
                  <a:lnTo>
                    <a:pt x="99" y="37"/>
                  </a:lnTo>
                  <a:lnTo>
                    <a:pt x="104" y="37"/>
                  </a:lnTo>
                  <a:close/>
                  <a:moveTo>
                    <a:pt x="115" y="24"/>
                  </a:moveTo>
                  <a:lnTo>
                    <a:pt x="118" y="30"/>
                  </a:lnTo>
                  <a:lnTo>
                    <a:pt x="121" y="24"/>
                  </a:lnTo>
                  <a:lnTo>
                    <a:pt x="115" y="20"/>
                  </a:lnTo>
                  <a:lnTo>
                    <a:pt x="113" y="20"/>
                  </a:lnTo>
                  <a:lnTo>
                    <a:pt x="110" y="26"/>
                  </a:lnTo>
                  <a:lnTo>
                    <a:pt x="114" y="30"/>
                  </a:lnTo>
                  <a:lnTo>
                    <a:pt x="115" y="24"/>
                  </a:lnTo>
                  <a:close/>
                  <a:moveTo>
                    <a:pt x="126" y="56"/>
                  </a:moveTo>
                  <a:lnTo>
                    <a:pt x="125" y="50"/>
                  </a:lnTo>
                  <a:lnTo>
                    <a:pt x="123" y="50"/>
                  </a:lnTo>
                  <a:lnTo>
                    <a:pt x="118" y="54"/>
                  </a:lnTo>
                  <a:lnTo>
                    <a:pt x="111" y="60"/>
                  </a:lnTo>
                  <a:lnTo>
                    <a:pt x="114" y="65"/>
                  </a:lnTo>
                  <a:lnTo>
                    <a:pt x="118" y="70"/>
                  </a:lnTo>
                  <a:lnTo>
                    <a:pt x="118" y="76"/>
                  </a:lnTo>
                  <a:lnTo>
                    <a:pt x="119" y="81"/>
                  </a:lnTo>
                  <a:lnTo>
                    <a:pt x="123" y="87"/>
                  </a:lnTo>
                  <a:lnTo>
                    <a:pt x="123" y="89"/>
                  </a:lnTo>
                  <a:lnTo>
                    <a:pt x="129" y="87"/>
                  </a:lnTo>
                  <a:lnTo>
                    <a:pt x="129" y="81"/>
                  </a:lnTo>
                  <a:lnTo>
                    <a:pt x="125" y="77"/>
                  </a:lnTo>
                  <a:lnTo>
                    <a:pt x="119" y="77"/>
                  </a:lnTo>
                  <a:lnTo>
                    <a:pt x="121" y="65"/>
                  </a:lnTo>
                  <a:lnTo>
                    <a:pt x="115" y="60"/>
                  </a:lnTo>
                  <a:lnTo>
                    <a:pt x="121" y="57"/>
                  </a:lnTo>
                  <a:lnTo>
                    <a:pt x="126" y="56"/>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31" name="Freeform 172"/>
            <p:cNvSpPr>
              <a:spLocks noEditPoints="1"/>
            </p:cNvSpPr>
            <p:nvPr/>
          </p:nvSpPr>
          <p:spPr bwMode="auto">
            <a:xfrm>
              <a:off x="3280594" y="4206160"/>
              <a:ext cx="2302844" cy="2311401"/>
            </a:xfrm>
            <a:custGeom>
              <a:avLst/>
              <a:gdLst/>
              <a:ahLst/>
              <a:cxnLst>
                <a:cxn ang="0">
                  <a:pos x="649" y="837"/>
                </a:cxn>
                <a:cxn ang="0">
                  <a:pos x="640" y="817"/>
                </a:cxn>
                <a:cxn ang="0">
                  <a:pos x="898" y="429"/>
                </a:cxn>
                <a:cxn ang="0">
                  <a:pos x="871" y="382"/>
                </a:cxn>
                <a:cxn ang="0">
                  <a:pos x="822" y="243"/>
                </a:cxn>
                <a:cxn ang="0">
                  <a:pos x="773" y="230"/>
                </a:cxn>
                <a:cxn ang="0">
                  <a:pos x="727" y="232"/>
                </a:cxn>
                <a:cxn ang="0">
                  <a:pos x="689" y="228"/>
                </a:cxn>
                <a:cxn ang="0">
                  <a:pos x="660" y="241"/>
                </a:cxn>
                <a:cxn ang="0">
                  <a:pos x="635" y="227"/>
                </a:cxn>
                <a:cxn ang="0">
                  <a:pos x="602" y="219"/>
                </a:cxn>
                <a:cxn ang="0">
                  <a:pos x="563" y="209"/>
                </a:cxn>
                <a:cxn ang="0">
                  <a:pos x="521" y="200"/>
                </a:cxn>
                <a:cxn ang="0">
                  <a:pos x="495" y="184"/>
                </a:cxn>
                <a:cxn ang="0">
                  <a:pos x="465" y="10"/>
                </a:cxn>
                <a:cxn ang="0">
                  <a:pos x="253" y="280"/>
                </a:cxn>
                <a:cxn ang="0">
                  <a:pos x="0" y="353"/>
                </a:cxn>
                <a:cxn ang="0">
                  <a:pos x="21" y="382"/>
                </a:cxn>
                <a:cxn ang="0">
                  <a:pos x="69" y="441"/>
                </a:cxn>
                <a:cxn ang="0">
                  <a:pos x="112" y="482"/>
                </a:cxn>
                <a:cxn ang="0">
                  <a:pos x="134" y="558"/>
                </a:cxn>
                <a:cxn ang="0">
                  <a:pos x="184" y="596"/>
                </a:cxn>
                <a:cxn ang="0">
                  <a:pos x="230" y="611"/>
                </a:cxn>
                <a:cxn ang="0">
                  <a:pos x="263" y="561"/>
                </a:cxn>
                <a:cxn ang="0">
                  <a:pos x="304" y="554"/>
                </a:cxn>
                <a:cxn ang="0">
                  <a:pos x="354" y="562"/>
                </a:cxn>
                <a:cxn ang="0">
                  <a:pos x="380" y="592"/>
                </a:cxn>
                <a:cxn ang="0">
                  <a:pos x="419" y="654"/>
                </a:cxn>
                <a:cxn ang="0">
                  <a:pos x="447" y="702"/>
                </a:cxn>
                <a:cxn ang="0">
                  <a:pos x="484" y="745"/>
                </a:cxn>
                <a:cxn ang="0">
                  <a:pos x="488" y="786"/>
                </a:cxn>
                <a:cxn ang="0">
                  <a:pos x="514" y="840"/>
                </a:cxn>
                <a:cxn ang="0">
                  <a:pos x="554" y="855"/>
                </a:cxn>
                <a:cxn ang="0">
                  <a:pos x="629" y="882"/>
                </a:cxn>
                <a:cxn ang="0">
                  <a:pos x="649" y="877"/>
                </a:cxn>
                <a:cxn ang="0">
                  <a:pos x="635" y="830"/>
                </a:cxn>
                <a:cxn ang="0">
                  <a:pos x="632" y="787"/>
                </a:cxn>
                <a:cxn ang="0">
                  <a:pos x="610" y="756"/>
                </a:cxn>
                <a:cxn ang="0">
                  <a:pos x="645" y="740"/>
                </a:cxn>
                <a:cxn ang="0">
                  <a:pos x="647" y="722"/>
                </a:cxn>
                <a:cxn ang="0">
                  <a:pos x="655" y="702"/>
                </a:cxn>
                <a:cxn ang="0">
                  <a:pos x="671" y="700"/>
                </a:cxn>
                <a:cxn ang="0">
                  <a:pos x="693" y="685"/>
                </a:cxn>
                <a:cxn ang="0">
                  <a:pos x="697" y="653"/>
                </a:cxn>
                <a:cxn ang="0">
                  <a:pos x="721" y="656"/>
                </a:cxn>
                <a:cxn ang="0">
                  <a:pos x="739" y="662"/>
                </a:cxn>
                <a:cxn ang="0">
                  <a:pos x="774" y="643"/>
                </a:cxn>
                <a:cxn ang="0">
                  <a:pos x="818" y="596"/>
                </a:cxn>
                <a:cxn ang="0">
                  <a:pos x="819" y="569"/>
                </a:cxn>
                <a:cxn ang="0">
                  <a:pos x="839" y="585"/>
                </a:cxn>
                <a:cxn ang="0">
                  <a:pos x="875" y="571"/>
                </a:cxn>
                <a:cxn ang="0">
                  <a:pos x="898" y="520"/>
                </a:cxn>
                <a:cxn ang="0">
                  <a:pos x="907" y="471"/>
                </a:cxn>
                <a:cxn ang="0">
                  <a:pos x="648" y="749"/>
                </a:cxn>
                <a:cxn ang="0">
                  <a:pos x="667" y="718"/>
                </a:cxn>
                <a:cxn ang="0">
                  <a:pos x="683" y="696"/>
                </a:cxn>
                <a:cxn ang="0">
                  <a:pos x="812" y="611"/>
                </a:cxn>
              </a:cxnLst>
              <a:rect l="0" t="0" r="r" b="b"/>
              <a:pathLst>
                <a:path w="908" h="886">
                  <a:moveTo>
                    <a:pt x="644" y="826"/>
                  </a:moveTo>
                  <a:lnTo>
                    <a:pt x="644" y="830"/>
                  </a:lnTo>
                  <a:lnTo>
                    <a:pt x="648" y="836"/>
                  </a:lnTo>
                  <a:lnTo>
                    <a:pt x="651" y="848"/>
                  </a:lnTo>
                  <a:lnTo>
                    <a:pt x="652" y="859"/>
                  </a:lnTo>
                  <a:lnTo>
                    <a:pt x="653" y="864"/>
                  </a:lnTo>
                  <a:lnTo>
                    <a:pt x="652" y="848"/>
                  </a:lnTo>
                  <a:lnTo>
                    <a:pt x="649" y="837"/>
                  </a:lnTo>
                  <a:lnTo>
                    <a:pt x="640" y="807"/>
                  </a:lnTo>
                  <a:lnTo>
                    <a:pt x="637" y="790"/>
                  </a:lnTo>
                  <a:lnTo>
                    <a:pt x="637" y="779"/>
                  </a:lnTo>
                  <a:lnTo>
                    <a:pt x="637" y="791"/>
                  </a:lnTo>
                  <a:lnTo>
                    <a:pt x="637" y="795"/>
                  </a:lnTo>
                  <a:lnTo>
                    <a:pt x="637" y="806"/>
                  </a:lnTo>
                  <a:lnTo>
                    <a:pt x="640" y="811"/>
                  </a:lnTo>
                  <a:lnTo>
                    <a:pt x="640" y="817"/>
                  </a:lnTo>
                  <a:lnTo>
                    <a:pt x="644" y="826"/>
                  </a:lnTo>
                  <a:close/>
                  <a:moveTo>
                    <a:pt x="907" y="460"/>
                  </a:moveTo>
                  <a:lnTo>
                    <a:pt x="908" y="456"/>
                  </a:lnTo>
                  <a:lnTo>
                    <a:pt x="907" y="451"/>
                  </a:lnTo>
                  <a:lnTo>
                    <a:pt x="908" y="447"/>
                  </a:lnTo>
                  <a:lnTo>
                    <a:pt x="906" y="445"/>
                  </a:lnTo>
                  <a:lnTo>
                    <a:pt x="898" y="434"/>
                  </a:lnTo>
                  <a:lnTo>
                    <a:pt x="898" y="429"/>
                  </a:lnTo>
                  <a:lnTo>
                    <a:pt x="895" y="425"/>
                  </a:lnTo>
                  <a:lnTo>
                    <a:pt x="894" y="424"/>
                  </a:lnTo>
                  <a:lnTo>
                    <a:pt x="891" y="418"/>
                  </a:lnTo>
                  <a:lnTo>
                    <a:pt x="887" y="413"/>
                  </a:lnTo>
                  <a:lnTo>
                    <a:pt x="887" y="405"/>
                  </a:lnTo>
                  <a:lnTo>
                    <a:pt x="883" y="394"/>
                  </a:lnTo>
                  <a:lnTo>
                    <a:pt x="880" y="390"/>
                  </a:lnTo>
                  <a:lnTo>
                    <a:pt x="871" y="382"/>
                  </a:lnTo>
                  <a:lnTo>
                    <a:pt x="868" y="297"/>
                  </a:lnTo>
                  <a:lnTo>
                    <a:pt x="866" y="253"/>
                  </a:lnTo>
                  <a:lnTo>
                    <a:pt x="850" y="250"/>
                  </a:lnTo>
                  <a:lnTo>
                    <a:pt x="845" y="254"/>
                  </a:lnTo>
                  <a:lnTo>
                    <a:pt x="839" y="250"/>
                  </a:lnTo>
                  <a:lnTo>
                    <a:pt x="839" y="247"/>
                  </a:lnTo>
                  <a:lnTo>
                    <a:pt x="837" y="246"/>
                  </a:lnTo>
                  <a:lnTo>
                    <a:pt x="822" y="243"/>
                  </a:lnTo>
                  <a:lnTo>
                    <a:pt x="816" y="239"/>
                  </a:lnTo>
                  <a:lnTo>
                    <a:pt x="812" y="238"/>
                  </a:lnTo>
                  <a:lnTo>
                    <a:pt x="801" y="230"/>
                  </a:lnTo>
                  <a:lnTo>
                    <a:pt x="789" y="223"/>
                  </a:lnTo>
                  <a:lnTo>
                    <a:pt x="785" y="223"/>
                  </a:lnTo>
                  <a:lnTo>
                    <a:pt x="781" y="227"/>
                  </a:lnTo>
                  <a:lnTo>
                    <a:pt x="778" y="230"/>
                  </a:lnTo>
                  <a:lnTo>
                    <a:pt x="773" y="230"/>
                  </a:lnTo>
                  <a:lnTo>
                    <a:pt x="769" y="228"/>
                  </a:lnTo>
                  <a:lnTo>
                    <a:pt x="763" y="223"/>
                  </a:lnTo>
                  <a:lnTo>
                    <a:pt x="753" y="227"/>
                  </a:lnTo>
                  <a:lnTo>
                    <a:pt x="748" y="231"/>
                  </a:lnTo>
                  <a:lnTo>
                    <a:pt x="743" y="231"/>
                  </a:lnTo>
                  <a:lnTo>
                    <a:pt x="738" y="227"/>
                  </a:lnTo>
                  <a:lnTo>
                    <a:pt x="734" y="231"/>
                  </a:lnTo>
                  <a:lnTo>
                    <a:pt x="727" y="232"/>
                  </a:lnTo>
                  <a:lnTo>
                    <a:pt x="721" y="239"/>
                  </a:lnTo>
                  <a:lnTo>
                    <a:pt x="716" y="239"/>
                  </a:lnTo>
                  <a:lnTo>
                    <a:pt x="713" y="243"/>
                  </a:lnTo>
                  <a:lnTo>
                    <a:pt x="708" y="239"/>
                  </a:lnTo>
                  <a:lnTo>
                    <a:pt x="702" y="236"/>
                  </a:lnTo>
                  <a:lnTo>
                    <a:pt x="697" y="234"/>
                  </a:lnTo>
                  <a:lnTo>
                    <a:pt x="694" y="228"/>
                  </a:lnTo>
                  <a:lnTo>
                    <a:pt x="689" y="228"/>
                  </a:lnTo>
                  <a:lnTo>
                    <a:pt x="683" y="232"/>
                  </a:lnTo>
                  <a:lnTo>
                    <a:pt x="679" y="230"/>
                  </a:lnTo>
                  <a:lnTo>
                    <a:pt x="674" y="224"/>
                  </a:lnTo>
                  <a:lnTo>
                    <a:pt x="670" y="223"/>
                  </a:lnTo>
                  <a:lnTo>
                    <a:pt x="667" y="224"/>
                  </a:lnTo>
                  <a:lnTo>
                    <a:pt x="667" y="227"/>
                  </a:lnTo>
                  <a:lnTo>
                    <a:pt x="662" y="231"/>
                  </a:lnTo>
                  <a:lnTo>
                    <a:pt x="660" y="241"/>
                  </a:lnTo>
                  <a:lnTo>
                    <a:pt x="656" y="242"/>
                  </a:lnTo>
                  <a:lnTo>
                    <a:pt x="655" y="241"/>
                  </a:lnTo>
                  <a:lnTo>
                    <a:pt x="652" y="235"/>
                  </a:lnTo>
                  <a:lnTo>
                    <a:pt x="655" y="230"/>
                  </a:lnTo>
                  <a:lnTo>
                    <a:pt x="649" y="230"/>
                  </a:lnTo>
                  <a:lnTo>
                    <a:pt x="641" y="234"/>
                  </a:lnTo>
                  <a:lnTo>
                    <a:pt x="636" y="232"/>
                  </a:lnTo>
                  <a:lnTo>
                    <a:pt x="635" y="227"/>
                  </a:lnTo>
                  <a:lnTo>
                    <a:pt x="629" y="227"/>
                  </a:lnTo>
                  <a:lnTo>
                    <a:pt x="626" y="223"/>
                  </a:lnTo>
                  <a:lnTo>
                    <a:pt x="621" y="220"/>
                  </a:lnTo>
                  <a:lnTo>
                    <a:pt x="613" y="228"/>
                  </a:lnTo>
                  <a:lnTo>
                    <a:pt x="609" y="231"/>
                  </a:lnTo>
                  <a:lnTo>
                    <a:pt x="603" y="230"/>
                  </a:lnTo>
                  <a:lnTo>
                    <a:pt x="602" y="223"/>
                  </a:lnTo>
                  <a:lnTo>
                    <a:pt x="602" y="219"/>
                  </a:lnTo>
                  <a:lnTo>
                    <a:pt x="597" y="219"/>
                  </a:lnTo>
                  <a:lnTo>
                    <a:pt x="592" y="213"/>
                  </a:lnTo>
                  <a:lnTo>
                    <a:pt x="594" y="208"/>
                  </a:lnTo>
                  <a:lnTo>
                    <a:pt x="588" y="208"/>
                  </a:lnTo>
                  <a:lnTo>
                    <a:pt x="578" y="207"/>
                  </a:lnTo>
                  <a:lnTo>
                    <a:pt x="572" y="211"/>
                  </a:lnTo>
                  <a:lnTo>
                    <a:pt x="567" y="213"/>
                  </a:lnTo>
                  <a:lnTo>
                    <a:pt x="563" y="209"/>
                  </a:lnTo>
                  <a:lnTo>
                    <a:pt x="560" y="205"/>
                  </a:lnTo>
                  <a:lnTo>
                    <a:pt x="554" y="205"/>
                  </a:lnTo>
                  <a:lnTo>
                    <a:pt x="549" y="207"/>
                  </a:lnTo>
                  <a:lnTo>
                    <a:pt x="538" y="203"/>
                  </a:lnTo>
                  <a:lnTo>
                    <a:pt x="533" y="200"/>
                  </a:lnTo>
                  <a:lnTo>
                    <a:pt x="529" y="201"/>
                  </a:lnTo>
                  <a:lnTo>
                    <a:pt x="526" y="200"/>
                  </a:lnTo>
                  <a:lnTo>
                    <a:pt x="521" y="200"/>
                  </a:lnTo>
                  <a:lnTo>
                    <a:pt x="519" y="194"/>
                  </a:lnTo>
                  <a:lnTo>
                    <a:pt x="519" y="189"/>
                  </a:lnTo>
                  <a:lnTo>
                    <a:pt x="515" y="185"/>
                  </a:lnTo>
                  <a:lnTo>
                    <a:pt x="510" y="182"/>
                  </a:lnTo>
                  <a:lnTo>
                    <a:pt x="508" y="179"/>
                  </a:lnTo>
                  <a:lnTo>
                    <a:pt x="506" y="185"/>
                  </a:lnTo>
                  <a:lnTo>
                    <a:pt x="502" y="185"/>
                  </a:lnTo>
                  <a:lnTo>
                    <a:pt x="495" y="184"/>
                  </a:lnTo>
                  <a:lnTo>
                    <a:pt x="489" y="185"/>
                  </a:lnTo>
                  <a:lnTo>
                    <a:pt x="485" y="184"/>
                  </a:lnTo>
                  <a:lnTo>
                    <a:pt x="476" y="173"/>
                  </a:lnTo>
                  <a:lnTo>
                    <a:pt x="470" y="169"/>
                  </a:lnTo>
                  <a:lnTo>
                    <a:pt x="465" y="169"/>
                  </a:lnTo>
                  <a:lnTo>
                    <a:pt x="466" y="159"/>
                  </a:lnTo>
                  <a:lnTo>
                    <a:pt x="470" y="13"/>
                  </a:lnTo>
                  <a:lnTo>
                    <a:pt x="465" y="10"/>
                  </a:lnTo>
                  <a:lnTo>
                    <a:pt x="460" y="9"/>
                  </a:lnTo>
                  <a:lnTo>
                    <a:pt x="432" y="9"/>
                  </a:lnTo>
                  <a:lnTo>
                    <a:pt x="365" y="6"/>
                  </a:lnTo>
                  <a:lnTo>
                    <a:pt x="275" y="0"/>
                  </a:lnTo>
                  <a:lnTo>
                    <a:pt x="272" y="2"/>
                  </a:lnTo>
                  <a:lnTo>
                    <a:pt x="271" y="7"/>
                  </a:lnTo>
                  <a:lnTo>
                    <a:pt x="260" y="205"/>
                  </a:lnTo>
                  <a:lnTo>
                    <a:pt x="253" y="280"/>
                  </a:lnTo>
                  <a:lnTo>
                    <a:pt x="248" y="365"/>
                  </a:lnTo>
                  <a:lnTo>
                    <a:pt x="243" y="371"/>
                  </a:lnTo>
                  <a:lnTo>
                    <a:pt x="240" y="371"/>
                  </a:lnTo>
                  <a:lnTo>
                    <a:pt x="180" y="367"/>
                  </a:lnTo>
                  <a:lnTo>
                    <a:pt x="119" y="361"/>
                  </a:lnTo>
                  <a:lnTo>
                    <a:pt x="51" y="356"/>
                  </a:lnTo>
                  <a:lnTo>
                    <a:pt x="0" y="350"/>
                  </a:lnTo>
                  <a:lnTo>
                    <a:pt x="0" y="353"/>
                  </a:lnTo>
                  <a:lnTo>
                    <a:pt x="2" y="363"/>
                  </a:lnTo>
                  <a:lnTo>
                    <a:pt x="5" y="367"/>
                  </a:lnTo>
                  <a:lnTo>
                    <a:pt x="5" y="369"/>
                  </a:lnTo>
                  <a:lnTo>
                    <a:pt x="11" y="372"/>
                  </a:lnTo>
                  <a:lnTo>
                    <a:pt x="11" y="372"/>
                  </a:lnTo>
                  <a:lnTo>
                    <a:pt x="13" y="372"/>
                  </a:lnTo>
                  <a:lnTo>
                    <a:pt x="17" y="376"/>
                  </a:lnTo>
                  <a:lnTo>
                    <a:pt x="21" y="382"/>
                  </a:lnTo>
                  <a:lnTo>
                    <a:pt x="21" y="387"/>
                  </a:lnTo>
                  <a:lnTo>
                    <a:pt x="27" y="396"/>
                  </a:lnTo>
                  <a:lnTo>
                    <a:pt x="32" y="401"/>
                  </a:lnTo>
                  <a:lnTo>
                    <a:pt x="42" y="406"/>
                  </a:lnTo>
                  <a:lnTo>
                    <a:pt x="47" y="411"/>
                  </a:lnTo>
                  <a:lnTo>
                    <a:pt x="57" y="425"/>
                  </a:lnTo>
                  <a:lnTo>
                    <a:pt x="68" y="434"/>
                  </a:lnTo>
                  <a:lnTo>
                    <a:pt x="69" y="441"/>
                  </a:lnTo>
                  <a:lnTo>
                    <a:pt x="78" y="451"/>
                  </a:lnTo>
                  <a:lnTo>
                    <a:pt x="84" y="455"/>
                  </a:lnTo>
                  <a:lnTo>
                    <a:pt x="89" y="458"/>
                  </a:lnTo>
                  <a:lnTo>
                    <a:pt x="100" y="467"/>
                  </a:lnTo>
                  <a:lnTo>
                    <a:pt x="106" y="470"/>
                  </a:lnTo>
                  <a:lnTo>
                    <a:pt x="106" y="474"/>
                  </a:lnTo>
                  <a:lnTo>
                    <a:pt x="110" y="476"/>
                  </a:lnTo>
                  <a:lnTo>
                    <a:pt x="112" y="482"/>
                  </a:lnTo>
                  <a:lnTo>
                    <a:pt x="114" y="493"/>
                  </a:lnTo>
                  <a:lnTo>
                    <a:pt x="116" y="494"/>
                  </a:lnTo>
                  <a:lnTo>
                    <a:pt x="120" y="505"/>
                  </a:lnTo>
                  <a:lnTo>
                    <a:pt x="123" y="510"/>
                  </a:lnTo>
                  <a:lnTo>
                    <a:pt x="123" y="516"/>
                  </a:lnTo>
                  <a:lnTo>
                    <a:pt x="122" y="521"/>
                  </a:lnTo>
                  <a:lnTo>
                    <a:pt x="123" y="531"/>
                  </a:lnTo>
                  <a:lnTo>
                    <a:pt x="134" y="558"/>
                  </a:lnTo>
                  <a:lnTo>
                    <a:pt x="141" y="565"/>
                  </a:lnTo>
                  <a:lnTo>
                    <a:pt x="146" y="566"/>
                  </a:lnTo>
                  <a:lnTo>
                    <a:pt x="150" y="570"/>
                  </a:lnTo>
                  <a:lnTo>
                    <a:pt x="154" y="575"/>
                  </a:lnTo>
                  <a:lnTo>
                    <a:pt x="167" y="586"/>
                  </a:lnTo>
                  <a:lnTo>
                    <a:pt x="172" y="588"/>
                  </a:lnTo>
                  <a:lnTo>
                    <a:pt x="183" y="590"/>
                  </a:lnTo>
                  <a:lnTo>
                    <a:pt x="184" y="596"/>
                  </a:lnTo>
                  <a:lnTo>
                    <a:pt x="199" y="603"/>
                  </a:lnTo>
                  <a:lnTo>
                    <a:pt x="205" y="608"/>
                  </a:lnTo>
                  <a:lnTo>
                    <a:pt x="209" y="612"/>
                  </a:lnTo>
                  <a:lnTo>
                    <a:pt x="214" y="613"/>
                  </a:lnTo>
                  <a:lnTo>
                    <a:pt x="214" y="615"/>
                  </a:lnTo>
                  <a:lnTo>
                    <a:pt x="219" y="616"/>
                  </a:lnTo>
                  <a:lnTo>
                    <a:pt x="228" y="616"/>
                  </a:lnTo>
                  <a:lnTo>
                    <a:pt x="230" y="611"/>
                  </a:lnTo>
                  <a:lnTo>
                    <a:pt x="236" y="608"/>
                  </a:lnTo>
                  <a:lnTo>
                    <a:pt x="238" y="603"/>
                  </a:lnTo>
                  <a:lnTo>
                    <a:pt x="244" y="601"/>
                  </a:lnTo>
                  <a:lnTo>
                    <a:pt x="245" y="596"/>
                  </a:lnTo>
                  <a:lnTo>
                    <a:pt x="247" y="590"/>
                  </a:lnTo>
                  <a:lnTo>
                    <a:pt x="249" y="588"/>
                  </a:lnTo>
                  <a:lnTo>
                    <a:pt x="257" y="567"/>
                  </a:lnTo>
                  <a:lnTo>
                    <a:pt x="263" y="561"/>
                  </a:lnTo>
                  <a:lnTo>
                    <a:pt x="266" y="558"/>
                  </a:lnTo>
                  <a:lnTo>
                    <a:pt x="270" y="558"/>
                  </a:lnTo>
                  <a:lnTo>
                    <a:pt x="275" y="555"/>
                  </a:lnTo>
                  <a:lnTo>
                    <a:pt x="281" y="555"/>
                  </a:lnTo>
                  <a:lnTo>
                    <a:pt x="286" y="554"/>
                  </a:lnTo>
                  <a:lnTo>
                    <a:pt x="289" y="548"/>
                  </a:lnTo>
                  <a:lnTo>
                    <a:pt x="294" y="548"/>
                  </a:lnTo>
                  <a:lnTo>
                    <a:pt x="304" y="554"/>
                  </a:lnTo>
                  <a:lnTo>
                    <a:pt x="308" y="555"/>
                  </a:lnTo>
                  <a:lnTo>
                    <a:pt x="313" y="554"/>
                  </a:lnTo>
                  <a:lnTo>
                    <a:pt x="318" y="555"/>
                  </a:lnTo>
                  <a:lnTo>
                    <a:pt x="324" y="555"/>
                  </a:lnTo>
                  <a:lnTo>
                    <a:pt x="339" y="559"/>
                  </a:lnTo>
                  <a:lnTo>
                    <a:pt x="344" y="555"/>
                  </a:lnTo>
                  <a:lnTo>
                    <a:pt x="348" y="558"/>
                  </a:lnTo>
                  <a:lnTo>
                    <a:pt x="354" y="562"/>
                  </a:lnTo>
                  <a:lnTo>
                    <a:pt x="356" y="567"/>
                  </a:lnTo>
                  <a:lnTo>
                    <a:pt x="361" y="571"/>
                  </a:lnTo>
                  <a:lnTo>
                    <a:pt x="361" y="575"/>
                  </a:lnTo>
                  <a:lnTo>
                    <a:pt x="366" y="574"/>
                  </a:lnTo>
                  <a:lnTo>
                    <a:pt x="369" y="580"/>
                  </a:lnTo>
                  <a:lnTo>
                    <a:pt x="374" y="584"/>
                  </a:lnTo>
                  <a:lnTo>
                    <a:pt x="378" y="586"/>
                  </a:lnTo>
                  <a:lnTo>
                    <a:pt x="380" y="592"/>
                  </a:lnTo>
                  <a:lnTo>
                    <a:pt x="394" y="603"/>
                  </a:lnTo>
                  <a:lnTo>
                    <a:pt x="400" y="613"/>
                  </a:lnTo>
                  <a:lnTo>
                    <a:pt x="404" y="619"/>
                  </a:lnTo>
                  <a:lnTo>
                    <a:pt x="408" y="632"/>
                  </a:lnTo>
                  <a:lnTo>
                    <a:pt x="413" y="643"/>
                  </a:lnTo>
                  <a:lnTo>
                    <a:pt x="416" y="649"/>
                  </a:lnTo>
                  <a:lnTo>
                    <a:pt x="416" y="650"/>
                  </a:lnTo>
                  <a:lnTo>
                    <a:pt x="419" y="654"/>
                  </a:lnTo>
                  <a:lnTo>
                    <a:pt x="422" y="660"/>
                  </a:lnTo>
                  <a:lnTo>
                    <a:pt x="426" y="665"/>
                  </a:lnTo>
                  <a:lnTo>
                    <a:pt x="424" y="666"/>
                  </a:lnTo>
                  <a:lnTo>
                    <a:pt x="427" y="677"/>
                  </a:lnTo>
                  <a:lnTo>
                    <a:pt x="432" y="688"/>
                  </a:lnTo>
                  <a:lnTo>
                    <a:pt x="438" y="692"/>
                  </a:lnTo>
                  <a:lnTo>
                    <a:pt x="443" y="695"/>
                  </a:lnTo>
                  <a:lnTo>
                    <a:pt x="447" y="702"/>
                  </a:lnTo>
                  <a:lnTo>
                    <a:pt x="449" y="707"/>
                  </a:lnTo>
                  <a:lnTo>
                    <a:pt x="454" y="711"/>
                  </a:lnTo>
                  <a:lnTo>
                    <a:pt x="458" y="717"/>
                  </a:lnTo>
                  <a:lnTo>
                    <a:pt x="458" y="722"/>
                  </a:lnTo>
                  <a:lnTo>
                    <a:pt x="469" y="736"/>
                  </a:lnTo>
                  <a:lnTo>
                    <a:pt x="477" y="738"/>
                  </a:lnTo>
                  <a:lnTo>
                    <a:pt x="483" y="742"/>
                  </a:lnTo>
                  <a:lnTo>
                    <a:pt x="484" y="745"/>
                  </a:lnTo>
                  <a:lnTo>
                    <a:pt x="484" y="749"/>
                  </a:lnTo>
                  <a:lnTo>
                    <a:pt x="485" y="755"/>
                  </a:lnTo>
                  <a:lnTo>
                    <a:pt x="485" y="760"/>
                  </a:lnTo>
                  <a:lnTo>
                    <a:pt x="483" y="765"/>
                  </a:lnTo>
                  <a:lnTo>
                    <a:pt x="488" y="769"/>
                  </a:lnTo>
                  <a:lnTo>
                    <a:pt x="488" y="775"/>
                  </a:lnTo>
                  <a:lnTo>
                    <a:pt x="487" y="780"/>
                  </a:lnTo>
                  <a:lnTo>
                    <a:pt x="488" y="786"/>
                  </a:lnTo>
                  <a:lnTo>
                    <a:pt x="491" y="791"/>
                  </a:lnTo>
                  <a:lnTo>
                    <a:pt x="498" y="801"/>
                  </a:lnTo>
                  <a:lnTo>
                    <a:pt x="502" y="806"/>
                  </a:lnTo>
                  <a:lnTo>
                    <a:pt x="506" y="817"/>
                  </a:lnTo>
                  <a:lnTo>
                    <a:pt x="507" y="829"/>
                  </a:lnTo>
                  <a:lnTo>
                    <a:pt x="512" y="833"/>
                  </a:lnTo>
                  <a:lnTo>
                    <a:pt x="511" y="839"/>
                  </a:lnTo>
                  <a:lnTo>
                    <a:pt x="514" y="840"/>
                  </a:lnTo>
                  <a:lnTo>
                    <a:pt x="525" y="841"/>
                  </a:lnTo>
                  <a:lnTo>
                    <a:pt x="530" y="844"/>
                  </a:lnTo>
                  <a:lnTo>
                    <a:pt x="533" y="843"/>
                  </a:lnTo>
                  <a:lnTo>
                    <a:pt x="538" y="847"/>
                  </a:lnTo>
                  <a:lnTo>
                    <a:pt x="541" y="852"/>
                  </a:lnTo>
                  <a:lnTo>
                    <a:pt x="545" y="854"/>
                  </a:lnTo>
                  <a:lnTo>
                    <a:pt x="550" y="852"/>
                  </a:lnTo>
                  <a:lnTo>
                    <a:pt x="554" y="855"/>
                  </a:lnTo>
                  <a:lnTo>
                    <a:pt x="561" y="856"/>
                  </a:lnTo>
                  <a:lnTo>
                    <a:pt x="571" y="866"/>
                  </a:lnTo>
                  <a:lnTo>
                    <a:pt x="575" y="867"/>
                  </a:lnTo>
                  <a:lnTo>
                    <a:pt x="597" y="870"/>
                  </a:lnTo>
                  <a:lnTo>
                    <a:pt x="609" y="868"/>
                  </a:lnTo>
                  <a:lnTo>
                    <a:pt x="614" y="871"/>
                  </a:lnTo>
                  <a:lnTo>
                    <a:pt x="618" y="872"/>
                  </a:lnTo>
                  <a:lnTo>
                    <a:pt x="629" y="882"/>
                  </a:lnTo>
                  <a:lnTo>
                    <a:pt x="630" y="882"/>
                  </a:lnTo>
                  <a:lnTo>
                    <a:pt x="636" y="886"/>
                  </a:lnTo>
                  <a:lnTo>
                    <a:pt x="640" y="886"/>
                  </a:lnTo>
                  <a:lnTo>
                    <a:pt x="640" y="881"/>
                  </a:lnTo>
                  <a:lnTo>
                    <a:pt x="653" y="878"/>
                  </a:lnTo>
                  <a:lnTo>
                    <a:pt x="656" y="877"/>
                  </a:lnTo>
                  <a:lnTo>
                    <a:pt x="655" y="871"/>
                  </a:lnTo>
                  <a:lnTo>
                    <a:pt x="649" y="877"/>
                  </a:lnTo>
                  <a:lnTo>
                    <a:pt x="651" y="870"/>
                  </a:lnTo>
                  <a:lnTo>
                    <a:pt x="647" y="877"/>
                  </a:lnTo>
                  <a:lnTo>
                    <a:pt x="643" y="868"/>
                  </a:lnTo>
                  <a:lnTo>
                    <a:pt x="648" y="868"/>
                  </a:lnTo>
                  <a:lnTo>
                    <a:pt x="644" y="864"/>
                  </a:lnTo>
                  <a:lnTo>
                    <a:pt x="643" y="854"/>
                  </a:lnTo>
                  <a:lnTo>
                    <a:pt x="635" y="836"/>
                  </a:lnTo>
                  <a:lnTo>
                    <a:pt x="635" y="830"/>
                  </a:lnTo>
                  <a:lnTo>
                    <a:pt x="630" y="811"/>
                  </a:lnTo>
                  <a:lnTo>
                    <a:pt x="626" y="807"/>
                  </a:lnTo>
                  <a:lnTo>
                    <a:pt x="626" y="802"/>
                  </a:lnTo>
                  <a:lnTo>
                    <a:pt x="630" y="803"/>
                  </a:lnTo>
                  <a:lnTo>
                    <a:pt x="625" y="797"/>
                  </a:lnTo>
                  <a:lnTo>
                    <a:pt x="626" y="792"/>
                  </a:lnTo>
                  <a:lnTo>
                    <a:pt x="630" y="792"/>
                  </a:lnTo>
                  <a:lnTo>
                    <a:pt x="632" y="787"/>
                  </a:lnTo>
                  <a:lnTo>
                    <a:pt x="635" y="782"/>
                  </a:lnTo>
                  <a:lnTo>
                    <a:pt x="635" y="776"/>
                  </a:lnTo>
                  <a:lnTo>
                    <a:pt x="636" y="771"/>
                  </a:lnTo>
                  <a:lnTo>
                    <a:pt x="625" y="773"/>
                  </a:lnTo>
                  <a:lnTo>
                    <a:pt x="614" y="771"/>
                  </a:lnTo>
                  <a:lnTo>
                    <a:pt x="616" y="765"/>
                  </a:lnTo>
                  <a:lnTo>
                    <a:pt x="613" y="761"/>
                  </a:lnTo>
                  <a:lnTo>
                    <a:pt x="610" y="756"/>
                  </a:lnTo>
                  <a:lnTo>
                    <a:pt x="616" y="760"/>
                  </a:lnTo>
                  <a:lnTo>
                    <a:pt x="620" y="765"/>
                  </a:lnTo>
                  <a:lnTo>
                    <a:pt x="624" y="765"/>
                  </a:lnTo>
                  <a:lnTo>
                    <a:pt x="628" y="764"/>
                  </a:lnTo>
                  <a:lnTo>
                    <a:pt x="633" y="765"/>
                  </a:lnTo>
                  <a:lnTo>
                    <a:pt x="628" y="769"/>
                  </a:lnTo>
                  <a:lnTo>
                    <a:pt x="636" y="767"/>
                  </a:lnTo>
                  <a:lnTo>
                    <a:pt x="645" y="740"/>
                  </a:lnTo>
                  <a:lnTo>
                    <a:pt x="644" y="736"/>
                  </a:lnTo>
                  <a:lnTo>
                    <a:pt x="641" y="734"/>
                  </a:lnTo>
                  <a:lnTo>
                    <a:pt x="637" y="729"/>
                  </a:lnTo>
                  <a:lnTo>
                    <a:pt x="637" y="725"/>
                  </a:lnTo>
                  <a:lnTo>
                    <a:pt x="633" y="726"/>
                  </a:lnTo>
                  <a:lnTo>
                    <a:pt x="630" y="723"/>
                  </a:lnTo>
                  <a:lnTo>
                    <a:pt x="636" y="722"/>
                  </a:lnTo>
                  <a:lnTo>
                    <a:pt x="647" y="722"/>
                  </a:lnTo>
                  <a:lnTo>
                    <a:pt x="652" y="726"/>
                  </a:lnTo>
                  <a:lnTo>
                    <a:pt x="662" y="712"/>
                  </a:lnTo>
                  <a:lnTo>
                    <a:pt x="664" y="707"/>
                  </a:lnTo>
                  <a:lnTo>
                    <a:pt x="664" y="702"/>
                  </a:lnTo>
                  <a:lnTo>
                    <a:pt x="660" y="706"/>
                  </a:lnTo>
                  <a:lnTo>
                    <a:pt x="658" y="711"/>
                  </a:lnTo>
                  <a:lnTo>
                    <a:pt x="652" y="706"/>
                  </a:lnTo>
                  <a:lnTo>
                    <a:pt x="655" y="702"/>
                  </a:lnTo>
                  <a:lnTo>
                    <a:pt x="653" y="699"/>
                  </a:lnTo>
                  <a:lnTo>
                    <a:pt x="659" y="699"/>
                  </a:lnTo>
                  <a:lnTo>
                    <a:pt x="664" y="696"/>
                  </a:lnTo>
                  <a:lnTo>
                    <a:pt x="666" y="700"/>
                  </a:lnTo>
                  <a:lnTo>
                    <a:pt x="671" y="696"/>
                  </a:lnTo>
                  <a:lnTo>
                    <a:pt x="672" y="691"/>
                  </a:lnTo>
                  <a:lnTo>
                    <a:pt x="672" y="696"/>
                  </a:lnTo>
                  <a:lnTo>
                    <a:pt x="671" y="700"/>
                  </a:lnTo>
                  <a:lnTo>
                    <a:pt x="675" y="698"/>
                  </a:lnTo>
                  <a:lnTo>
                    <a:pt x="682" y="691"/>
                  </a:lnTo>
                  <a:lnTo>
                    <a:pt x="682" y="685"/>
                  </a:lnTo>
                  <a:lnTo>
                    <a:pt x="679" y="680"/>
                  </a:lnTo>
                  <a:lnTo>
                    <a:pt x="682" y="674"/>
                  </a:lnTo>
                  <a:lnTo>
                    <a:pt x="681" y="673"/>
                  </a:lnTo>
                  <a:lnTo>
                    <a:pt x="687" y="683"/>
                  </a:lnTo>
                  <a:lnTo>
                    <a:pt x="693" y="685"/>
                  </a:lnTo>
                  <a:lnTo>
                    <a:pt x="709" y="676"/>
                  </a:lnTo>
                  <a:lnTo>
                    <a:pt x="709" y="674"/>
                  </a:lnTo>
                  <a:lnTo>
                    <a:pt x="705" y="672"/>
                  </a:lnTo>
                  <a:lnTo>
                    <a:pt x="700" y="673"/>
                  </a:lnTo>
                  <a:lnTo>
                    <a:pt x="702" y="668"/>
                  </a:lnTo>
                  <a:lnTo>
                    <a:pt x="697" y="665"/>
                  </a:lnTo>
                  <a:lnTo>
                    <a:pt x="691" y="654"/>
                  </a:lnTo>
                  <a:lnTo>
                    <a:pt x="697" y="653"/>
                  </a:lnTo>
                  <a:lnTo>
                    <a:pt x="698" y="657"/>
                  </a:lnTo>
                  <a:lnTo>
                    <a:pt x="706" y="664"/>
                  </a:lnTo>
                  <a:lnTo>
                    <a:pt x="710" y="661"/>
                  </a:lnTo>
                  <a:lnTo>
                    <a:pt x="706" y="651"/>
                  </a:lnTo>
                  <a:lnTo>
                    <a:pt x="708" y="650"/>
                  </a:lnTo>
                  <a:lnTo>
                    <a:pt x="710" y="657"/>
                  </a:lnTo>
                  <a:lnTo>
                    <a:pt x="716" y="658"/>
                  </a:lnTo>
                  <a:lnTo>
                    <a:pt x="721" y="656"/>
                  </a:lnTo>
                  <a:lnTo>
                    <a:pt x="723" y="661"/>
                  </a:lnTo>
                  <a:lnTo>
                    <a:pt x="728" y="660"/>
                  </a:lnTo>
                  <a:lnTo>
                    <a:pt x="725" y="664"/>
                  </a:lnTo>
                  <a:lnTo>
                    <a:pt x="736" y="658"/>
                  </a:lnTo>
                  <a:lnTo>
                    <a:pt x="735" y="664"/>
                  </a:lnTo>
                  <a:lnTo>
                    <a:pt x="724" y="670"/>
                  </a:lnTo>
                  <a:lnTo>
                    <a:pt x="723" y="672"/>
                  </a:lnTo>
                  <a:lnTo>
                    <a:pt x="739" y="662"/>
                  </a:lnTo>
                  <a:lnTo>
                    <a:pt x="750" y="658"/>
                  </a:lnTo>
                  <a:lnTo>
                    <a:pt x="755" y="654"/>
                  </a:lnTo>
                  <a:lnTo>
                    <a:pt x="750" y="656"/>
                  </a:lnTo>
                  <a:lnTo>
                    <a:pt x="744" y="660"/>
                  </a:lnTo>
                  <a:lnTo>
                    <a:pt x="744" y="654"/>
                  </a:lnTo>
                  <a:lnTo>
                    <a:pt x="755" y="650"/>
                  </a:lnTo>
                  <a:lnTo>
                    <a:pt x="765" y="650"/>
                  </a:lnTo>
                  <a:lnTo>
                    <a:pt x="774" y="643"/>
                  </a:lnTo>
                  <a:lnTo>
                    <a:pt x="782" y="639"/>
                  </a:lnTo>
                  <a:lnTo>
                    <a:pt x="788" y="635"/>
                  </a:lnTo>
                  <a:lnTo>
                    <a:pt x="797" y="626"/>
                  </a:lnTo>
                  <a:lnTo>
                    <a:pt x="799" y="616"/>
                  </a:lnTo>
                  <a:lnTo>
                    <a:pt x="807" y="611"/>
                  </a:lnTo>
                  <a:lnTo>
                    <a:pt x="811" y="605"/>
                  </a:lnTo>
                  <a:lnTo>
                    <a:pt x="816" y="603"/>
                  </a:lnTo>
                  <a:lnTo>
                    <a:pt x="818" y="596"/>
                  </a:lnTo>
                  <a:lnTo>
                    <a:pt x="812" y="594"/>
                  </a:lnTo>
                  <a:lnTo>
                    <a:pt x="812" y="586"/>
                  </a:lnTo>
                  <a:lnTo>
                    <a:pt x="808" y="582"/>
                  </a:lnTo>
                  <a:lnTo>
                    <a:pt x="808" y="577"/>
                  </a:lnTo>
                  <a:lnTo>
                    <a:pt x="805" y="571"/>
                  </a:lnTo>
                  <a:lnTo>
                    <a:pt x="808" y="570"/>
                  </a:lnTo>
                  <a:lnTo>
                    <a:pt x="816" y="574"/>
                  </a:lnTo>
                  <a:lnTo>
                    <a:pt x="819" y="569"/>
                  </a:lnTo>
                  <a:lnTo>
                    <a:pt x="824" y="565"/>
                  </a:lnTo>
                  <a:lnTo>
                    <a:pt x="828" y="566"/>
                  </a:lnTo>
                  <a:lnTo>
                    <a:pt x="828" y="574"/>
                  </a:lnTo>
                  <a:lnTo>
                    <a:pt x="824" y="585"/>
                  </a:lnTo>
                  <a:lnTo>
                    <a:pt x="835" y="582"/>
                  </a:lnTo>
                  <a:lnTo>
                    <a:pt x="846" y="582"/>
                  </a:lnTo>
                  <a:lnTo>
                    <a:pt x="845" y="584"/>
                  </a:lnTo>
                  <a:lnTo>
                    <a:pt x="839" y="585"/>
                  </a:lnTo>
                  <a:lnTo>
                    <a:pt x="828" y="593"/>
                  </a:lnTo>
                  <a:lnTo>
                    <a:pt x="824" y="599"/>
                  </a:lnTo>
                  <a:lnTo>
                    <a:pt x="826" y="599"/>
                  </a:lnTo>
                  <a:lnTo>
                    <a:pt x="833" y="593"/>
                  </a:lnTo>
                  <a:lnTo>
                    <a:pt x="837" y="589"/>
                  </a:lnTo>
                  <a:lnTo>
                    <a:pt x="842" y="588"/>
                  </a:lnTo>
                  <a:lnTo>
                    <a:pt x="858" y="580"/>
                  </a:lnTo>
                  <a:lnTo>
                    <a:pt x="875" y="571"/>
                  </a:lnTo>
                  <a:lnTo>
                    <a:pt x="889" y="570"/>
                  </a:lnTo>
                  <a:lnTo>
                    <a:pt x="883" y="559"/>
                  </a:lnTo>
                  <a:lnTo>
                    <a:pt x="888" y="548"/>
                  </a:lnTo>
                  <a:lnTo>
                    <a:pt x="894" y="544"/>
                  </a:lnTo>
                  <a:lnTo>
                    <a:pt x="894" y="544"/>
                  </a:lnTo>
                  <a:lnTo>
                    <a:pt x="899" y="539"/>
                  </a:lnTo>
                  <a:lnTo>
                    <a:pt x="900" y="532"/>
                  </a:lnTo>
                  <a:lnTo>
                    <a:pt x="898" y="520"/>
                  </a:lnTo>
                  <a:lnTo>
                    <a:pt x="895" y="513"/>
                  </a:lnTo>
                  <a:lnTo>
                    <a:pt x="899" y="508"/>
                  </a:lnTo>
                  <a:lnTo>
                    <a:pt x="898" y="498"/>
                  </a:lnTo>
                  <a:lnTo>
                    <a:pt x="899" y="493"/>
                  </a:lnTo>
                  <a:lnTo>
                    <a:pt x="903" y="487"/>
                  </a:lnTo>
                  <a:lnTo>
                    <a:pt x="904" y="482"/>
                  </a:lnTo>
                  <a:lnTo>
                    <a:pt x="907" y="476"/>
                  </a:lnTo>
                  <a:lnTo>
                    <a:pt x="907" y="471"/>
                  </a:lnTo>
                  <a:lnTo>
                    <a:pt x="908" y="466"/>
                  </a:lnTo>
                  <a:lnTo>
                    <a:pt x="907" y="460"/>
                  </a:lnTo>
                  <a:close/>
                  <a:moveTo>
                    <a:pt x="649" y="742"/>
                  </a:moveTo>
                  <a:lnTo>
                    <a:pt x="643" y="755"/>
                  </a:lnTo>
                  <a:lnTo>
                    <a:pt x="639" y="765"/>
                  </a:lnTo>
                  <a:lnTo>
                    <a:pt x="639" y="775"/>
                  </a:lnTo>
                  <a:lnTo>
                    <a:pt x="644" y="759"/>
                  </a:lnTo>
                  <a:lnTo>
                    <a:pt x="648" y="749"/>
                  </a:lnTo>
                  <a:lnTo>
                    <a:pt x="658" y="731"/>
                  </a:lnTo>
                  <a:lnTo>
                    <a:pt x="658" y="726"/>
                  </a:lnTo>
                  <a:lnTo>
                    <a:pt x="653" y="737"/>
                  </a:lnTo>
                  <a:lnTo>
                    <a:pt x="649" y="742"/>
                  </a:lnTo>
                  <a:close/>
                  <a:moveTo>
                    <a:pt x="671" y="707"/>
                  </a:moveTo>
                  <a:lnTo>
                    <a:pt x="670" y="712"/>
                  </a:lnTo>
                  <a:lnTo>
                    <a:pt x="667" y="717"/>
                  </a:lnTo>
                  <a:lnTo>
                    <a:pt x="667" y="718"/>
                  </a:lnTo>
                  <a:lnTo>
                    <a:pt x="675" y="708"/>
                  </a:lnTo>
                  <a:lnTo>
                    <a:pt x="678" y="703"/>
                  </a:lnTo>
                  <a:lnTo>
                    <a:pt x="675" y="702"/>
                  </a:lnTo>
                  <a:lnTo>
                    <a:pt x="671" y="707"/>
                  </a:lnTo>
                  <a:close/>
                  <a:moveTo>
                    <a:pt x="704" y="684"/>
                  </a:moveTo>
                  <a:lnTo>
                    <a:pt x="693" y="689"/>
                  </a:lnTo>
                  <a:lnTo>
                    <a:pt x="687" y="695"/>
                  </a:lnTo>
                  <a:lnTo>
                    <a:pt x="683" y="696"/>
                  </a:lnTo>
                  <a:lnTo>
                    <a:pt x="681" y="696"/>
                  </a:lnTo>
                  <a:lnTo>
                    <a:pt x="682" y="702"/>
                  </a:lnTo>
                  <a:lnTo>
                    <a:pt x="698" y="691"/>
                  </a:lnTo>
                  <a:lnTo>
                    <a:pt x="709" y="685"/>
                  </a:lnTo>
                  <a:lnTo>
                    <a:pt x="709" y="680"/>
                  </a:lnTo>
                  <a:lnTo>
                    <a:pt x="708" y="679"/>
                  </a:lnTo>
                  <a:lnTo>
                    <a:pt x="704" y="684"/>
                  </a:lnTo>
                  <a:close/>
                  <a:moveTo>
                    <a:pt x="812" y="611"/>
                  </a:moveTo>
                  <a:lnTo>
                    <a:pt x="807" y="615"/>
                  </a:lnTo>
                  <a:lnTo>
                    <a:pt x="805" y="618"/>
                  </a:lnTo>
                  <a:lnTo>
                    <a:pt x="820" y="607"/>
                  </a:lnTo>
                  <a:lnTo>
                    <a:pt x="824" y="600"/>
                  </a:lnTo>
                  <a:lnTo>
                    <a:pt x="819" y="604"/>
                  </a:lnTo>
                  <a:lnTo>
                    <a:pt x="812" y="611"/>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32" name="Freeform 173"/>
            <p:cNvSpPr>
              <a:spLocks noEditPoints="1"/>
            </p:cNvSpPr>
            <p:nvPr/>
          </p:nvSpPr>
          <p:spPr bwMode="auto">
            <a:xfrm>
              <a:off x="5481991" y="4957496"/>
              <a:ext cx="935847" cy="853079"/>
            </a:xfrm>
            <a:custGeom>
              <a:avLst/>
              <a:gdLst/>
              <a:ahLst/>
              <a:cxnLst>
                <a:cxn ang="0">
                  <a:pos x="347" y="228"/>
                </a:cxn>
                <a:cxn ang="0">
                  <a:pos x="357" y="293"/>
                </a:cxn>
                <a:cxn ang="0">
                  <a:pos x="325" y="281"/>
                </a:cxn>
                <a:cxn ang="0">
                  <a:pos x="327" y="267"/>
                </a:cxn>
                <a:cxn ang="0">
                  <a:pos x="336" y="256"/>
                </a:cxn>
                <a:cxn ang="0">
                  <a:pos x="335" y="239"/>
                </a:cxn>
                <a:cxn ang="0">
                  <a:pos x="317" y="250"/>
                </a:cxn>
                <a:cxn ang="0">
                  <a:pos x="316" y="235"/>
                </a:cxn>
                <a:cxn ang="0">
                  <a:pos x="308" y="232"/>
                </a:cxn>
                <a:cxn ang="0">
                  <a:pos x="270" y="237"/>
                </a:cxn>
                <a:cxn ang="0">
                  <a:pos x="279" y="212"/>
                </a:cxn>
                <a:cxn ang="0">
                  <a:pos x="306" y="222"/>
                </a:cxn>
                <a:cxn ang="0">
                  <a:pos x="320" y="226"/>
                </a:cxn>
                <a:cxn ang="0">
                  <a:pos x="319" y="213"/>
                </a:cxn>
                <a:cxn ang="0">
                  <a:pos x="301" y="184"/>
                </a:cxn>
                <a:cxn ang="0">
                  <a:pos x="241" y="164"/>
                </a:cxn>
                <a:cxn ang="0">
                  <a:pos x="172" y="146"/>
                </a:cxn>
                <a:cxn ang="0">
                  <a:pos x="180" y="125"/>
                </a:cxn>
                <a:cxn ang="0">
                  <a:pos x="187" y="110"/>
                </a:cxn>
                <a:cxn ang="0">
                  <a:pos x="207" y="81"/>
                </a:cxn>
                <a:cxn ang="0">
                  <a:pos x="211" y="69"/>
                </a:cxn>
                <a:cxn ang="0">
                  <a:pos x="214" y="58"/>
                </a:cxn>
                <a:cxn ang="0">
                  <a:pos x="210" y="50"/>
                </a:cxn>
                <a:cxn ang="0">
                  <a:pos x="205" y="38"/>
                </a:cxn>
                <a:cxn ang="0">
                  <a:pos x="198" y="20"/>
                </a:cxn>
                <a:cxn ang="0">
                  <a:pos x="192" y="8"/>
                </a:cxn>
                <a:cxn ang="0">
                  <a:pos x="3" y="94"/>
                </a:cxn>
                <a:cxn ang="0">
                  <a:pos x="23" y="130"/>
                </a:cxn>
                <a:cxn ang="0">
                  <a:pos x="38" y="157"/>
                </a:cxn>
                <a:cxn ang="0">
                  <a:pos x="40" y="178"/>
                </a:cxn>
                <a:cxn ang="0">
                  <a:pos x="31" y="205"/>
                </a:cxn>
                <a:cxn ang="0">
                  <a:pos x="32" y="244"/>
                </a:cxn>
                <a:cxn ang="0">
                  <a:pos x="27" y="262"/>
                </a:cxn>
                <a:cxn ang="0">
                  <a:pos x="30" y="277"/>
                </a:cxn>
                <a:cxn ang="0">
                  <a:pos x="58" y="250"/>
                </a:cxn>
                <a:cxn ang="0">
                  <a:pos x="58" y="270"/>
                </a:cxn>
                <a:cxn ang="0">
                  <a:pos x="95" y="282"/>
                </a:cxn>
                <a:cxn ang="0">
                  <a:pos x="148" y="285"/>
                </a:cxn>
                <a:cxn ang="0">
                  <a:pos x="153" y="267"/>
                </a:cxn>
                <a:cxn ang="0">
                  <a:pos x="179" y="270"/>
                </a:cxn>
                <a:cxn ang="0">
                  <a:pos x="203" y="289"/>
                </a:cxn>
                <a:cxn ang="0">
                  <a:pos x="207" y="285"/>
                </a:cxn>
                <a:cxn ang="0">
                  <a:pos x="217" y="311"/>
                </a:cxn>
                <a:cxn ang="0">
                  <a:pos x="244" y="315"/>
                </a:cxn>
                <a:cxn ang="0">
                  <a:pos x="260" y="302"/>
                </a:cxn>
                <a:cxn ang="0">
                  <a:pos x="281" y="304"/>
                </a:cxn>
                <a:cxn ang="0">
                  <a:pos x="294" y="306"/>
                </a:cxn>
                <a:cxn ang="0">
                  <a:pos x="283" y="278"/>
                </a:cxn>
                <a:cxn ang="0">
                  <a:pos x="314" y="292"/>
                </a:cxn>
                <a:cxn ang="0">
                  <a:pos x="332" y="301"/>
                </a:cxn>
                <a:cxn ang="0">
                  <a:pos x="347" y="305"/>
                </a:cxn>
                <a:cxn ang="0">
                  <a:pos x="350" y="316"/>
                </a:cxn>
                <a:cxn ang="0">
                  <a:pos x="363" y="305"/>
                </a:cxn>
                <a:cxn ang="0">
                  <a:pos x="160" y="289"/>
                </a:cxn>
                <a:cxn ang="0">
                  <a:pos x="173" y="285"/>
                </a:cxn>
                <a:cxn ang="0">
                  <a:pos x="210" y="311"/>
                </a:cxn>
              </a:cxnLst>
              <a:rect l="0" t="0" r="r" b="b"/>
              <a:pathLst>
                <a:path w="369" h="327">
                  <a:moveTo>
                    <a:pt x="347" y="228"/>
                  </a:moveTo>
                  <a:lnTo>
                    <a:pt x="342" y="232"/>
                  </a:lnTo>
                  <a:lnTo>
                    <a:pt x="340" y="235"/>
                  </a:lnTo>
                  <a:lnTo>
                    <a:pt x="346" y="232"/>
                  </a:lnTo>
                  <a:lnTo>
                    <a:pt x="347" y="228"/>
                  </a:lnTo>
                  <a:close/>
                  <a:moveTo>
                    <a:pt x="369" y="304"/>
                  </a:moveTo>
                  <a:lnTo>
                    <a:pt x="367" y="302"/>
                  </a:lnTo>
                  <a:lnTo>
                    <a:pt x="363" y="301"/>
                  </a:lnTo>
                  <a:lnTo>
                    <a:pt x="361" y="296"/>
                  </a:lnTo>
                  <a:lnTo>
                    <a:pt x="357" y="293"/>
                  </a:lnTo>
                  <a:lnTo>
                    <a:pt x="346" y="292"/>
                  </a:lnTo>
                  <a:lnTo>
                    <a:pt x="340" y="289"/>
                  </a:lnTo>
                  <a:lnTo>
                    <a:pt x="333" y="289"/>
                  </a:lnTo>
                  <a:lnTo>
                    <a:pt x="331" y="283"/>
                  </a:lnTo>
                  <a:lnTo>
                    <a:pt x="325" y="281"/>
                  </a:lnTo>
                  <a:lnTo>
                    <a:pt x="320" y="279"/>
                  </a:lnTo>
                  <a:lnTo>
                    <a:pt x="317" y="274"/>
                  </a:lnTo>
                  <a:lnTo>
                    <a:pt x="323" y="271"/>
                  </a:lnTo>
                  <a:lnTo>
                    <a:pt x="321" y="269"/>
                  </a:lnTo>
                  <a:lnTo>
                    <a:pt x="327" y="267"/>
                  </a:lnTo>
                  <a:lnTo>
                    <a:pt x="332" y="270"/>
                  </a:lnTo>
                  <a:lnTo>
                    <a:pt x="328" y="266"/>
                  </a:lnTo>
                  <a:lnTo>
                    <a:pt x="325" y="260"/>
                  </a:lnTo>
                  <a:lnTo>
                    <a:pt x="331" y="256"/>
                  </a:lnTo>
                  <a:lnTo>
                    <a:pt x="336" y="256"/>
                  </a:lnTo>
                  <a:lnTo>
                    <a:pt x="338" y="258"/>
                  </a:lnTo>
                  <a:lnTo>
                    <a:pt x="339" y="252"/>
                  </a:lnTo>
                  <a:lnTo>
                    <a:pt x="339" y="248"/>
                  </a:lnTo>
                  <a:lnTo>
                    <a:pt x="335" y="245"/>
                  </a:lnTo>
                  <a:lnTo>
                    <a:pt x="335" y="239"/>
                  </a:lnTo>
                  <a:lnTo>
                    <a:pt x="332" y="235"/>
                  </a:lnTo>
                  <a:lnTo>
                    <a:pt x="324" y="240"/>
                  </a:lnTo>
                  <a:lnTo>
                    <a:pt x="324" y="245"/>
                  </a:lnTo>
                  <a:lnTo>
                    <a:pt x="323" y="250"/>
                  </a:lnTo>
                  <a:lnTo>
                    <a:pt x="317" y="250"/>
                  </a:lnTo>
                  <a:lnTo>
                    <a:pt x="314" y="245"/>
                  </a:lnTo>
                  <a:lnTo>
                    <a:pt x="309" y="245"/>
                  </a:lnTo>
                  <a:lnTo>
                    <a:pt x="305" y="243"/>
                  </a:lnTo>
                  <a:lnTo>
                    <a:pt x="305" y="241"/>
                  </a:lnTo>
                  <a:lnTo>
                    <a:pt x="316" y="235"/>
                  </a:lnTo>
                  <a:lnTo>
                    <a:pt x="319" y="229"/>
                  </a:lnTo>
                  <a:lnTo>
                    <a:pt x="317" y="228"/>
                  </a:lnTo>
                  <a:lnTo>
                    <a:pt x="312" y="232"/>
                  </a:lnTo>
                  <a:lnTo>
                    <a:pt x="312" y="226"/>
                  </a:lnTo>
                  <a:lnTo>
                    <a:pt x="308" y="232"/>
                  </a:lnTo>
                  <a:lnTo>
                    <a:pt x="302" y="229"/>
                  </a:lnTo>
                  <a:lnTo>
                    <a:pt x="298" y="235"/>
                  </a:lnTo>
                  <a:lnTo>
                    <a:pt x="293" y="236"/>
                  </a:lnTo>
                  <a:lnTo>
                    <a:pt x="278" y="237"/>
                  </a:lnTo>
                  <a:lnTo>
                    <a:pt x="270" y="237"/>
                  </a:lnTo>
                  <a:lnTo>
                    <a:pt x="263" y="235"/>
                  </a:lnTo>
                  <a:lnTo>
                    <a:pt x="263" y="229"/>
                  </a:lnTo>
                  <a:lnTo>
                    <a:pt x="267" y="224"/>
                  </a:lnTo>
                  <a:lnTo>
                    <a:pt x="275" y="213"/>
                  </a:lnTo>
                  <a:lnTo>
                    <a:pt x="279" y="212"/>
                  </a:lnTo>
                  <a:lnTo>
                    <a:pt x="287" y="213"/>
                  </a:lnTo>
                  <a:lnTo>
                    <a:pt x="293" y="216"/>
                  </a:lnTo>
                  <a:lnTo>
                    <a:pt x="297" y="221"/>
                  </a:lnTo>
                  <a:lnTo>
                    <a:pt x="302" y="221"/>
                  </a:lnTo>
                  <a:lnTo>
                    <a:pt x="306" y="222"/>
                  </a:lnTo>
                  <a:lnTo>
                    <a:pt x="308" y="221"/>
                  </a:lnTo>
                  <a:lnTo>
                    <a:pt x="313" y="226"/>
                  </a:lnTo>
                  <a:lnTo>
                    <a:pt x="319" y="226"/>
                  </a:lnTo>
                  <a:lnTo>
                    <a:pt x="320" y="225"/>
                  </a:lnTo>
                  <a:lnTo>
                    <a:pt x="320" y="226"/>
                  </a:lnTo>
                  <a:lnTo>
                    <a:pt x="327" y="224"/>
                  </a:lnTo>
                  <a:lnTo>
                    <a:pt x="324" y="222"/>
                  </a:lnTo>
                  <a:lnTo>
                    <a:pt x="320" y="220"/>
                  </a:lnTo>
                  <a:lnTo>
                    <a:pt x="317" y="216"/>
                  </a:lnTo>
                  <a:lnTo>
                    <a:pt x="319" y="213"/>
                  </a:lnTo>
                  <a:lnTo>
                    <a:pt x="314" y="207"/>
                  </a:lnTo>
                  <a:lnTo>
                    <a:pt x="313" y="202"/>
                  </a:lnTo>
                  <a:lnTo>
                    <a:pt x="306" y="195"/>
                  </a:lnTo>
                  <a:lnTo>
                    <a:pt x="302" y="190"/>
                  </a:lnTo>
                  <a:lnTo>
                    <a:pt x="301" y="184"/>
                  </a:lnTo>
                  <a:lnTo>
                    <a:pt x="302" y="176"/>
                  </a:lnTo>
                  <a:lnTo>
                    <a:pt x="306" y="165"/>
                  </a:lnTo>
                  <a:lnTo>
                    <a:pt x="308" y="160"/>
                  </a:lnTo>
                  <a:lnTo>
                    <a:pt x="306" y="159"/>
                  </a:lnTo>
                  <a:lnTo>
                    <a:pt x="241" y="164"/>
                  </a:lnTo>
                  <a:lnTo>
                    <a:pt x="172" y="168"/>
                  </a:lnTo>
                  <a:lnTo>
                    <a:pt x="177" y="163"/>
                  </a:lnTo>
                  <a:lnTo>
                    <a:pt x="173" y="157"/>
                  </a:lnTo>
                  <a:lnTo>
                    <a:pt x="175" y="152"/>
                  </a:lnTo>
                  <a:lnTo>
                    <a:pt x="172" y="146"/>
                  </a:lnTo>
                  <a:lnTo>
                    <a:pt x="179" y="145"/>
                  </a:lnTo>
                  <a:lnTo>
                    <a:pt x="180" y="141"/>
                  </a:lnTo>
                  <a:lnTo>
                    <a:pt x="176" y="136"/>
                  </a:lnTo>
                  <a:lnTo>
                    <a:pt x="182" y="136"/>
                  </a:lnTo>
                  <a:lnTo>
                    <a:pt x="180" y="125"/>
                  </a:lnTo>
                  <a:lnTo>
                    <a:pt x="184" y="121"/>
                  </a:lnTo>
                  <a:lnTo>
                    <a:pt x="186" y="118"/>
                  </a:lnTo>
                  <a:lnTo>
                    <a:pt x="180" y="118"/>
                  </a:lnTo>
                  <a:lnTo>
                    <a:pt x="186" y="114"/>
                  </a:lnTo>
                  <a:lnTo>
                    <a:pt x="187" y="110"/>
                  </a:lnTo>
                  <a:lnTo>
                    <a:pt x="192" y="104"/>
                  </a:lnTo>
                  <a:lnTo>
                    <a:pt x="188" y="102"/>
                  </a:lnTo>
                  <a:lnTo>
                    <a:pt x="191" y="96"/>
                  </a:lnTo>
                  <a:lnTo>
                    <a:pt x="195" y="95"/>
                  </a:lnTo>
                  <a:lnTo>
                    <a:pt x="207" y="81"/>
                  </a:lnTo>
                  <a:lnTo>
                    <a:pt x="207" y="80"/>
                  </a:lnTo>
                  <a:lnTo>
                    <a:pt x="202" y="79"/>
                  </a:lnTo>
                  <a:lnTo>
                    <a:pt x="207" y="77"/>
                  </a:lnTo>
                  <a:lnTo>
                    <a:pt x="207" y="76"/>
                  </a:lnTo>
                  <a:lnTo>
                    <a:pt x="211" y="69"/>
                  </a:lnTo>
                  <a:lnTo>
                    <a:pt x="206" y="71"/>
                  </a:lnTo>
                  <a:lnTo>
                    <a:pt x="201" y="69"/>
                  </a:lnTo>
                  <a:lnTo>
                    <a:pt x="203" y="65"/>
                  </a:lnTo>
                  <a:lnTo>
                    <a:pt x="210" y="62"/>
                  </a:lnTo>
                  <a:lnTo>
                    <a:pt x="214" y="58"/>
                  </a:lnTo>
                  <a:lnTo>
                    <a:pt x="217" y="58"/>
                  </a:lnTo>
                  <a:lnTo>
                    <a:pt x="218" y="56"/>
                  </a:lnTo>
                  <a:lnTo>
                    <a:pt x="217" y="56"/>
                  </a:lnTo>
                  <a:lnTo>
                    <a:pt x="211" y="54"/>
                  </a:lnTo>
                  <a:lnTo>
                    <a:pt x="210" y="50"/>
                  </a:lnTo>
                  <a:lnTo>
                    <a:pt x="206" y="47"/>
                  </a:lnTo>
                  <a:lnTo>
                    <a:pt x="203" y="42"/>
                  </a:lnTo>
                  <a:lnTo>
                    <a:pt x="203" y="41"/>
                  </a:lnTo>
                  <a:lnTo>
                    <a:pt x="209" y="42"/>
                  </a:lnTo>
                  <a:lnTo>
                    <a:pt x="205" y="38"/>
                  </a:lnTo>
                  <a:lnTo>
                    <a:pt x="209" y="33"/>
                  </a:lnTo>
                  <a:lnTo>
                    <a:pt x="199" y="34"/>
                  </a:lnTo>
                  <a:lnTo>
                    <a:pt x="198" y="30"/>
                  </a:lnTo>
                  <a:lnTo>
                    <a:pt x="205" y="24"/>
                  </a:lnTo>
                  <a:lnTo>
                    <a:pt x="198" y="20"/>
                  </a:lnTo>
                  <a:lnTo>
                    <a:pt x="198" y="15"/>
                  </a:lnTo>
                  <a:lnTo>
                    <a:pt x="202" y="11"/>
                  </a:lnTo>
                  <a:lnTo>
                    <a:pt x="202" y="5"/>
                  </a:lnTo>
                  <a:lnTo>
                    <a:pt x="198" y="4"/>
                  </a:lnTo>
                  <a:lnTo>
                    <a:pt x="192" y="8"/>
                  </a:lnTo>
                  <a:lnTo>
                    <a:pt x="194" y="3"/>
                  </a:lnTo>
                  <a:lnTo>
                    <a:pt x="195" y="0"/>
                  </a:lnTo>
                  <a:lnTo>
                    <a:pt x="85" y="7"/>
                  </a:lnTo>
                  <a:lnTo>
                    <a:pt x="0" y="9"/>
                  </a:lnTo>
                  <a:lnTo>
                    <a:pt x="3" y="94"/>
                  </a:lnTo>
                  <a:lnTo>
                    <a:pt x="12" y="102"/>
                  </a:lnTo>
                  <a:lnTo>
                    <a:pt x="15" y="106"/>
                  </a:lnTo>
                  <a:lnTo>
                    <a:pt x="19" y="117"/>
                  </a:lnTo>
                  <a:lnTo>
                    <a:pt x="19" y="125"/>
                  </a:lnTo>
                  <a:lnTo>
                    <a:pt x="23" y="130"/>
                  </a:lnTo>
                  <a:lnTo>
                    <a:pt x="26" y="136"/>
                  </a:lnTo>
                  <a:lnTo>
                    <a:pt x="27" y="137"/>
                  </a:lnTo>
                  <a:lnTo>
                    <a:pt x="30" y="141"/>
                  </a:lnTo>
                  <a:lnTo>
                    <a:pt x="30" y="146"/>
                  </a:lnTo>
                  <a:lnTo>
                    <a:pt x="38" y="157"/>
                  </a:lnTo>
                  <a:lnTo>
                    <a:pt x="40" y="159"/>
                  </a:lnTo>
                  <a:lnTo>
                    <a:pt x="39" y="163"/>
                  </a:lnTo>
                  <a:lnTo>
                    <a:pt x="40" y="168"/>
                  </a:lnTo>
                  <a:lnTo>
                    <a:pt x="39" y="172"/>
                  </a:lnTo>
                  <a:lnTo>
                    <a:pt x="40" y="178"/>
                  </a:lnTo>
                  <a:lnTo>
                    <a:pt x="39" y="183"/>
                  </a:lnTo>
                  <a:lnTo>
                    <a:pt x="39" y="188"/>
                  </a:lnTo>
                  <a:lnTo>
                    <a:pt x="36" y="194"/>
                  </a:lnTo>
                  <a:lnTo>
                    <a:pt x="35" y="199"/>
                  </a:lnTo>
                  <a:lnTo>
                    <a:pt x="31" y="205"/>
                  </a:lnTo>
                  <a:lnTo>
                    <a:pt x="30" y="210"/>
                  </a:lnTo>
                  <a:lnTo>
                    <a:pt x="31" y="220"/>
                  </a:lnTo>
                  <a:lnTo>
                    <a:pt x="27" y="225"/>
                  </a:lnTo>
                  <a:lnTo>
                    <a:pt x="30" y="232"/>
                  </a:lnTo>
                  <a:lnTo>
                    <a:pt x="32" y="244"/>
                  </a:lnTo>
                  <a:lnTo>
                    <a:pt x="31" y="251"/>
                  </a:lnTo>
                  <a:lnTo>
                    <a:pt x="26" y="256"/>
                  </a:lnTo>
                  <a:lnTo>
                    <a:pt x="26" y="256"/>
                  </a:lnTo>
                  <a:lnTo>
                    <a:pt x="26" y="256"/>
                  </a:lnTo>
                  <a:lnTo>
                    <a:pt x="27" y="262"/>
                  </a:lnTo>
                  <a:lnTo>
                    <a:pt x="26" y="267"/>
                  </a:lnTo>
                  <a:lnTo>
                    <a:pt x="20" y="270"/>
                  </a:lnTo>
                  <a:lnTo>
                    <a:pt x="19" y="275"/>
                  </a:lnTo>
                  <a:lnTo>
                    <a:pt x="26" y="279"/>
                  </a:lnTo>
                  <a:lnTo>
                    <a:pt x="30" y="277"/>
                  </a:lnTo>
                  <a:lnTo>
                    <a:pt x="55" y="274"/>
                  </a:lnTo>
                  <a:lnTo>
                    <a:pt x="57" y="271"/>
                  </a:lnTo>
                  <a:lnTo>
                    <a:pt x="51" y="267"/>
                  </a:lnTo>
                  <a:lnTo>
                    <a:pt x="57" y="263"/>
                  </a:lnTo>
                  <a:lnTo>
                    <a:pt x="58" y="250"/>
                  </a:lnTo>
                  <a:lnTo>
                    <a:pt x="62" y="255"/>
                  </a:lnTo>
                  <a:lnTo>
                    <a:pt x="65" y="260"/>
                  </a:lnTo>
                  <a:lnTo>
                    <a:pt x="65" y="266"/>
                  </a:lnTo>
                  <a:lnTo>
                    <a:pt x="59" y="267"/>
                  </a:lnTo>
                  <a:lnTo>
                    <a:pt x="58" y="270"/>
                  </a:lnTo>
                  <a:lnTo>
                    <a:pt x="64" y="273"/>
                  </a:lnTo>
                  <a:lnTo>
                    <a:pt x="69" y="273"/>
                  </a:lnTo>
                  <a:lnTo>
                    <a:pt x="78" y="275"/>
                  </a:lnTo>
                  <a:lnTo>
                    <a:pt x="89" y="279"/>
                  </a:lnTo>
                  <a:lnTo>
                    <a:pt x="95" y="282"/>
                  </a:lnTo>
                  <a:lnTo>
                    <a:pt x="104" y="285"/>
                  </a:lnTo>
                  <a:lnTo>
                    <a:pt x="130" y="289"/>
                  </a:lnTo>
                  <a:lnTo>
                    <a:pt x="135" y="289"/>
                  </a:lnTo>
                  <a:lnTo>
                    <a:pt x="144" y="285"/>
                  </a:lnTo>
                  <a:lnTo>
                    <a:pt x="148" y="285"/>
                  </a:lnTo>
                  <a:lnTo>
                    <a:pt x="145" y="277"/>
                  </a:lnTo>
                  <a:lnTo>
                    <a:pt x="139" y="273"/>
                  </a:lnTo>
                  <a:lnTo>
                    <a:pt x="145" y="273"/>
                  </a:lnTo>
                  <a:lnTo>
                    <a:pt x="148" y="270"/>
                  </a:lnTo>
                  <a:lnTo>
                    <a:pt x="153" y="267"/>
                  </a:lnTo>
                  <a:lnTo>
                    <a:pt x="164" y="264"/>
                  </a:lnTo>
                  <a:lnTo>
                    <a:pt x="163" y="270"/>
                  </a:lnTo>
                  <a:lnTo>
                    <a:pt x="163" y="273"/>
                  </a:lnTo>
                  <a:lnTo>
                    <a:pt x="168" y="271"/>
                  </a:lnTo>
                  <a:lnTo>
                    <a:pt x="179" y="270"/>
                  </a:lnTo>
                  <a:lnTo>
                    <a:pt x="180" y="275"/>
                  </a:lnTo>
                  <a:lnTo>
                    <a:pt x="186" y="278"/>
                  </a:lnTo>
                  <a:lnTo>
                    <a:pt x="187" y="286"/>
                  </a:lnTo>
                  <a:lnTo>
                    <a:pt x="192" y="286"/>
                  </a:lnTo>
                  <a:lnTo>
                    <a:pt x="203" y="289"/>
                  </a:lnTo>
                  <a:lnTo>
                    <a:pt x="206" y="285"/>
                  </a:lnTo>
                  <a:lnTo>
                    <a:pt x="207" y="283"/>
                  </a:lnTo>
                  <a:lnTo>
                    <a:pt x="207" y="279"/>
                  </a:lnTo>
                  <a:lnTo>
                    <a:pt x="209" y="285"/>
                  </a:lnTo>
                  <a:lnTo>
                    <a:pt x="207" y="285"/>
                  </a:lnTo>
                  <a:lnTo>
                    <a:pt x="207" y="292"/>
                  </a:lnTo>
                  <a:lnTo>
                    <a:pt x="210" y="296"/>
                  </a:lnTo>
                  <a:lnTo>
                    <a:pt x="215" y="300"/>
                  </a:lnTo>
                  <a:lnTo>
                    <a:pt x="218" y="305"/>
                  </a:lnTo>
                  <a:lnTo>
                    <a:pt x="217" y="311"/>
                  </a:lnTo>
                  <a:lnTo>
                    <a:pt x="221" y="313"/>
                  </a:lnTo>
                  <a:lnTo>
                    <a:pt x="226" y="311"/>
                  </a:lnTo>
                  <a:lnTo>
                    <a:pt x="237" y="317"/>
                  </a:lnTo>
                  <a:lnTo>
                    <a:pt x="243" y="315"/>
                  </a:lnTo>
                  <a:lnTo>
                    <a:pt x="244" y="315"/>
                  </a:lnTo>
                  <a:lnTo>
                    <a:pt x="249" y="317"/>
                  </a:lnTo>
                  <a:lnTo>
                    <a:pt x="253" y="315"/>
                  </a:lnTo>
                  <a:lnTo>
                    <a:pt x="253" y="308"/>
                  </a:lnTo>
                  <a:lnTo>
                    <a:pt x="255" y="302"/>
                  </a:lnTo>
                  <a:lnTo>
                    <a:pt x="260" y="302"/>
                  </a:lnTo>
                  <a:lnTo>
                    <a:pt x="266" y="300"/>
                  </a:lnTo>
                  <a:lnTo>
                    <a:pt x="268" y="300"/>
                  </a:lnTo>
                  <a:lnTo>
                    <a:pt x="270" y="305"/>
                  </a:lnTo>
                  <a:lnTo>
                    <a:pt x="275" y="302"/>
                  </a:lnTo>
                  <a:lnTo>
                    <a:pt x="281" y="304"/>
                  </a:lnTo>
                  <a:lnTo>
                    <a:pt x="281" y="312"/>
                  </a:lnTo>
                  <a:lnTo>
                    <a:pt x="283" y="317"/>
                  </a:lnTo>
                  <a:lnTo>
                    <a:pt x="287" y="315"/>
                  </a:lnTo>
                  <a:lnTo>
                    <a:pt x="293" y="311"/>
                  </a:lnTo>
                  <a:lnTo>
                    <a:pt x="294" y="306"/>
                  </a:lnTo>
                  <a:lnTo>
                    <a:pt x="291" y="301"/>
                  </a:lnTo>
                  <a:lnTo>
                    <a:pt x="297" y="300"/>
                  </a:lnTo>
                  <a:lnTo>
                    <a:pt x="294" y="289"/>
                  </a:lnTo>
                  <a:lnTo>
                    <a:pt x="285" y="283"/>
                  </a:lnTo>
                  <a:lnTo>
                    <a:pt x="283" y="278"/>
                  </a:lnTo>
                  <a:lnTo>
                    <a:pt x="283" y="278"/>
                  </a:lnTo>
                  <a:lnTo>
                    <a:pt x="302" y="285"/>
                  </a:lnTo>
                  <a:lnTo>
                    <a:pt x="308" y="286"/>
                  </a:lnTo>
                  <a:lnTo>
                    <a:pt x="313" y="289"/>
                  </a:lnTo>
                  <a:lnTo>
                    <a:pt x="314" y="292"/>
                  </a:lnTo>
                  <a:lnTo>
                    <a:pt x="312" y="297"/>
                  </a:lnTo>
                  <a:lnTo>
                    <a:pt x="317" y="297"/>
                  </a:lnTo>
                  <a:lnTo>
                    <a:pt x="323" y="296"/>
                  </a:lnTo>
                  <a:lnTo>
                    <a:pt x="325" y="301"/>
                  </a:lnTo>
                  <a:lnTo>
                    <a:pt x="332" y="301"/>
                  </a:lnTo>
                  <a:lnTo>
                    <a:pt x="336" y="300"/>
                  </a:lnTo>
                  <a:lnTo>
                    <a:pt x="338" y="305"/>
                  </a:lnTo>
                  <a:lnTo>
                    <a:pt x="342" y="311"/>
                  </a:lnTo>
                  <a:lnTo>
                    <a:pt x="347" y="312"/>
                  </a:lnTo>
                  <a:lnTo>
                    <a:pt x="347" y="305"/>
                  </a:lnTo>
                  <a:lnTo>
                    <a:pt x="350" y="311"/>
                  </a:lnTo>
                  <a:lnTo>
                    <a:pt x="346" y="316"/>
                  </a:lnTo>
                  <a:lnTo>
                    <a:pt x="342" y="327"/>
                  </a:lnTo>
                  <a:lnTo>
                    <a:pt x="347" y="321"/>
                  </a:lnTo>
                  <a:lnTo>
                    <a:pt x="350" y="316"/>
                  </a:lnTo>
                  <a:lnTo>
                    <a:pt x="354" y="311"/>
                  </a:lnTo>
                  <a:lnTo>
                    <a:pt x="361" y="319"/>
                  </a:lnTo>
                  <a:lnTo>
                    <a:pt x="362" y="315"/>
                  </a:lnTo>
                  <a:lnTo>
                    <a:pt x="363" y="309"/>
                  </a:lnTo>
                  <a:lnTo>
                    <a:pt x="363" y="305"/>
                  </a:lnTo>
                  <a:lnTo>
                    <a:pt x="369" y="304"/>
                  </a:lnTo>
                  <a:close/>
                  <a:moveTo>
                    <a:pt x="163" y="279"/>
                  </a:moveTo>
                  <a:lnTo>
                    <a:pt x="152" y="283"/>
                  </a:lnTo>
                  <a:lnTo>
                    <a:pt x="154" y="287"/>
                  </a:lnTo>
                  <a:lnTo>
                    <a:pt x="160" y="289"/>
                  </a:lnTo>
                  <a:lnTo>
                    <a:pt x="165" y="293"/>
                  </a:lnTo>
                  <a:lnTo>
                    <a:pt x="171" y="292"/>
                  </a:lnTo>
                  <a:lnTo>
                    <a:pt x="173" y="286"/>
                  </a:lnTo>
                  <a:lnTo>
                    <a:pt x="175" y="285"/>
                  </a:lnTo>
                  <a:lnTo>
                    <a:pt x="173" y="285"/>
                  </a:lnTo>
                  <a:lnTo>
                    <a:pt x="163" y="279"/>
                  </a:lnTo>
                  <a:close/>
                  <a:moveTo>
                    <a:pt x="210" y="300"/>
                  </a:moveTo>
                  <a:lnTo>
                    <a:pt x="206" y="304"/>
                  </a:lnTo>
                  <a:lnTo>
                    <a:pt x="205" y="306"/>
                  </a:lnTo>
                  <a:lnTo>
                    <a:pt x="210" y="311"/>
                  </a:lnTo>
                  <a:lnTo>
                    <a:pt x="215" y="311"/>
                  </a:lnTo>
                  <a:lnTo>
                    <a:pt x="217" y="309"/>
                  </a:lnTo>
                  <a:lnTo>
                    <a:pt x="215" y="305"/>
                  </a:lnTo>
                  <a:lnTo>
                    <a:pt x="210" y="300"/>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33" name="Freeform 174"/>
            <p:cNvSpPr>
              <a:spLocks noEditPoints="1"/>
            </p:cNvSpPr>
            <p:nvPr/>
          </p:nvSpPr>
          <p:spPr bwMode="auto">
            <a:xfrm>
              <a:off x="5568221" y="1680837"/>
              <a:ext cx="864835" cy="1231356"/>
            </a:xfrm>
            <a:custGeom>
              <a:avLst/>
              <a:gdLst/>
              <a:ahLst/>
              <a:cxnLst>
                <a:cxn ang="0">
                  <a:pos x="223" y="15"/>
                </a:cxn>
                <a:cxn ang="0">
                  <a:pos x="233" y="0"/>
                </a:cxn>
                <a:cxn ang="0">
                  <a:pos x="198" y="23"/>
                </a:cxn>
                <a:cxn ang="0">
                  <a:pos x="134" y="99"/>
                </a:cxn>
                <a:cxn ang="0">
                  <a:pos x="129" y="107"/>
                </a:cxn>
                <a:cxn ang="0">
                  <a:pos x="318" y="262"/>
                </a:cxn>
                <a:cxn ang="0">
                  <a:pos x="304" y="278"/>
                </a:cxn>
                <a:cxn ang="0">
                  <a:pos x="289" y="292"/>
                </a:cxn>
                <a:cxn ang="0">
                  <a:pos x="295" y="265"/>
                </a:cxn>
                <a:cxn ang="0">
                  <a:pos x="306" y="250"/>
                </a:cxn>
                <a:cxn ang="0">
                  <a:pos x="301" y="239"/>
                </a:cxn>
                <a:cxn ang="0">
                  <a:pos x="293" y="225"/>
                </a:cxn>
                <a:cxn ang="0">
                  <a:pos x="290" y="201"/>
                </a:cxn>
                <a:cxn ang="0">
                  <a:pos x="274" y="191"/>
                </a:cxn>
                <a:cxn ang="0">
                  <a:pos x="248" y="175"/>
                </a:cxn>
                <a:cxn ang="0">
                  <a:pos x="213" y="167"/>
                </a:cxn>
                <a:cxn ang="0">
                  <a:pos x="139" y="140"/>
                </a:cxn>
                <a:cxn ang="0">
                  <a:pos x="118" y="133"/>
                </a:cxn>
                <a:cxn ang="0">
                  <a:pos x="111" y="128"/>
                </a:cxn>
                <a:cxn ang="0">
                  <a:pos x="110" y="107"/>
                </a:cxn>
                <a:cxn ang="0">
                  <a:pos x="87" y="120"/>
                </a:cxn>
                <a:cxn ang="0">
                  <a:pos x="46" y="133"/>
                </a:cxn>
                <a:cxn ang="0">
                  <a:pos x="35" y="137"/>
                </a:cxn>
                <a:cxn ang="0">
                  <a:pos x="30" y="190"/>
                </a:cxn>
                <a:cxn ang="0">
                  <a:pos x="4" y="213"/>
                </a:cxn>
                <a:cxn ang="0">
                  <a:pos x="9" y="229"/>
                </a:cxn>
                <a:cxn ang="0">
                  <a:pos x="8" y="269"/>
                </a:cxn>
                <a:cxn ang="0">
                  <a:pos x="16" y="301"/>
                </a:cxn>
                <a:cxn ang="0">
                  <a:pos x="39" y="316"/>
                </a:cxn>
                <a:cxn ang="0">
                  <a:pos x="66" y="338"/>
                </a:cxn>
                <a:cxn ang="0">
                  <a:pos x="92" y="354"/>
                </a:cxn>
                <a:cxn ang="0">
                  <a:pos x="105" y="385"/>
                </a:cxn>
                <a:cxn ang="0">
                  <a:pos x="108" y="399"/>
                </a:cxn>
                <a:cxn ang="0">
                  <a:pos x="111" y="422"/>
                </a:cxn>
                <a:cxn ang="0">
                  <a:pos x="119" y="450"/>
                </a:cxn>
                <a:cxn ang="0">
                  <a:pos x="146" y="472"/>
                </a:cxn>
                <a:cxn ang="0">
                  <a:pos x="316" y="448"/>
                </a:cxn>
                <a:cxn ang="0">
                  <a:pos x="312" y="427"/>
                </a:cxn>
                <a:cxn ang="0">
                  <a:pos x="305" y="400"/>
                </a:cxn>
                <a:cxn ang="0">
                  <a:pos x="310" y="369"/>
                </a:cxn>
                <a:cxn ang="0">
                  <a:pos x="310" y="342"/>
                </a:cxn>
                <a:cxn ang="0">
                  <a:pos x="321" y="319"/>
                </a:cxn>
                <a:cxn ang="0">
                  <a:pos x="325" y="277"/>
                </a:cxn>
                <a:cxn ang="0">
                  <a:pos x="126" y="115"/>
                </a:cxn>
                <a:cxn ang="0">
                  <a:pos x="126" y="115"/>
                </a:cxn>
                <a:cxn ang="0">
                  <a:pos x="332" y="236"/>
                </a:cxn>
                <a:cxn ang="0">
                  <a:pos x="320" y="261"/>
                </a:cxn>
                <a:cxn ang="0">
                  <a:pos x="333" y="257"/>
                </a:cxn>
                <a:cxn ang="0">
                  <a:pos x="341" y="228"/>
                </a:cxn>
              </a:cxnLst>
              <a:rect l="0" t="0" r="r" b="b"/>
              <a:pathLst>
                <a:path w="341" h="472">
                  <a:moveTo>
                    <a:pt x="205" y="29"/>
                  </a:moveTo>
                  <a:lnTo>
                    <a:pt x="209" y="23"/>
                  </a:lnTo>
                  <a:lnTo>
                    <a:pt x="213" y="21"/>
                  </a:lnTo>
                  <a:lnTo>
                    <a:pt x="223" y="15"/>
                  </a:lnTo>
                  <a:lnTo>
                    <a:pt x="229" y="11"/>
                  </a:lnTo>
                  <a:lnTo>
                    <a:pt x="230" y="6"/>
                  </a:lnTo>
                  <a:lnTo>
                    <a:pt x="236" y="2"/>
                  </a:lnTo>
                  <a:lnTo>
                    <a:pt x="233" y="0"/>
                  </a:lnTo>
                  <a:lnTo>
                    <a:pt x="228" y="3"/>
                  </a:lnTo>
                  <a:lnTo>
                    <a:pt x="219" y="10"/>
                  </a:lnTo>
                  <a:lnTo>
                    <a:pt x="209" y="15"/>
                  </a:lnTo>
                  <a:lnTo>
                    <a:pt x="198" y="23"/>
                  </a:lnTo>
                  <a:lnTo>
                    <a:pt x="198" y="26"/>
                  </a:lnTo>
                  <a:lnTo>
                    <a:pt x="199" y="31"/>
                  </a:lnTo>
                  <a:lnTo>
                    <a:pt x="205" y="29"/>
                  </a:lnTo>
                  <a:close/>
                  <a:moveTo>
                    <a:pt x="134" y="99"/>
                  </a:moveTo>
                  <a:lnTo>
                    <a:pt x="131" y="98"/>
                  </a:lnTo>
                  <a:lnTo>
                    <a:pt x="133" y="103"/>
                  </a:lnTo>
                  <a:lnTo>
                    <a:pt x="134" y="99"/>
                  </a:lnTo>
                  <a:close/>
                  <a:moveTo>
                    <a:pt x="129" y="107"/>
                  </a:moveTo>
                  <a:lnTo>
                    <a:pt x="123" y="111"/>
                  </a:lnTo>
                  <a:lnTo>
                    <a:pt x="129" y="109"/>
                  </a:lnTo>
                  <a:lnTo>
                    <a:pt x="129" y="107"/>
                  </a:lnTo>
                  <a:close/>
                  <a:moveTo>
                    <a:pt x="318" y="262"/>
                  </a:moveTo>
                  <a:lnTo>
                    <a:pt x="313" y="266"/>
                  </a:lnTo>
                  <a:lnTo>
                    <a:pt x="308" y="267"/>
                  </a:lnTo>
                  <a:lnTo>
                    <a:pt x="305" y="273"/>
                  </a:lnTo>
                  <a:lnTo>
                    <a:pt x="304" y="278"/>
                  </a:lnTo>
                  <a:lnTo>
                    <a:pt x="301" y="284"/>
                  </a:lnTo>
                  <a:lnTo>
                    <a:pt x="295" y="288"/>
                  </a:lnTo>
                  <a:lnTo>
                    <a:pt x="293" y="292"/>
                  </a:lnTo>
                  <a:lnTo>
                    <a:pt x="289" y="292"/>
                  </a:lnTo>
                  <a:lnTo>
                    <a:pt x="287" y="286"/>
                  </a:lnTo>
                  <a:lnTo>
                    <a:pt x="289" y="280"/>
                  </a:lnTo>
                  <a:lnTo>
                    <a:pt x="293" y="270"/>
                  </a:lnTo>
                  <a:lnTo>
                    <a:pt x="295" y="265"/>
                  </a:lnTo>
                  <a:lnTo>
                    <a:pt x="297" y="259"/>
                  </a:lnTo>
                  <a:lnTo>
                    <a:pt x="302" y="257"/>
                  </a:lnTo>
                  <a:lnTo>
                    <a:pt x="306" y="254"/>
                  </a:lnTo>
                  <a:lnTo>
                    <a:pt x="306" y="250"/>
                  </a:lnTo>
                  <a:lnTo>
                    <a:pt x="308" y="244"/>
                  </a:lnTo>
                  <a:lnTo>
                    <a:pt x="306" y="244"/>
                  </a:lnTo>
                  <a:lnTo>
                    <a:pt x="305" y="244"/>
                  </a:lnTo>
                  <a:lnTo>
                    <a:pt x="301" y="239"/>
                  </a:lnTo>
                  <a:lnTo>
                    <a:pt x="299" y="235"/>
                  </a:lnTo>
                  <a:lnTo>
                    <a:pt x="302" y="224"/>
                  </a:lnTo>
                  <a:lnTo>
                    <a:pt x="297" y="224"/>
                  </a:lnTo>
                  <a:lnTo>
                    <a:pt x="293" y="225"/>
                  </a:lnTo>
                  <a:lnTo>
                    <a:pt x="290" y="221"/>
                  </a:lnTo>
                  <a:lnTo>
                    <a:pt x="293" y="216"/>
                  </a:lnTo>
                  <a:lnTo>
                    <a:pt x="293" y="205"/>
                  </a:lnTo>
                  <a:lnTo>
                    <a:pt x="290" y="201"/>
                  </a:lnTo>
                  <a:lnTo>
                    <a:pt x="293" y="200"/>
                  </a:lnTo>
                  <a:lnTo>
                    <a:pt x="286" y="194"/>
                  </a:lnTo>
                  <a:lnTo>
                    <a:pt x="279" y="191"/>
                  </a:lnTo>
                  <a:lnTo>
                    <a:pt x="274" y="191"/>
                  </a:lnTo>
                  <a:lnTo>
                    <a:pt x="272" y="181"/>
                  </a:lnTo>
                  <a:lnTo>
                    <a:pt x="267" y="178"/>
                  </a:lnTo>
                  <a:lnTo>
                    <a:pt x="253" y="176"/>
                  </a:lnTo>
                  <a:lnTo>
                    <a:pt x="248" y="175"/>
                  </a:lnTo>
                  <a:lnTo>
                    <a:pt x="242" y="176"/>
                  </a:lnTo>
                  <a:lnTo>
                    <a:pt x="233" y="175"/>
                  </a:lnTo>
                  <a:lnTo>
                    <a:pt x="230" y="175"/>
                  </a:lnTo>
                  <a:lnTo>
                    <a:pt x="213" y="167"/>
                  </a:lnTo>
                  <a:lnTo>
                    <a:pt x="157" y="156"/>
                  </a:lnTo>
                  <a:lnTo>
                    <a:pt x="150" y="147"/>
                  </a:lnTo>
                  <a:lnTo>
                    <a:pt x="146" y="143"/>
                  </a:lnTo>
                  <a:lnTo>
                    <a:pt x="139" y="140"/>
                  </a:lnTo>
                  <a:lnTo>
                    <a:pt x="138" y="137"/>
                  </a:lnTo>
                  <a:lnTo>
                    <a:pt x="129" y="137"/>
                  </a:lnTo>
                  <a:lnTo>
                    <a:pt x="123" y="134"/>
                  </a:lnTo>
                  <a:lnTo>
                    <a:pt x="118" y="133"/>
                  </a:lnTo>
                  <a:lnTo>
                    <a:pt x="112" y="136"/>
                  </a:lnTo>
                  <a:lnTo>
                    <a:pt x="107" y="136"/>
                  </a:lnTo>
                  <a:lnTo>
                    <a:pt x="110" y="133"/>
                  </a:lnTo>
                  <a:lnTo>
                    <a:pt x="111" y="128"/>
                  </a:lnTo>
                  <a:lnTo>
                    <a:pt x="111" y="122"/>
                  </a:lnTo>
                  <a:lnTo>
                    <a:pt x="114" y="118"/>
                  </a:lnTo>
                  <a:lnTo>
                    <a:pt x="115" y="111"/>
                  </a:lnTo>
                  <a:lnTo>
                    <a:pt x="110" y="107"/>
                  </a:lnTo>
                  <a:lnTo>
                    <a:pt x="103" y="111"/>
                  </a:lnTo>
                  <a:lnTo>
                    <a:pt x="99" y="115"/>
                  </a:lnTo>
                  <a:lnTo>
                    <a:pt x="92" y="118"/>
                  </a:lnTo>
                  <a:lnTo>
                    <a:pt x="87" y="120"/>
                  </a:lnTo>
                  <a:lnTo>
                    <a:pt x="77" y="125"/>
                  </a:lnTo>
                  <a:lnTo>
                    <a:pt x="57" y="133"/>
                  </a:lnTo>
                  <a:lnTo>
                    <a:pt x="51" y="134"/>
                  </a:lnTo>
                  <a:lnTo>
                    <a:pt x="46" y="133"/>
                  </a:lnTo>
                  <a:lnTo>
                    <a:pt x="40" y="128"/>
                  </a:lnTo>
                  <a:lnTo>
                    <a:pt x="39" y="130"/>
                  </a:lnTo>
                  <a:lnTo>
                    <a:pt x="38" y="132"/>
                  </a:lnTo>
                  <a:lnTo>
                    <a:pt x="35" y="137"/>
                  </a:lnTo>
                  <a:lnTo>
                    <a:pt x="31" y="137"/>
                  </a:lnTo>
                  <a:lnTo>
                    <a:pt x="32" y="179"/>
                  </a:lnTo>
                  <a:lnTo>
                    <a:pt x="32" y="185"/>
                  </a:lnTo>
                  <a:lnTo>
                    <a:pt x="30" y="190"/>
                  </a:lnTo>
                  <a:lnTo>
                    <a:pt x="19" y="195"/>
                  </a:lnTo>
                  <a:lnTo>
                    <a:pt x="8" y="202"/>
                  </a:lnTo>
                  <a:lnTo>
                    <a:pt x="6" y="208"/>
                  </a:lnTo>
                  <a:lnTo>
                    <a:pt x="4" y="213"/>
                  </a:lnTo>
                  <a:lnTo>
                    <a:pt x="0" y="217"/>
                  </a:lnTo>
                  <a:lnTo>
                    <a:pt x="0" y="223"/>
                  </a:lnTo>
                  <a:lnTo>
                    <a:pt x="4" y="228"/>
                  </a:lnTo>
                  <a:lnTo>
                    <a:pt x="9" y="229"/>
                  </a:lnTo>
                  <a:lnTo>
                    <a:pt x="15" y="240"/>
                  </a:lnTo>
                  <a:lnTo>
                    <a:pt x="9" y="254"/>
                  </a:lnTo>
                  <a:lnTo>
                    <a:pt x="11" y="263"/>
                  </a:lnTo>
                  <a:lnTo>
                    <a:pt x="8" y="269"/>
                  </a:lnTo>
                  <a:lnTo>
                    <a:pt x="11" y="280"/>
                  </a:lnTo>
                  <a:lnTo>
                    <a:pt x="11" y="289"/>
                  </a:lnTo>
                  <a:lnTo>
                    <a:pt x="8" y="294"/>
                  </a:lnTo>
                  <a:lnTo>
                    <a:pt x="16" y="301"/>
                  </a:lnTo>
                  <a:lnTo>
                    <a:pt x="21" y="305"/>
                  </a:lnTo>
                  <a:lnTo>
                    <a:pt x="27" y="308"/>
                  </a:lnTo>
                  <a:lnTo>
                    <a:pt x="36" y="309"/>
                  </a:lnTo>
                  <a:lnTo>
                    <a:pt x="39" y="316"/>
                  </a:lnTo>
                  <a:lnTo>
                    <a:pt x="44" y="319"/>
                  </a:lnTo>
                  <a:lnTo>
                    <a:pt x="51" y="322"/>
                  </a:lnTo>
                  <a:lnTo>
                    <a:pt x="59" y="326"/>
                  </a:lnTo>
                  <a:lnTo>
                    <a:pt x="66" y="338"/>
                  </a:lnTo>
                  <a:lnTo>
                    <a:pt x="77" y="346"/>
                  </a:lnTo>
                  <a:lnTo>
                    <a:pt x="82" y="349"/>
                  </a:lnTo>
                  <a:lnTo>
                    <a:pt x="87" y="350"/>
                  </a:lnTo>
                  <a:lnTo>
                    <a:pt x="92" y="354"/>
                  </a:lnTo>
                  <a:lnTo>
                    <a:pt x="97" y="360"/>
                  </a:lnTo>
                  <a:lnTo>
                    <a:pt x="101" y="365"/>
                  </a:lnTo>
                  <a:lnTo>
                    <a:pt x="104" y="380"/>
                  </a:lnTo>
                  <a:lnTo>
                    <a:pt x="105" y="385"/>
                  </a:lnTo>
                  <a:lnTo>
                    <a:pt x="104" y="387"/>
                  </a:lnTo>
                  <a:lnTo>
                    <a:pt x="107" y="393"/>
                  </a:lnTo>
                  <a:lnTo>
                    <a:pt x="107" y="398"/>
                  </a:lnTo>
                  <a:lnTo>
                    <a:pt x="108" y="399"/>
                  </a:lnTo>
                  <a:lnTo>
                    <a:pt x="110" y="404"/>
                  </a:lnTo>
                  <a:lnTo>
                    <a:pt x="114" y="406"/>
                  </a:lnTo>
                  <a:lnTo>
                    <a:pt x="116" y="411"/>
                  </a:lnTo>
                  <a:lnTo>
                    <a:pt x="111" y="422"/>
                  </a:lnTo>
                  <a:lnTo>
                    <a:pt x="114" y="430"/>
                  </a:lnTo>
                  <a:lnTo>
                    <a:pt x="114" y="438"/>
                  </a:lnTo>
                  <a:lnTo>
                    <a:pt x="118" y="444"/>
                  </a:lnTo>
                  <a:lnTo>
                    <a:pt x="119" y="450"/>
                  </a:lnTo>
                  <a:lnTo>
                    <a:pt x="122" y="456"/>
                  </a:lnTo>
                  <a:lnTo>
                    <a:pt x="127" y="459"/>
                  </a:lnTo>
                  <a:lnTo>
                    <a:pt x="142" y="461"/>
                  </a:lnTo>
                  <a:lnTo>
                    <a:pt x="146" y="472"/>
                  </a:lnTo>
                  <a:lnTo>
                    <a:pt x="242" y="467"/>
                  </a:lnTo>
                  <a:lnTo>
                    <a:pt x="314" y="460"/>
                  </a:lnTo>
                  <a:lnTo>
                    <a:pt x="317" y="460"/>
                  </a:lnTo>
                  <a:lnTo>
                    <a:pt x="316" y="448"/>
                  </a:lnTo>
                  <a:lnTo>
                    <a:pt x="316" y="444"/>
                  </a:lnTo>
                  <a:lnTo>
                    <a:pt x="316" y="438"/>
                  </a:lnTo>
                  <a:lnTo>
                    <a:pt x="314" y="433"/>
                  </a:lnTo>
                  <a:lnTo>
                    <a:pt x="312" y="427"/>
                  </a:lnTo>
                  <a:lnTo>
                    <a:pt x="312" y="423"/>
                  </a:lnTo>
                  <a:lnTo>
                    <a:pt x="306" y="417"/>
                  </a:lnTo>
                  <a:lnTo>
                    <a:pt x="308" y="412"/>
                  </a:lnTo>
                  <a:lnTo>
                    <a:pt x="305" y="400"/>
                  </a:lnTo>
                  <a:lnTo>
                    <a:pt x="306" y="391"/>
                  </a:lnTo>
                  <a:lnTo>
                    <a:pt x="309" y="379"/>
                  </a:lnTo>
                  <a:lnTo>
                    <a:pt x="309" y="374"/>
                  </a:lnTo>
                  <a:lnTo>
                    <a:pt x="310" y="369"/>
                  </a:lnTo>
                  <a:lnTo>
                    <a:pt x="313" y="364"/>
                  </a:lnTo>
                  <a:lnTo>
                    <a:pt x="313" y="357"/>
                  </a:lnTo>
                  <a:lnTo>
                    <a:pt x="310" y="346"/>
                  </a:lnTo>
                  <a:lnTo>
                    <a:pt x="310" y="342"/>
                  </a:lnTo>
                  <a:lnTo>
                    <a:pt x="313" y="331"/>
                  </a:lnTo>
                  <a:lnTo>
                    <a:pt x="316" y="326"/>
                  </a:lnTo>
                  <a:lnTo>
                    <a:pt x="320" y="322"/>
                  </a:lnTo>
                  <a:lnTo>
                    <a:pt x="321" y="319"/>
                  </a:lnTo>
                  <a:lnTo>
                    <a:pt x="317" y="308"/>
                  </a:lnTo>
                  <a:lnTo>
                    <a:pt x="318" y="303"/>
                  </a:lnTo>
                  <a:lnTo>
                    <a:pt x="320" y="292"/>
                  </a:lnTo>
                  <a:lnTo>
                    <a:pt x="325" y="277"/>
                  </a:lnTo>
                  <a:lnTo>
                    <a:pt x="327" y="273"/>
                  </a:lnTo>
                  <a:lnTo>
                    <a:pt x="324" y="266"/>
                  </a:lnTo>
                  <a:lnTo>
                    <a:pt x="318" y="262"/>
                  </a:lnTo>
                  <a:close/>
                  <a:moveTo>
                    <a:pt x="126" y="115"/>
                  </a:moveTo>
                  <a:lnTo>
                    <a:pt x="123" y="115"/>
                  </a:lnTo>
                  <a:lnTo>
                    <a:pt x="118" y="120"/>
                  </a:lnTo>
                  <a:lnTo>
                    <a:pt x="115" y="125"/>
                  </a:lnTo>
                  <a:lnTo>
                    <a:pt x="126" y="115"/>
                  </a:lnTo>
                  <a:close/>
                  <a:moveTo>
                    <a:pt x="341" y="228"/>
                  </a:moveTo>
                  <a:lnTo>
                    <a:pt x="340" y="227"/>
                  </a:lnTo>
                  <a:lnTo>
                    <a:pt x="335" y="231"/>
                  </a:lnTo>
                  <a:lnTo>
                    <a:pt x="332" y="236"/>
                  </a:lnTo>
                  <a:lnTo>
                    <a:pt x="327" y="242"/>
                  </a:lnTo>
                  <a:lnTo>
                    <a:pt x="327" y="247"/>
                  </a:lnTo>
                  <a:lnTo>
                    <a:pt x="323" y="252"/>
                  </a:lnTo>
                  <a:lnTo>
                    <a:pt x="320" y="261"/>
                  </a:lnTo>
                  <a:lnTo>
                    <a:pt x="323" y="265"/>
                  </a:lnTo>
                  <a:lnTo>
                    <a:pt x="328" y="266"/>
                  </a:lnTo>
                  <a:lnTo>
                    <a:pt x="332" y="261"/>
                  </a:lnTo>
                  <a:lnTo>
                    <a:pt x="333" y="257"/>
                  </a:lnTo>
                  <a:lnTo>
                    <a:pt x="333" y="251"/>
                  </a:lnTo>
                  <a:lnTo>
                    <a:pt x="337" y="244"/>
                  </a:lnTo>
                  <a:lnTo>
                    <a:pt x="337" y="239"/>
                  </a:lnTo>
                  <a:lnTo>
                    <a:pt x="341" y="228"/>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34" name="Freeform 175"/>
            <p:cNvSpPr>
              <a:spLocks noEditPoints="1"/>
            </p:cNvSpPr>
            <p:nvPr/>
          </p:nvSpPr>
          <p:spPr bwMode="auto">
            <a:xfrm>
              <a:off x="5918212" y="4493128"/>
              <a:ext cx="588392" cy="1048740"/>
            </a:xfrm>
            <a:custGeom>
              <a:avLst/>
              <a:gdLst/>
              <a:ahLst/>
              <a:cxnLst>
                <a:cxn ang="0">
                  <a:pos x="220" y="7"/>
                </a:cxn>
                <a:cxn ang="0">
                  <a:pos x="212" y="0"/>
                </a:cxn>
                <a:cxn ang="0">
                  <a:pos x="73" y="13"/>
                </a:cxn>
                <a:cxn ang="0">
                  <a:pos x="64" y="26"/>
                </a:cxn>
                <a:cxn ang="0">
                  <a:pos x="58" y="34"/>
                </a:cxn>
                <a:cxn ang="0">
                  <a:pos x="62" y="40"/>
                </a:cxn>
                <a:cxn ang="0">
                  <a:pos x="56" y="45"/>
                </a:cxn>
                <a:cxn ang="0">
                  <a:pos x="57" y="57"/>
                </a:cxn>
                <a:cxn ang="0">
                  <a:pos x="45" y="65"/>
                </a:cxn>
                <a:cxn ang="0">
                  <a:pos x="39" y="78"/>
                </a:cxn>
                <a:cxn ang="0">
                  <a:pos x="35" y="82"/>
                </a:cxn>
                <a:cxn ang="0">
                  <a:pos x="24" y="98"/>
                </a:cxn>
                <a:cxn ang="0">
                  <a:pos x="29" y="112"/>
                </a:cxn>
                <a:cxn ang="0">
                  <a:pos x="22" y="118"/>
                </a:cxn>
                <a:cxn ang="0">
                  <a:pos x="20" y="121"/>
                </a:cxn>
                <a:cxn ang="0">
                  <a:pos x="16" y="132"/>
                </a:cxn>
                <a:cxn ang="0">
                  <a:pos x="22" y="137"/>
                </a:cxn>
                <a:cxn ang="0">
                  <a:pos x="24" y="147"/>
                </a:cxn>
                <a:cxn ang="0">
                  <a:pos x="26" y="156"/>
                </a:cxn>
                <a:cxn ang="0">
                  <a:pos x="29" y="167"/>
                </a:cxn>
                <a:cxn ang="0">
                  <a:pos x="23" y="178"/>
                </a:cxn>
                <a:cxn ang="0">
                  <a:pos x="26" y="182"/>
                </a:cxn>
                <a:cxn ang="0">
                  <a:pos x="26" y="193"/>
                </a:cxn>
                <a:cxn ang="0">
                  <a:pos x="26" y="208"/>
                </a:cxn>
                <a:cxn ang="0">
                  <a:pos x="33" y="216"/>
                </a:cxn>
                <a:cxn ang="0">
                  <a:pos x="31" y="220"/>
                </a:cxn>
                <a:cxn ang="0">
                  <a:pos x="39" y="232"/>
                </a:cxn>
                <a:cxn ang="0">
                  <a:pos x="45" y="236"/>
                </a:cxn>
                <a:cxn ang="0">
                  <a:pos x="31" y="243"/>
                </a:cxn>
                <a:cxn ang="0">
                  <a:pos x="39" y="247"/>
                </a:cxn>
                <a:cxn ang="0">
                  <a:pos x="30" y="257"/>
                </a:cxn>
                <a:cxn ang="0">
                  <a:pos x="23" y="273"/>
                </a:cxn>
                <a:cxn ang="0">
                  <a:pos x="20" y="282"/>
                </a:cxn>
                <a:cxn ang="0">
                  <a:pos x="8" y="296"/>
                </a:cxn>
                <a:cxn ang="0">
                  <a:pos x="8" y="303"/>
                </a:cxn>
                <a:cxn ang="0">
                  <a:pos x="8" y="319"/>
                </a:cxn>
                <a:cxn ang="0">
                  <a:pos x="3" y="330"/>
                </a:cxn>
                <a:cxn ang="0">
                  <a:pos x="0" y="346"/>
                </a:cxn>
                <a:cxn ang="0">
                  <a:pos x="136" y="338"/>
                </a:cxn>
                <a:cxn ang="0">
                  <a:pos x="129" y="362"/>
                </a:cxn>
                <a:cxn ang="0">
                  <a:pos x="141" y="380"/>
                </a:cxn>
                <a:cxn ang="0">
                  <a:pos x="145" y="394"/>
                </a:cxn>
                <a:cxn ang="0">
                  <a:pos x="155" y="402"/>
                </a:cxn>
                <a:cxn ang="0">
                  <a:pos x="167" y="392"/>
                </a:cxn>
                <a:cxn ang="0">
                  <a:pos x="172" y="388"/>
                </a:cxn>
                <a:cxn ang="0">
                  <a:pos x="187" y="384"/>
                </a:cxn>
                <a:cxn ang="0">
                  <a:pos x="193" y="380"/>
                </a:cxn>
                <a:cxn ang="0">
                  <a:pos x="212" y="384"/>
                </a:cxn>
                <a:cxn ang="0">
                  <a:pos x="229" y="384"/>
                </a:cxn>
                <a:cxn ang="0">
                  <a:pos x="212" y="394"/>
                </a:cxn>
                <a:cxn ang="0">
                  <a:pos x="212" y="392"/>
                </a:cxn>
              </a:cxnLst>
              <a:rect l="0" t="0" r="r" b="b"/>
              <a:pathLst>
                <a:path w="232" h="402">
                  <a:moveTo>
                    <a:pt x="232" y="376"/>
                  </a:moveTo>
                  <a:lnTo>
                    <a:pt x="216" y="255"/>
                  </a:lnTo>
                  <a:lnTo>
                    <a:pt x="220" y="7"/>
                  </a:lnTo>
                  <a:lnTo>
                    <a:pt x="214" y="4"/>
                  </a:lnTo>
                  <a:lnTo>
                    <a:pt x="212" y="0"/>
                  </a:lnTo>
                  <a:lnTo>
                    <a:pt x="212" y="0"/>
                  </a:lnTo>
                  <a:lnTo>
                    <a:pt x="163" y="4"/>
                  </a:lnTo>
                  <a:lnTo>
                    <a:pt x="71" y="11"/>
                  </a:lnTo>
                  <a:lnTo>
                    <a:pt x="73" y="13"/>
                  </a:lnTo>
                  <a:lnTo>
                    <a:pt x="75" y="18"/>
                  </a:lnTo>
                  <a:lnTo>
                    <a:pt x="69" y="23"/>
                  </a:lnTo>
                  <a:lnTo>
                    <a:pt x="64" y="26"/>
                  </a:lnTo>
                  <a:lnTo>
                    <a:pt x="61" y="22"/>
                  </a:lnTo>
                  <a:lnTo>
                    <a:pt x="62" y="34"/>
                  </a:lnTo>
                  <a:lnTo>
                    <a:pt x="58" y="34"/>
                  </a:lnTo>
                  <a:lnTo>
                    <a:pt x="57" y="29"/>
                  </a:lnTo>
                  <a:lnTo>
                    <a:pt x="57" y="36"/>
                  </a:lnTo>
                  <a:lnTo>
                    <a:pt x="62" y="40"/>
                  </a:lnTo>
                  <a:lnTo>
                    <a:pt x="57" y="41"/>
                  </a:lnTo>
                  <a:lnTo>
                    <a:pt x="56" y="37"/>
                  </a:lnTo>
                  <a:lnTo>
                    <a:pt x="56" y="45"/>
                  </a:lnTo>
                  <a:lnTo>
                    <a:pt x="58" y="48"/>
                  </a:lnTo>
                  <a:lnTo>
                    <a:pt x="56" y="53"/>
                  </a:lnTo>
                  <a:lnTo>
                    <a:pt x="57" y="57"/>
                  </a:lnTo>
                  <a:lnTo>
                    <a:pt x="53" y="64"/>
                  </a:lnTo>
                  <a:lnTo>
                    <a:pt x="49" y="65"/>
                  </a:lnTo>
                  <a:lnTo>
                    <a:pt x="45" y="65"/>
                  </a:lnTo>
                  <a:lnTo>
                    <a:pt x="45" y="69"/>
                  </a:lnTo>
                  <a:lnTo>
                    <a:pt x="41" y="75"/>
                  </a:lnTo>
                  <a:lnTo>
                    <a:pt x="39" y="78"/>
                  </a:lnTo>
                  <a:lnTo>
                    <a:pt x="34" y="76"/>
                  </a:lnTo>
                  <a:lnTo>
                    <a:pt x="38" y="80"/>
                  </a:lnTo>
                  <a:lnTo>
                    <a:pt x="35" y="82"/>
                  </a:lnTo>
                  <a:lnTo>
                    <a:pt x="35" y="87"/>
                  </a:lnTo>
                  <a:lnTo>
                    <a:pt x="38" y="93"/>
                  </a:lnTo>
                  <a:lnTo>
                    <a:pt x="24" y="98"/>
                  </a:lnTo>
                  <a:lnTo>
                    <a:pt x="29" y="101"/>
                  </a:lnTo>
                  <a:lnTo>
                    <a:pt x="27" y="106"/>
                  </a:lnTo>
                  <a:lnTo>
                    <a:pt x="29" y="112"/>
                  </a:lnTo>
                  <a:lnTo>
                    <a:pt x="27" y="114"/>
                  </a:lnTo>
                  <a:lnTo>
                    <a:pt x="22" y="114"/>
                  </a:lnTo>
                  <a:lnTo>
                    <a:pt x="22" y="118"/>
                  </a:lnTo>
                  <a:lnTo>
                    <a:pt x="27" y="120"/>
                  </a:lnTo>
                  <a:lnTo>
                    <a:pt x="22" y="122"/>
                  </a:lnTo>
                  <a:lnTo>
                    <a:pt x="20" y="121"/>
                  </a:lnTo>
                  <a:lnTo>
                    <a:pt x="18" y="122"/>
                  </a:lnTo>
                  <a:lnTo>
                    <a:pt x="22" y="128"/>
                  </a:lnTo>
                  <a:lnTo>
                    <a:pt x="16" y="132"/>
                  </a:lnTo>
                  <a:lnTo>
                    <a:pt x="19" y="137"/>
                  </a:lnTo>
                  <a:lnTo>
                    <a:pt x="16" y="143"/>
                  </a:lnTo>
                  <a:lnTo>
                    <a:pt x="22" y="137"/>
                  </a:lnTo>
                  <a:lnTo>
                    <a:pt x="24" y="141"/>
                  </a:lnTo>
                  <a:lnTo>
                    <a:pt x="19" y="144"/>
                  </a:lnTo>
                  <a:lnTo>
                    <a:pt x="24" y="147"/>
                  </a:lnTo>
                  <a:lnTo>
                    <a:pt x="26" y="145"/>
                  </a:lnTo>
                  <a:lnTo>
                    <a:pt x="23" y="151"/>
                  </a:lnTo>
                  <a:lnTo>
                    <a:pt x="26" y="156"/>
                  </a:lnTo>
                  <a:lnTo>
                    <a:pt x="27" y="158"/>
                  </a:lnTo>
                  <a:lnTo>
                    <a:pt x="29" y="166"/>
                  </a:lnTo>
                  <a:lnTo>
                    <a:pt x="29" y="167"/>
                  </a:lnTo>
                  <a:lnTo>
                    <a:pt x="23" y="167"/>
                  </a:lnTo>
                  <a:lnTo>
                    <a:pt x="24" y="171"/>
                  </a:lnTo>
                  <a:lnTo>
                    <a:pt x="23" y="178"/>
                  </a:lnTo>
                  <a:lnTo>
                    <a:pt x="22" y="181"/>
                  </a:lnTo>
                  <a:lnTo>
                    <a:pt x="20" y="186"/>
                  </a:lnTo>
                  <a:lnTo>
                    <a:pt x="26" y="182"/>
                  </a:lnTo>
                  <a:lnTo>
                    <a:pt x="30" y="183"/>
                  </a:lnTo>
                  <a:lnTo>
                    <a:pt x="30" y="189"/>
                  </a:lnTo>
                  <a:lnTo>
                    <a:pt x="26" y="193"/>
                  </a:lnTo>
                  <a:lnTo>
                    <a:pt x="26" y="198"/>
                  </a:lnTo>
                  <a:lnTo>
                    <a:pt x="33" y="202"/>
                  </a:lnTo>
                  <a:lnTo>
                    <a:pt x="26" y="208"/>
                  </a:lnTo>
                  <a:lnTo>
                    <a:pt x="27" y="212"/>
                  </a:lnTo>
                  <a:lnTo>
                    <a:pt x="37" y="211"/>
                  </a:lnTo>
                  <a:lnTo>
                    <a:pt x="33" y="216"/>
                  </a:lnTo>
                  <a:lnTo>
                    <a:pt x="37" y="220"/>
                  </a:lnTo>
                  <a:lnTo>
                    <a:pt x="31" y="219"/>
                  </a:lnTo>
                  <a:lnTo>
                    <a:pt x="31" y="220"/>
                  </a:lnTo>
                  <a:lnTo>
                    <a:pt x="34" y="225"/>
                  </a:lnTo>
                  <a:lnTo>
                    <a:pt x="38" y="228"/>
                  </a:lnTo>
                  <a:lnTo>
                    <a:pt x="39" y="232"/>
                  </a:lnTo>
                  <a:lnTo>
                    <a:pt x="45" y="234"/>
                  </a:lnTo>
                  <a:lnTo>
                    <a:pt x="46" y="234"/>
                  </a:lnTo>
                  <a:lnTo>
                    <a:pt x="45" y="236"/>
                  </a:lnTo>
                  <a:lnTo>
                    <a:pt x="42" y="236"/>
                  </a:lnTo>
                  <a:lnTo>
                    <a:pt x="38" y="240"/>
                  </a:lnTo>
                  <a:lnTo>
                    <a:pt x="31" y="243"/>
                  </a:lnTo>
                  <a:lnTo>
                    <a:pt x="29" y="247"/>
                  </a:lnTo>
                  <a:lnTo>
                    <a:pt x="34" y="249"/>
                  </a:lnTo>
                  <a:lnTo>
                    <a:pt x="39" y="247"/>
                  </a:lnTo>
                  <a:lnTo>
                    <a:pt x="35" y="254"/>
                  </a:lnTo>
                  <a:lnTo>
                    <a:pt x="35" y="255"/>
                  </a:lnTo>
                  <a:lnTo>
                    <a:pt x="30" y="257"/>
                  </a:lnTo>
                  <a:lnTo>
                    <a:pt x="35" y="258"/>
                  </a:lnTo>
                  <a:lnTo>
                    <a:pt x="35" y="259"/>
                  </a:lnTo>
                  <a:lnTo>
                    <a:pt x="23" y="273"/>
                  </a:lnTo>
                  <a:lnTo>
                    <a:pt x="19" y="274"/>
                  </a:lnTo>
                  <a:lnTo>
                    <a:pt x="16" y="280"/>
                  </a:lnTo>
                  <a:lnTo>
                    <a:pt x="20" y="282"/>
                  </a:lnTo>
                  <a:lnTo>
                    <a:pt x="15" y="288"/>
                  </a:lnTo>
                  <a:lnTo>
                    <a:pt x="14" y="292"/>
                  </a:lnTo>
                  <a:lnTo>
                    <a:pt x="8" y="296"/>
                  </a:lnTo>
                  <a:lnTo>
                    <a:pt x="14" y="296"/>
                  </a:lnTo>
                  <a:lnTo>
                    <a:pt x="12" y="299"/>
                  </a:lnTo>
                  <a:lnTo>
                    <a:pt x="8" y="303"/>
                  </a:lnTo>
                  <a:lnTo>
                    <a:pt x="10" y="314"/>
                  </a:lnTo>
                  <a:lnTo>
                    <a:pt x="4" y="314"/>
                  </a:lnTo>
                  <a:lnTo>
                    <a:pt x="8" y="319"/>
                  </a:lnTo>
                  <a:lnTo>
                    <a:pt x="7" y="323"/>
                  </a:lnTo>
                  <a:lnTo>
                    <a:pt x="0" y="324"/>
                  </a:lnTo>
                  <a:lnTo>
                    <a:pt x="3" y="330"/>
                  </a:lnTo>
                  <a:lnTo>
                    <a:pt x="1" y="335"/>
                  </a:lnTo>
                  <a:lnTo>
                    <a:pt x="5" y="341"/>
                  </a:lnTo>
                  <a:lnTo>
                    <a:pt x="0" y="346"/>
                  </a:lnTo>
                  <a:lnTo>
                    <a:pt x="69" y="342"/>
                  </a:lnTo>
                  <a:lnTo>
                    <a:pt x="134" y="337"/>
                  </a:lnTo>
                  <a:lnTo>
                    <a:pt x="136" y="338"/>
                  </a:lnTo>
                  <a:lnTo>
                    <a:pt x="134" y="343"/>
                  </a:lnTo>
                  <a:lnTo>
                    <a:pt x="130" y="354"/>
                  </a:lnTo>
                  <a:lnTo>
                    <a:pt x="129" y="362"/>
                  </a:lnTo>
                  <a:lnTo>
                    <a:pt x="130" y="368"/>
                  </a:lnTo>
                  <a:lnTo>
                    <a:pt x="134" y="373"/>
                  </a:lnTo>
                  <a:lnTo>
                    <a:pt x="141" y="380"/>
                  </a:lnTo>
                  <a:lnTo>
                    <a:pt x="142" y="385"/>
                  </a:lnTo>
                  <a:lnTo>
                    <a:pt x="147" y="391"/>
                  </a:lnTo>
                  <a:lnTo>
                    <a:pt x="145" y="394"/>
                  </a:lnTo>
                  <a:lnTo>
                    <a:pt x="148" y="398"/>
                  </a:lnTo>
                  <a:lnTo>
                    <a:pt x="152" y="400"/>
                  </a:lnTo>
                  <a:lnTo>
                    <a:pt x="155" y="402"/>
                  </a:lnTo>
                  <a:lnTo>
                    <a:pt x="160" y="402"/>
                  </a:lnTo>
                  <a:lnTo>
                    <a:pt x="161" y="396"/>
                  </a:lnTo>
                  <a:lnTo>
                    <a:pt x="167" y="392"/>
                  </a:lnTo>
                  <a:lnTo>
                    <a:pt x="168" y="390"/>
                  </a:lnTo>
                  <a:lnTo>
                    <a:pt x="168" y="390"/>
                  </a:lnTo>
                  <a:lnTo>
                    <a:pt x="172" y="388"/>
                  </a:lnTo>
                  <a:lnTo>
                    <a:pt x="171" y="390"/>
                  </a:lnTo>
                  <a:lnTo>
                    <a:pt x="176" y="388"/>
                  </a:lnTo>
                  <a:lnTo>
                    <a:pt x="187" y="384"/>
                  </a:lnTo>
                  <a:lnTo>
                    <a:pt x="198" y="383"/>
                  </a:lnTo>
                  <a:lnTo>
                    <a:pt x="199" y="380"/>
                  </a:lnTo>
                  <a:lnTo>
                    <a:pt x="193" y="380"/>
                  </a:lnTo>
                  <a:lnTo>
                    <a:pt x="201" y="379"/>
                  </a:lnTo>
                  <a:lnTo>
                    <a:pt x="206" y="383"/>
                  </a:lnTo>
                  <a:lnTo>
                    <a:pt x="212" y="384"/>
                  </a:lnTo>
                  <a:lnTo>
                    <a:pt x="217" y="383"/>
                  </a:lnTo>
                  <a:lnTo>
                    <a:pt x="218" y="380"/>
                  </a:lnTo>
                  <a:lnTo>
                    <a:pt x="229" y="384"/>
                  </a:lnTo>
                  <a:lnTo>
                    <a:pt x="232" y="379"/>
                  </a:lnTo>
                  <a:lnTo>
                    <a:pt x="232" y="376"/>
                  </a:lnTo>
                  <a:close/>
                  <a:moveTo>
                    <a:pt x="212" y="394"/>
                  </a:moveTo>
                  <a:lnTo>
                    <a:pt x="216" y="394"/>
                  </a:lnTo>
                  <a:lnTo>
                    <a:pt x="221" y="394"/>
                  </a:lnTo>
                  <a:lnTo>
                    <a:pt x="212" y="392"/>
                  </a:lnTo>
                  <a:lnTo>
                    <a:pt x="212" y="394"/>
                  </a:lnTo>
                  <a:close/>
                </a:path>
              </a:pathLst>
            </a:custGeom>
            <a:grpFill/>
            <a:ln w="4763">
              <a:solidFill>
                <a:srgbClr val="FFFFFF"/>
              </a:solidFill>
              <a:prstDash val="solid"/>
              <a:round/>
              <a:headEnd/>
              <a:tailEnd/>
            </a:ln>
          </p:spPr>
          <p:txBody>
            <a:bodyPr>
              <a:prstTxWarp prst="textNoShape">
                <a:avLst/>
              </a:prstTxWarp>
            </a:bodyPr>
            <a:lstStyle/>
            <a:p>
              <a:endParaRPr lang="en-US"/>
            </a:p>
          </p:txBody>
        </p:sp>
        <p:grpSp>
          <p:nvGrpSpPr>
            <p:cNvPr id="235" name="Group 234"/>
            <p:cNvGrpSpPr/>
            <p:nvPr/>
          </p:nvGrpSpPr>
          <p:grpSpPr>
            <a:xfrm>
              <a:off x="5918212" y="1819103"/>
              <a:ext cx="1255406" cy="1202659"/>
              <a:chOff x="5918212" y="1819103"/>
              <a:chExt cx="1255406" cy="1202659"/>
            </a:xfrm>
            <a:grpFill/>
          </p:grpSpPr>
          <p:sp>
            <p:nvSpPr>
              <p:cNvPr id="254" name="Freeform 176"/>
              <p:cNvSpPr>
                <a:spLocks noEditPoints="1"/>
              </p:cNvSpPr>
              <p:nvPr/>
            </p:nvSpPr>
            <p:spPr bwMode="auto">
              <a:xfrm>
                <a:off x="6529430" y="2124333"/>
                <a:ext cx="644188" cy="897429"/>
              </a:xfrm>
              <a:custGeom>
                <a:avLst/>
                <a:gdLst/>
                <a:ahLst/>
                <a:cxnLst>
                  <a:cxn ang="0">
                    <a:pos x="253" y="207"/>
                  </a:cxn>
                  <a:cxn ang="0">
                    <a:pos x="245" y="192"/>
                  </a:cxn>
                  <a:cxn ang="0">
                    <a:pos x="236" y="165"/>
                  </a:cxn>
                  <a:cxn ang="0">
                    <a:pos x="219" y="130"/>
                  </a:cxn>
                  <a:cxn ang="0">
                    <a:pos x="200" y="133"/>
                  </a:cxn>
                  <a:cxn ang="0">
                    <a:pos x="185" y="142"/>
                  </a:cxn>
                  <a:cxn ang="0">
                    <a:pos x="178" y="160"/>
                  </a:cxn>
                  <a:cxn ang="0">
                    <a:pos x="167" y="168"/>
                  </a:cxn>
                  <a:cxn ang="0">
                    <a:pos x="154" y="154"/>
                  </a:cxn>
                  <a:cxn ang="0">
                    <a:pos x="166" y="138"/>
                  </a:cxn>
                  <a:cxn ang="0">
                    <a:pos x="173" y="114"/>
                  </a:cxn>
                  <a:cxn ang="0">
                    <a:pos x="181" y="89"/>
                  </a:cxn>
                  <a:cxn ang="0">
                    <a:pos x="177" y="63"/>
                  </a:cxn>
                  <a:cxn ang="0">
                    <a:pos x="170" y="49"/>
                  </a:cxn>
                  <a:cxn ang="0">
                    <a:pos x="173" y="40"/>
                  </a:cxn>
                  <a:cxn ang="0">
                    <a:pos x="161" y="27"/>
                  </a:cxn>
                  <a:cxn ang="0">
                    <a:pos x="139" y="21"/>
                  </a:cxn>
                  <a:cxn ang="0">
                    <a:pos x="124" y="17"/>
                  </a:cxn>
                  <a:cxn ang="0">
                    <a:pos x="110" y="6"/>
                  </a:cxn>
                  <a:cxn ang="0">
                    <a:pos x="95" y="4"/>
                  </a:cxn>
                  <a:cxn ang="0">
                    <a:pos x="80" y="4"/>
                  </a:cxn>
                  <a:cxn ang="0">
                    <a:pos x="68" y="17"/>
                  </a:cxn>
                  <a:cxn ang="0">
                    <a:pos x="75" y="31"/>
                  </a:cxn>
                  <a:cxn ang="0">
                    <a:pos x="63" y="39"/>
                  </a:cxn>
                  <a:cxn ang="0">
                    <a:pos x="57" y="65"/>
                  </a:cxn>
                  <a:cxn ang="0">
                    <a:pos x="55" y="81"/>
                  </a:cxn>
                  <a:cxn ang="0">
                    <a:pos x="52" y="70"/>
                  </a:cxn>
                  <a:cxn ang="0">
                    <a:pos x="44" y="87"/>
                  </a:cxn>
                  <a:cxn ang="0">
                    <a:pos x="43" y="70"/>
                  </a:cxn>
                  <a:cxn ang="0">
                    <a:pos x="41" y="57"/>
                  </a:cxn>
                  <a:cxn ang="0">
                    <a:pos x="34" y="72"/>
                  </a:cxn>
                  <a:cxn ang="0">
                    <a:pos x="18" y="85"/>
                  </a:cxn>
                  <a:cxn ang="0">
                    <a:pos x="10" y="99"/>
                  </a:cxn>
                  <a:cxn ang="0">
                    <a:pos x="13" y="123"/>
                  </a:cxn>
                  <a:cxn ang="0">
                    <a:pos x="2" y="150"/>
                  </a:cxn>
                  <a:cxn ang="0">
                    <a:pos x="9" y="176"/>
                  </a:cxn>
                  <a:cxn ang="0">
                    <a:pos x="3" y="191"/>
                  </a:cxn>
                  <a:cxn ang="0">
                    <a:pos x="21" y="222"/>
                  </a:cxn>
                  <a:cxn ang="0">
                    <a:pos x="30" y="275"/>
                  </a:cxn>
                  <a:cxn ang="0">
                    <a:pos x="19" y="310"/>
                  </a:cxn>
                  <a:cxn ang="0">
                    <a:pos x="9" y="337"/>
                  </a:cxn>
                  <a:cxn ang="0">
                    <a:pos x="5" y="344"/>
                  </a:cxn>
                  <a:cxn ang="0">
                    <a:pos x="125" y="335"/>
                  </a:cxn>
                  <a:cxn ang="0">
                    <a:pos x="209" y="310"/>
                  </a:cxn>
                  <a:cxn ang="0">
                    <a:pos x="220" y="274"/>
                  </a:cxn>
                  <a:cxn ang="0">
                    <a:pos x="228" y="266"/>
                  </a:cxn>
                  <a:cxn ang="0">
                    <a:pos x="235" y="244"/>
                  </a:cxn>
                  <a:cxn ang="0">
                    <a:pos x="245" y="240"/>
                  </a:cxn>
                  <a:cxn ang="0">
                    <a:pos x="249" y="245"/>
                  </a:cxn>
                  <a:cxn ang="0">
                    <a:pos x="251" y="223"/>
                  </a:cxn>
                  <a:cxn ang="0">
                    <a:pos x="44" y="9"/>
                  </a:cxn>
                  <a:cxn ang="0">
                    <a:pos x="38" y="23"/>
                  </a:cxn>
                </a:cxnLst>
                <a:rect l="0" t="0" r="r" b="b"/>
                <a:pathLst>
                  <a:path w="254" h="344">
                    <a:moveTo>
                      <a:pt x="251" y="213"/>
                    </a:moveTo>
                    <a:lnTo>
                      <a:pt x="254" y="211"/>
                    </a:lnTo>
                    <a:lnTo>
                      <a:pt x="253" y="207"/>
                    </a:lnTo>
                    <a:lnTo>
                      <a:pt x="253" y="207"/>
                    </a:lnTo>
                    <a:lnTo>
                      <a:pt x="247" y="199"/>
                    </a:lnTo>
                    <a:lnTo>
                      <a:pt x="245" y="192"/>
                    </a:lnTo>
                    <a:lnTo>
                      <a:pt x="242" y="181"/>
                    </a:lnTo>
                    <a:lnTo>
                      <a:pt x="239" y="171"/>
                    </a:lnTo>
                    <a:lnTo>
                      <a:pt x="236" y="165"/>
                    </a:lnTo>
                    <a:lnTo>
                      <a:pt x="230" y="145"/>
                    </a:lnTo>
                    <a:lnTo>
                      <a:pt x="224" y="134"/>
                    </a:lnTo>
                    <a:lnTo>
                      <a:pt x="219" y="130"/>
                    </a:lnTo>
                    <a:lnTo>
                      <a:pt x="215" y="127"/>
                    </a:lnTo>
                    <a:lnTo>
                      <a:pt x="208" y="126"/>
                    </a:lnTo>
                    <a:lnTo>
                      <a:pt x="200" y="133"/>
                    </a:lnTo>
                    <a:lnTo>
                      <a:pt x="196" y="134"/>
                    </a:lnTo>
                    <a:lnTo>
                      <a:pt x="190" y="139"/>
                    </a:lnTo>
                    <a:lnTo>
                      <a:pt x="185" y="142"/>
                    </a:lnTo>
                    <a:lnTo>
                      <a:pt x="186" y="146"/>
                    </a:lnTo>
                    <a:lnTo>
                      <a:pt x="184" y="156"/>
                    </a:lnTo>
                    <a:lnTo>
                      <a:pt x="178" y="160"/>
                    </a:lnTo>
                    <a:lnTo>
                      <a:pt x="175" y="165"/>
                    </a:lnTo>
                    <a:lnTo>
                      <a:pt x="171" y="171"/>
                    </a:lnTo>
                    <a:lnTo>
                      <a:pt x="167" y="168"/>
                    </a:lnTo>
                    <a:lnTo>
                      <a:pt x="161" y="168"/>
                    </a:lnTo>
                    <a:lnTo>
                      <a:pt x="155" y="161"/>
                    </a:lnTo>
                    <a:lnTo>
                      <a:pt x="154" y="154"/>
                    </a:lnTo>
                    <a:lnTo>
                      <a:pt x="155" y="143"/>
                    </a:lnTo>
                    <a:lnTo>
                      <a:pt x="161" y="139"/>
                    </a:lnTo>
                    <a:lnTo>
                      <a:pt x="166" y="138"/>
                    </a:lnTo>
                    <a:lnTo>
                      <a:pt x="171" y="130"/>
                    </a:lnTo>
                    <a:lnTo>
                      <a:pt x="171" y="119"/>
                    </a:lnTo>
                    <a:lnTo>
                      <a:pt x="173" y="114"/>
                    </a:lnTo>
                    <a:lnTo>
                      <a:pt x="178" y="111"/>
                    </a:lnTo>
                    <a:lnTo>
                      <a:pt x="184" y="105"/>
                    </a:lnTo>
                    <a:lnTo>
                      <a:pt x="181" y="89"/>
                    </a:lnTo>
                    <a:lnTo>
                      <a:pt x="182" y="78"/>
                    </a:lnTo>
                    <a:lnTo>
                      <a:pt x="180" y="69"/>
                    </a:lnTo>
                    <a:lnTo>
                      <a:pt x="177" y="63"/>
                    </a:lnTo>
                    <a:lnTo>
                      <a:pt x="171" y="59"/>
                    </a:lnTo>
                    <a:lnTo>
                      <a:pt x="169" y="55"/>
                    </a:lnTo>
                    <a:lnTo>
                      <a:pt x="170" y="49"/>
                    </a:lnTo>
                    <a:lnTo>
                      <a:pt x="175" y="47"/>
                    </a:lnTo>
                    <a:lnTo>
                      <a:pt x="175" y="42"/>
                    </a:lnTo>
                    <a:lnTo>
                      <a:pt x="173" y="40"/>
                    </a:lnTo>
                    <a:lnTo>
                      <a:pt x="169" y="35"/>
                    </a:lnTo>
                    <a:lnTo>
                      <a:pt x="167" y="30"/>
                    </a:lnTo>
                    <a:lnTo>
                      <a:pt x="161" y="27"/>
                    </a:lnTo>
                    <a:lnTo>
                      <a:pt x="156" y="27"/>
                    </a:lnTo>
                    <a:lnTo>
                      <a:pt x="151" y="24"/>
                    </a:lnTo>
                    <a:lnTo>
                      <a:pt x="139" y="21"/>
                    </a:lnTo>
                    <a:lnTo>
                      <a:pt x="135" y="19"/>
                    </a:lnTo>
                    <a:lnTo>
                      <a:pt x="129" y="19"/>
                    </a:lnTo>
                    <a:lnTo>
                      <a:pt x="124" y="17"/>
                    </a:lnTo>
                    <a:lnTo>
                      <a:pt x="121" y="12"/>
                    </a:lnTo>
                    <a:lnTo>
                      <a:pt x="116" y="9"/>
                    </a:lnTo>
                    <a:lnTo>
                      <a:pt x="110" y="6"/>
                    </a:lnTo>
                    <a:lnTo>
                      <a:pt x="106" y="8"/>
                    </a:lnTo>
                    <a:lnTo>
                      <a:pt x="101" y="8"/>
                    </a:lnTo>
                    <a:lnTo>
                      <a:pt x="95" y="4"/>
                    </a:lnTo>
                    <a:lnTo>
                      <a:pt x="91" y="2"/>
                    </a:lnTo>
                    <a:lnTo>
                      <a:pt x="86" y="0"/>
                    </a:lnTo>
                    <a:lnTo>
                      <a:pt x="80" y="4"/>
                    </a:lnTo>
                    <a:lnTo>
                      <a:pt x="75" y="6"/>
                    </a:lnTo>
                    <a:lnTo>
                      <a:pt x="72" y="12"/>
                    </a:lnTo>
                    <a:lnTo>
                      <a:pt x="68" y="17"/>
                    </a:lnTo>
                    <a:lnTo>
                      <a:pt x="68" y="23"/>
                    </a:lnTo>
                    <a:lnTo>
                      <a:pt x="70" y="28"/>
                    </a:lnTo>
                    <a:lnTo>
                      <a:pt x="75" y="31"/>
                    </a:lnTo>
                    <a:lnTo>
                      <a:pt x="75" y="36"/>
                    </a:lnTo>
                    <a:lnTo>
                      <a:pt x="68" y="36"/>
                    </a:lnTo>
                    <a:lnTo>
                      <a:pt x="63" y="39"/>
                    </a:lnTo>
                    <a:lnTo>
                      <a:pt x="57" y="43"/>
                    </a:lnTo>
                    <a:lnTo>
                      <a:pt x="55" y="49"/>
                    </a:lnTo>
                    <a:lnTo>
                      <a:pt x="57" y="65"/>
                    </a:lnTo>
                    <a:lnTo>
                      <a:pt x="57" y="70"/>
                    </a:lnTo>
                    <a:lnTo>
                      <a:pt x="56" y="76"/>
                    </a:lnTo>
                    <a:lnTo>
                      <a:pt x="55" y="81"/>
                    </a:lnTo>
                    <a:lnTo>
                      <a:pt x="51" y="87"/>
                    </a:lnTo>
                    <a:lnTo>
                      <a:pt x="52" y="81"/>
                    </a:lnTo>
                    <a:lnTo>
                      <a:pt x="52" y="70"/>
                    </a:lnTo>
                    <a:lnTo>
                      <a:pt x="49" y="70"/>
                    </a:lnTo>
                    <a:lnTo>
                      <a:pt x="48" y="81"/>
                    </a:lnTo>
                    <a:lnTo>
                      <a:pt x="44" y="87"/>
                    </a:lnTo>
                    <a:lnTo>
                      <a:pt x="44" y="81"/>
                    </a:lnTo>
                    <a:lnTo>
                      <a:pt x="45" y="77"/>
                    </a:lnTo>
                    <a:lnTo>
                      <a:pt x="43" y="70"/>
                    </a:lnTo>
                    <a:lnTo>
                      <a:pt x="44" y="68"/>
                    </a:lnTo>
                    <a:lnTo>
                      <a:pt x="47" y="53"/>
                    </a:lnTo>
                    <a:lnTo>
                      <a:pt x="41" y="57"/>
                    </a:lnTo>
                    <a:lnTo>
                      <a:pt x="38" y="62"/>
                    </a:lnTo>
                    <a:lnTo>
                      <a:pt x="36" y="66"/>
                    </a:lnTo>
                    <a:lnTo>
                      <a:pt x="34" y="72"/>
                    </a:lnTo>
                    <a:lnTo>
                      <a:pt x="30" y="77"/>
                    </a:lnTo>
                    <a:lnTo>
                      <a:pt x="25" y="76"/>
                    </a:lnTo>
                    <a:lnTo>
                      <a:pt x="18" y="85"/>
                    </a:lnTo>
                    <a:lnTo>
                      <a:pt x="19" y="91"/>
                    </a:lnTo>
                    <a:lnTo>
                      <a:pt x="14" y="95"/>
                    </a:lnTo>
                    <a:lnTo>
                      <a:pt x="10" y="99"/>
                    </a:lnTo>
                    <a:lnTo>
                      <a:pt x="13" y="110"/>
                    </a:lnTo>
                    <a:lnTo>
                      <a:pt x="11" y="118"/>
                    </a:lnTo>
                    <a:lnTo>
                      <a:pt x="13" y="123"/>
                    </a:lnTo>
                    <a:lnTo>
                      <a:pt x="13" y="129"/>
                    </a:lnTo>
                    <a:lnTo>
                      <a:pt x="6" y="145"/>
                    </a:lnTo>
                    <a:lnTo>
                      <a:pt x="2" y="150"/>
                    </a:lnTo>
                    <a:lnTo>
                      <a:pt x="0" y="156"/>
                    </a:lnTo>
                    <a:lnTo>
                      <a:pt x="5" y="160"/>
                    </a:lnTo>
                    <a:lnTo>
                      <a:pt x="9" y="176"/>
                    </a:lnTo>
                    <a:lnTo>
                      <a:pt x="5" y="181"/>
                    </a:lnTo>
                    <a:lnTo>
                      <a:pt x="2" y="187"/>
                    </a:lnTo>
                    <a:lnTo>
                      <a:pt x="3" y="191"/>
                    </a:lnTo>
                    <a:lnTo>
                      <a:pt x="18" y="219"/>
                    </a:lnTo>
                    <a:lnTo>
                      <a:pt x="24" y="217"/>
                    </a:lnTo>
                    <a:lnTo>
                      <a:pt x="21" y="222"/>
                    </a:lnTo>
                    <a:lnTo>
                      <a:pt x="28" y="238"/>
                    </a:lnTo>
                    <a:lnTo>
                      <a:pt x="30" y="260"/>
                    </a:lnTo>
                    <a:lnTo>
                      <a:pt x="30" y="275"/>
                    </a:lnTo>
                    <a:lnTo>
                      <a:pt x="28" y="294"/>
                    </a:lnTo>
                    <a:lnTo>
                      <a:pt x="25" y="301"/>
                    </a:lnTo>
                    <a:lnTo>
                      <a:pt x="19" y="310"/>
                    </a:lnTo>
                    <a:lnTo>
                      <a:pt x="15" y="327"/>
                    </a:lnTo>
                    <a:lnTo>
                      <a:pt x="13" y="332"/>
                    </a:lnTo>
                    <a:lnTo>
                      <a:pt x="9" y="337"/>
                    </a:lnTo>
                    <a:lnTo>
                      <a:pt x="5" y="341"/>
                    </a:lnTo>
                    <a:lnTo>
                      <a:pt x="2" y="344"/>
                    </a:lnTo>
                    <a:lnTo>
                      <a:pt x="5" y="344"/>
                    </a:lnTo>
                    <a:lnTo>
                      <a:pt x="34" y="340"/>
                    </a:lnTo>
                    <a:lnTo>
                      <a:pt x="120" y="329"/>
                    </a:lnTo>
                    <a:lnTo>
                      <a:pt x="125" y="335"/>
                    </a:lnTo>
                    <a:lnTo>
                      <a:pt x="181" y="325"/>
                    </a:lnTo>
                    <a:lnTo>
                      <a:pt x="205" y="320"/>
                    </a:lnTo>
                    <a:lnTo>
                      <a:pt x="209" y="310"/>
                    </a:lnTo>
                    <a:lnTo>
                      <a:pt x="219" y="294"/>
                    </a:lnTo>
                    <a:lnTo>
                      <a:pt x="219" y="278"/>
                    </a:lnTo>
                    <a:lnTo>
                      <a:pt x="220" y="274"/>
                    </a:lnTo>
                    <a:lnTo>
                      <a:pt x="222" y="271"/>
                    </a:lnTo>
                    <a:lnTo>
                      <a:pt x="223" y="270"/>
                    </a:lnTo>
                    <a:lnTo>
                      <a:pt x="228" y="266"/>
                    </a:lnTo>
                    <a:lnTo>
                      <a:pt x="232" y="260"/>
                    </a:lnTo>
                    <a:lnTo>
                      <a:pt x="232" y="249"/>
                    </a:lnTo>
                    <a:lnTo>
                      <a:pt x="235" y="244"/>
                    </a:lnTo>
                    <a:lnTo>
                      <a:pt x="236" y="240"/>
                    </a:lnTo>
                    <a:lnTo>
                      <a:pt x="242" y="237"/>
                    </a:lnTo>
                    <a:lnTo>
                      <a:pt x="245" y="240"/>
                    </a:lnTo>
                    <a:lnTo>
                      <a:pt x="246" y="245"/>
                    </a:lnTo>
                    <a:lnTo>
                      <a:pt x="245" y="247"/>
                    </a:lnTo>
                    <a:lnTo>
                      <a:pt x="249" y="245"/>
                    </a:lnTo>
                    <a:lnTo>
                      <a:pt x="251" y="240"/>
                    </a:lnTo>
                    <a:lnTo>
                      <a:pt x="253" y="229"/>
                    </a:lnTo>
                    <a:lnTo>
                      <a:pt x="251" y="223"/>
                    </a:lnTo>
                    <a:lnTo>
                      <a:pt x="251" y="213"/>
                    </a:lnTo>
                    <a:close/>
                    <a:moveTo>
                      <a:pt x="44" y="11"/>
                    </a:moveTo>
                    <a:lnTo>
                      <a:pt x="44" y="9"/>
                    </a:lnTo>
                    <a:lnTo>
                      <a:pt x="40" y="12"/>
                    </a:lnTo>
                    <a:lnTo>
                      <a:pt x="38" y="17"/>
                    </a:lnTo>
                    <a:lnTo>
                      <a:pt x="38" y="23"/>
                    </a:lnTo>
                    <a:lnTo>
                      <a:pt x="44" y="21"/>
                    </a:lnTo>
                    <a:lnTo>
                      <a:pt x="44" y="11"/>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55" name="Freeform 177"/>
              <p:cNvSpPr>
                <a:spLocks noEditPoints="1"/>
              </p:cNvSpPr>
              <p:nvPr/>
            </p:nvSpPr>
            <p:spPr bwMode="auto">
              <a:xfrm>
                <a:off x="5918212" y="1819103"/>
                <a:ext cx="1004324" cy="498282"/>
              </a:xfrm>
              <a:custGeom>
                <a:avLst/>
                <a:gdLst/>
                <a:ahLst/>
                <a:cxnLst>
                  <a:cxn ang="0">
                    <a:pos x="358" y="81"/>
                  </a:cxn>
                  <a:cxn ang="0">
                    <a:pos x="351" y="72"/>
                  </a:cxn>
                  <a:cxn ang="0">
                    <a:pos x="342" y="57"/>
                  </a:cxn>
                  <a:cxn ang="0">
                    <a:pos x="335" y="62"/>
                  </a:cxn>
                  <a:cxn ang="0">
                    <a:pos x="316" y="64"/>
                  </a:cxn>
                  <a:cxn ang="0">
                    <a:pos x="303" y="39"/>
                  </a:cxn>
                  <a:cxn ang="0">
                    <a:pos x="277" y="49"/>
                  </a:cxn>
                  <a:cxn ang="0">
                    <a:pos x="246" y="54"/>
                  </a:cxn>
                  <a:cxn ang="0">
                    <a:pos x="221" y="68"/>
                  </a:cxn>
                  <a:cxn ang="0">
                    <a:pos x="203" y="76"/>
                  </a:cxn>
                  <a:cxn ang="0">
                    <a:pos x="180" y="76"/>
                  </a:cxn>
                  <a:cxn ang="0">
                    <a:pos x="167" y="68"/>
                  </a:cxn>
                  <a:cxn ang="0">
                    <a:pos x="149" y="52"/>
                  </a:cxn>
                  <a:cxn ang="0">
                    <a:pos x="129" y="46"/>
                  </a:cxn>
                  <a:cxn ang="0">
                    <a:pos x="117" y="54"/>
                  </a:cxn>
                  <a:cxn ang="0">
                    <a:pos x="111" y="52"/>
                  </a:cxn>
                  <a:cxn ang="0">
                    <a:pos x="107" y="54"/>
                  </a:cxn>
                  <a:cxn ang="0">
                    <a:pos x="95" y="31"/>
                  </a:cxn>
                  <a:cxn ang="0">
                    <a:pos x="77" y="43"/>
                  </a:cxn>
                  <a:cxn ang="0">
                    <a:pos x="57" y="57"/>
                  </a:cxn>
                  <a:cxn ang="0">
                    <a:pos x="41" y="61"/>
                  </a:cxn>
                  <a:cxn ang="0">
                    <a:pos x="20" y="75"/>
                  </a:cxn>
                  <a:cxn ang="0">
                    <a:pos x="1" y="87"/>
                  </a:cxn>
                  <a:cxn ang="0">
                    <a:pos x="19" y="103"/>
                  </a:cxn>
                  <a:cxn ang="0">
                    <a:pos x="95" y="122"/>
                  </a:cxn>
                  <a:cxn ang="0">
                    <a:pos x="115" y="123"/>
                  </a:cxn>
                  <a:cxn ang="0">
                    <a:pos x="136" y="138"/>
                  </a:cxn>
                  <a:cxn ang="0">
                    <a:pos x="155" y="147"/>
                  </a:cxn>
                  <a:cxn ang="0">
                    <a:pos x="155" y="163"/>
                  </a:cxn>
                  <a:cxn ang="0">
                    <a:pos x="159" y="171"/>
                  </a:cxn>
                  <a:cxn ang="0">
                    <a:pos x="163" y="186"/>
                  </a:cxn>
                  <a:cxn ang="0">
                    <a:pos x="170" y="191"/>
                  </a:cxn>
                  <a:cxn ang="0">
                    <a:pos x="183" y="163"/>
                  </a:cxn>
                  <a:cxn ang="0">
                    <a:pos x="194" y="141"/>
                  </a:cxn>
                  <a:cxn ang="0">
                    <a:pos x="198" y="128"/>
                  </a:cxn>
                  <a:cxn ang="0">
                    <a:pos x="208" y="134"/>
                  </a:cxn>
                  <a:cxn ang="0">
                    <a:pos x="220" y="123"/>
                  </a:cxn>
                  <a:cxn ang="0">
                    <a:pos x="218" y="134"/>
                  </a:cxn>
                  <a:cxn ang="0">
                    <a:pos x="225" y="136"/>
                  </a:cxn>
                  <a:cxn ang="0">
                    <a:pos x="236" y="121"/>
                  </a:cxn>
                  <a:cxn ang="0">
                    <a:pos x="248" y="113"/>
                  </a:cxn>
                  <a:cxn ang="0">
                    <a:pos x="269" y="110"/>
                  </a:cxn>
                  <a:cxn ang="0">
                    <a:pos x="289" y="96"/>
                  </a:cxn>
                  <a:cxn ang="0">
                    <a:pos x="311" y="102"/>
                  </a:cxn>
                  <a:cxn ang="0">
                    <a:pos x="327" y="103"/>
                  </a:cxn>
                  <a:cxn ang="0">
                    <a:pos x="338" y="99"/>
                  </a:cxn>
                  <a:cxn ang="0">
                    <a:pos x="373" y="96"/>
                  </a:cxn>
                  <a:cxn ang="0">
                    <a:pos x="109" y="31"/>
                  </a:cxn>
                  <a:cxn ang="0">
                    <a:pos x="104" y="37"/>
                  </a:cxn>
                  <a:cxn ang="0">
                    <a:pos x="126" y="18"/>
                  </a:cxn>
                  <a:cxn ang="0">
                    <a:pos x="140" y="7"/>
                  </a:cxn>
                  <a:cxn ang="0">
                    <a:pos x="129" y="0"/>
                  </a:cxn>
                  <a:cxn ang="0">
                    <a:pos x="99" y="22"/>
                  </a:cxn>
                  <a:cxn ang="0">
                    <a:pos x="109" y="31"/>
                  </a:cxn>
                  <a:cxn ang="0">
                    <a:pos x="383" y="84"/>
                  </a:cxn>
                  <a:cxn ang="0">
                    <a:pos x="374" y="95"/>
                  </a:cxn>
                  <a:cxn ang="0">
                    <a:pos x="389" y="98"/>
                  </a:cxn>
                </a:cxnLst>
                <a:rect l="0" t="0" r="r" b="b"/>
                <a:pathLst>
                  <a:path w="396" h="191">
                    <a:moveTo>
                      <a:pt x="365" y="88"/>
                    </a:moveTo>
                    <a:lnTo>
                      <a:pt x="364" y="84"/>
                    </a:lnTo>
                    <a:lnTo>
                      <a:pt x="358" y="81"/>
                    </a:lnTo>
                    <a:lnTo>
                      <a:pt x="357" y="81"/>
                    </a:lnTo>
                    <a:lnTo>
                      <a:pt x="353" y="77"/>
                    </a:lnTo>
                    <a:lnTo>
                      <a:pt x="351" y="72"/>
                    </a:lnTo>
                    <a:lnTo>
                      <a:pt x="350" y="67"/>
                    </a:lnTo>
                    <a:lnTo>
                      <a:pt x="347" y="61"/>
                    </a:lnTo>
                    <a:lnTo>
                      <a:pt x="342" y="57"/>
                    </a:lnTo>
                    <a:lnTo>
                      <a:pt x="339" y="57"/>
                    </a:lnTo>
                    <a:lnTo>
                      <a:pt x="338" y="58"/>
                    </a:lnTo>
                    <a:lnTo>
                      <a:pt x="335" y="62"/>
                    </a:lnTo>
                    <a:lnTo>
                      <a:pt x="330" y="65"/>
                    </a:lnTo>
                    <a:lnTo>
                      <a:pt x="327" y="60"/>
                    </a:lnTo>
                    <a:lnTo>
                      <a:pt x="316" y="64"/>
                    </a:lnTo>
                    <a:lnTo>
                      <a:pt x="305" y="62"/>
                    </a:lnTo>
                    <a:lnTo>
                      <a:pt x="303" y="58"/>
                    </a:lnTo>
                    <a:lnTo>
                      <a:pt x="303" y="39"/>
                    </a:lnTo>
                    <a:lnTo>
                      <a:pt x="293" y="41"/>
                    </a:lnTo>
                    <a:lnTo>
                      <a:pt x="288" y="43"/>
                    </a:lnTo>
                    <a:lnTo>
                      <a:pt x="277" y="49"/>
                    </a:lnTo>
                    <a:lnTo>
                      <a:pt x="273" y="50"/>
                    </a:lnTo>
                    <a:lnTo>
                      <a:pt x="251" y="52"/>
                    </a:lnTo>
                    <a:lnTo>
                      <a:pt x="246" y="54"/>
                    </a:lnTo>
                    <a:lnTo>
                      <a:pt x="237" y="56"/>
                    </a:lnTo>
                    <a:lnTo>
                      <a:pt x="232" y="61"/>
                    </a:lnTo>
                    <a:lnTo>
                      <a:pt x="221" y="68"/>
                    </a:lnTo>
                    <a:lnTo>
                      <a:pt x="213" y="79"/>
                    </a:lnTo>
                    <a:lnTo>
                      <a:pt x="209" y="76"/>
                    </a:lnTo>
                    <a:lnTo>
                      <a:pt x="203" y="76"/>
                    </a:lnTo>
                    <a:lnTo>
                      <a:pt x="198" y="76"/>
                    </a:lnTo>
                    <a:lnTo>
                      <a:pt x="193" y="71"/>
                    </a:lnTo>
                    <a:lnTo>
                      <a:pt x="180" y="76"/>
                    </a:lnTo>
                    <a:lnTo>
                      <a:pt x="176" y="76"/>
                    </a:lnTo>
                    <a:lnTo>
                      <a:pt x="170" y="73"/>
                    </a:lnTo>
                    <a:lnTo>
                      <a:pt x="167" y="68"/>
                    </a:lnTo>
                    <a:lnTo>
                      <a:pt x="157" y="58"/>
                    </a:lnTo>
                    <a:lnTo>
                      <a:pt x="155" y="53"/>
                    </a:lnTo>
                    <a:lnTo>
                      <a:pt x="149" y="52"/>
                    </a:lnTo>
                    <a:lnTo>
                      <a:pt x="144" y="48"/>
                    </a:lnTo>
                    <a:lnTo>
                      <a:pt x="138" y="46"/>
                    </a:lnTo>
                    <a:lnTo>
                      <a:pt x="129" y="46"/>
                    </a:lnTo>
                    <a:lnTo>
                      <a:pt x="123" y="48"/>
                    </a:lnTo>
                    <a:lnTo>
                      <a:pt x="119" y="53"/>
                    </a:lnTo>
                    <a:lnTo>
                      <a:pt x="117" y="54"/>
                    </a:lnTo>
                    <a:lnTo>
                      <a:pt x="122" y="43"/>
                    </a:lnTo>
                    <a:lnTo>
                      <a:pt x="117" y="49"/>
                    </a:lnTo>
                    <a:lnTo>
                      <a:pt x="111" y="52"/>
                    </a:lnTo>
                    <a:lnTo>
                      <a:pt x="110" y="57"/>
                    </a:lnTo>
                    <a:lnTo>
                      <a:pt x="109" y="58"/>
                    </a:lnTo>
                    <a:lnTo>
                      <a:pt x="107" y="54"/>
                    </a:lnTo>
                    <a:lnTo>
                      <a:pt x="107" y="43"/>
                    </a:lnTo>
                    <a:lnTo>
                      <a:pt x="99" y="33"/>
                    </a:lnTo>
                    <a:lnTo>
                      <a:pt x="95" y="31"/>
                    </a:lnTo>
                    <a:lnTo>
                      <a:pt x="92" y="26"/>
                    </a:lnTo>
                    <a:lnTo>
                      <a:pt x="81" y="38"/>
                    </a:lnTo>
                    <a:lnTo>
                      <a:pt x="77" y="43"/>
                    </a:lnTo>
                    <a:lnTo>
                      <a:pt x="67" y="48"/>
                    </a:lnTo>
                    <a:lnTo>
                      <a:pt x="61" y="53"/>
                    </a:lnTo>
                    <a:lnTo>
                      <a:pt x="57" y="57"/>
                    </a:lnTo>
                    <a:lnTo>
                      <a:pt x="52" y="58"/>
                    </a:lnTo>
                    <a:lnTo>
                      <a:pt x="46" y="60"/>
                    </a:lnTo>
                    <a:lnTo>
                      <a:pt x="41" y="61"/>
                    </a:lnTo>
                    <a:lnTo>
                      <a:pt x="35" y="61"/>
                    </a:lnTo>
                    <a:lnTo>
                      <a:pt x="30" y="64"/>
                    </a:lnTo>
                    <a:lnTo>
                      <a:pt x="20" y="75"/>
                    </a:lnTo>
                    <a:lnTo>
                      <a:pt x="4" y="81"/>
                    </a:lnTo>
                    <a:lnTo>
                      <a:pt x="0" y="84"/>
                    </a:lnTo>
                    <a:lnTo>
                      <a:pt x="1" y="87"/>
                    </a:lnTo>
                    <a:lnTo>
                      <a:pt x="8" y="90"/>
                    </a:lnTo>
                    <a:lnTo>
                      <a:pt x="12" y="94"/>
                    </a:lnTo>
                    <a:lnTo>
                      <a:pt x="19" y="103"/>
                    </a:lnTo>
                    <a:lnTo>
                      <a:pt x="75" y="114"/>
                    </a:lnTo>
                    <a:lnTo>
                      <a:pt x="92" y="122"/>
                    </a:lnTo>
                    <a:lnTo>
                      <a:pt x="95" y="122"/>
                    </a:lnTo>
                    <a:lnTo>
                      <a:pt x="104" y="123"/>
                    </a:lnTo>
                    <a:lnTo>
                      <a:pt x="110" y="122"/>
                    </a:lnTo>
                    <a:lnTo>
                      <a:pt x="115" y="123"/>
                    </a:lnTo>
                    <a:lnTo>
                      <a:pt x="129" y="125"/>
                    </a:lnTo>
                    <a:lnTo>
                      <a:pt x="134" y="128"/>
                    </a:lnTo>
                    <a:lnTo>
                      <a:pt x="136" y="138"/>
                    </a:lnTo>
                    <a:lnTo>
                      <a:pt x="141" y="138"/>
                    </a:lnTo>
                    <a:lnTo>
                      <a:pt x="148" y="141"/>
                    </a:lnTo>
                    <a:lnTo>
                      <a:pt x="155" y="147"/>
                    </a:lnTo>
                    <a:lnTo>
                      <a:pt x="152" y="148"/>
                    </a:lnTo>
                    <a:lnTo>
                      <a:pt x="155" y="152"/>
                    </a:lnTo>
                    <a:lnTo>
                      <a:pt x="155" y="163"/>
                    </a:lnTo>
                    <a:lnTo>
                      <a:pt x="152" y="168"/>
                    </a:lnTo>
                    <a:lnTo>
                      <a:pt x="155" y="172"/>
                    </a:lnTo>
                    <a:lnTo>
                      <a:pt x="159" y="171"/>
                    </a:lnTo>
                    <a:lnTo>
                      <a:pt x="164" y="171"/>
                    </a:lnTo>
                    <a:lnTo>
                      <a:pt x="161" y="182"/>
                    </a:lnTo>
                    <a:lnTo>
                      <a:pt x="163" y="186"/>
                    </a:lnTo>
                    <a:lnTo>
                      <a:pt x="167" y="191"/>
                    </a:lnTo>
                    <a:lnTo>
                      <a:pt x="168" y="191"/>
                    </a:lnTo>
                    <a:lnTo>
                      <a:pt x="170" y="191"/>
                    </a:lnTo>
                    <a:lnTo>
                      <a:pt x="170" y="187"/>
                    </a:lnTo>
                    <a:lnTo>
                      <a:pt x="175" y="178"/>
                    </a:lnTo>
                    <a:lnTo>
                      <a:pt x="183" y="163"/>
                    </a:lnTo>
                    <a:lnTo>
                      <a:pt x="186" y="152"/>
                    </a:lnTo>
                    <a:lnTo>
                      <a:pt x="189" y="147"/>
                    </a:lnTo>
                    <a:lnTo>
                      <a:pt x="194" y="141"/>
                    </a:lnTo>
                    <a:lnTo>
                      <a:pt x="195" y="130"/>
                    </a:lnTo>
                    <a:lnTo>
                      <a:pt x="199" y="123"/>
                    </a:lnTo>
                    <a:lnTo>
                      <a:pt x="198" y="128"/>
                    </a:lnTo>
                    <a:lnTo>
                      <a:pt x="199" y="134"/>
                    </a:lnTo>
                    <a:lnTo>
                      <a:pt x="203" y="138"/>
                    </a:lnTo>
                    <a:lnTo>
                      <a:pt x="208" y="134"/>
                    </a:lnTo>
                    <a:lnTo>
                      <a:pt x="209" y="132"/>
                    </a:lnTo>
                    <a:lnTo>
                      <a:pt x="214" y="126"/>
                    </a:lnTo>
                    <a:lnTo>
                      <a:pt x="220" y="123"/>
                    </a:lnTo>
                    <a:lnTo>
                      <a:pt x="224" y="125"/>
                    </a:lnTo>
                    <a:lnTo>
                      <a:pt x="224" y="130"/>
                    </a:lnTo>
                    <a:lnTo>
                      <a:pt x="218" y="134"/>
                    </a:lnTo>
                    <a:lnTo>
                      <a:pt x="216" y="141"/>
                    </a:lnTo>
                    <a:lnTo>
                      <a:pt x="221" y="141"/>
                    </a:lnTo>
                    <a:lnTo>
                      <a:pt x="225" y="136"/>
                    </a:lnTo>
                    <a:lnTo>
                      <a:pt x="229" y="130"/>
                    </a:lnTo>
                    <a:lnTo>
                      <a:pt x="236" y="126"/>
                    </a:lnTo>
                    <a:lnTo>
                      <a:pt x="236" y="121"/>
                    </a:lnTo>
                    <a:lnTo>
                      <a:pt x="239" y="115"/>
                    </a:lnTo>
                    <a:lnTo>
                      <a:pt x="243" y="113"/>
                    </a:lnTo>
                    <a:lnTo>
                      <a:pt x="248" y="113"/>
                    </a:lnTo>
                    <a:lnTo>
                      <a:pt x="254" y="113"/>
                    </a:lnTo>
                    <a:lnTo>
                      <a:pt x="263" y="110"/>
                    </a:lnTo>
                    <a:lnTo>
                      <a:pt x="269" y="110"/>
                    </a:lnTo>
                    <a:lnTo>
                      <a:pt x="274" y="106"/>
                    </a:lnTo>
                    <a:lnTo>
                      <a:pt x="279" y="98"/>
                    </a:lnTo>
                    <a:lnTo>
                      <a:pt x="289" y="96"/>
                    </a:lnTo>
                    <a:lnTo>
                      <a:pt x="294" y="98"/>
                    </a:lnTo>
                    <a:lnTo>
                      <a:pt x="300" y="98"/>
                    </a:lnTo>
                    <a:lnTo>
                      <a:pt x="311" y="102"/>
                    </a:lnTo>
                    <a:lnTo>
                      <a:pt x="321" y="110"/>
                    </a:lnTo>
                    <a:lnTo>
                      <a:pt x="327" y="113"/>
                    </a:lnTo>
                    <a:lnTo>
                      <a:pt x="327" y="103"/>
                    </a:lnTo>
                    <a:lnTo>
                      <a:pt x="328" y="98"/>
                    </a:lnTo>
                    <a:lnTo>
                      <a:pt x="332" y="96"/>
                    </a:lnTo>
                    <a:lnTo>
                      <a:pt x="338" y="99"/>
                    </a:lnTo>
                    <a:lnTo>
                      <a:pt x="343" y="98"/>
                    </a:lnTo>
                    <a:lnTo>
                      <a:pt x="368" y="98"/>
                    </a:lnTo>
                    <a:lnTo>
                      <a:pt x="373" y="96"/>
                    </a:lnTo>
                    <a:lnTo>
                      <a:pt x="370" y="91"/>
                    </a:lnTo>
                    <a:lnTo>
                      <a:pt x="365" y="88"/>
                    </a:lnTo>
                    <a:close/>
                    <a:moveTo>
                      <a:pt x="109" y="31"/>
                    </a:moveTo>
                    <a:lnTo>
                      <a:pt x="109" y="26"/>
                    </a:lnTo>
                    <a:lnTo>
                      <a:pt x="109" y="31"/>
                    </a:lnTo>
                    <a:lnTo>
                      <a:pt x="104" y="37"/>
                    </a:lnTo>
                    <a:lnTo>
                      <a:pt x="110" y="42"/>
                    </a:lnTo>
                    <a:lnTo>
                      <a:pt x="117" y="27"/>
                    </a:lnTo>
                    <a:lnTo>
                      <a:pt x="126" y="18"/>
                    </a:lnTo>
                    <a:lnTo>
                      <a:pt x="132" y="12"/>
                    </a:lnTo>
                    <a:lnTo>
                      <a:pt x="133" y="7"/>
                    </a:lnTo>
                    <a:lnTo>
                      <a:pt x="140" y="7"/>
                    </a:lnTo>
                    <a:lnTo>
                      <a:pt x="144" y="3"/>
                    </a:lnTo>
                    <a:lnTo>
                      <a:pt x="140" y="0"/>
                    </a:lnTo>
                    <a:lnTo>
                      <a:pt x="129" y="0"/>
                    </a:lnTo>
                    <a:lnTo>
                      <a:pt x="117" y="4"/>
                    </a:lnTo>
                    <a:lnTo>
                      <a:pt x="107" y="11"/>
                    </a:lnTo>
                    <a:lnTo>
                      <a:pt x="99" y="22"/>
                    </a:lnTo>
                    <a:lnTo>
                      <a:pt x="96" y="26"/>
                    </a:lnTo>
                    <a:lnTo>
                      <a:pt x="99" y="31"/>
                    </a:lnTo>
                    <a:lnTo>
                      <a:pt x="109" y="31"/>
                    </a:lnTo>
                    <a:close/>
                    <a:moveTo>
                      <a:pt x="392" y="88"/>
                    </a:moveTo>
                    <a:lnTo>
                      <a:pt x="387" y="84"/>
                    </a:lnTo>
                    <a:lnTo>
                      <a:pt x="383" y="84"/>
                    </a:lnTo>
                    <a:lnTo>
                      <a:pt x="384" y="90"/>
                    </a:lnTo>
                    <a:lnTo>
                      <a:pt x="378" y="94"/>
                    </a:lnTo>
                    <a:lnTo>
                      <a:pt x="374" y="95"/>
                    </a:lnTo>
                    <a:lnTo>
                      <a:pt x="378" y="98"/>
                    </a:lnTo>
                    <a:lnTo>
                      <a:pt x="380" y="98"/>
                    </a:lnTo>
                    <a:lnTo>
                      <a:pt x="389" y="98"/>
                    </a:lnTo>
                    <a:lnTo>
                      <a:pt x="396" y="94"/>
                    </a:lnTo>
                    <a:lnTo>
                      <a:pt x="392" y="88"/>
                    </a:lnTo>
                    <a:close/>
                  </a:path>
                </a:pathLst>
              </a:custGeom>
              <a:grpFill/>
              <a:ln w="4763">
                <a:solidFill>
                  <a:srgbClr val="FFFFFF"/>
                </a:solidFill>
                <a:prstDash val="solid"/>
                <a:round/>
                <a:headEnd/>
                <a:tailEnd/>
              </a:ln>
            </p:spPr>
            <p:txBody>
              <a:bodyPr>
                <a:prstTxWarp prst="textNoShape">
                  <a:avLst/>
                </a:prstTxWarp>
              </a:bodyPr>
              <a:lstStyle/>
              <a:p>
                <a:endParaRPr lang="en-US"/>
              </a:p>
            </p:txBody>
          </p:sp>
        </p:grpSp>
        <p:sp>
          <p:nvSpPr>
            <p:cNvPr id="236" name="Freeform 178"/>
            <p:cNvSpPr>
              <a:spLocks noEditPoints="1"/>
            </p:cNvSpPr>
            <p:nvPr/>
          </p:nvSpPr>
          <p:spPr bwMode="auto">
            <a:xfrm>
              <a:off x="6633413" y="5244464"/>
              <a:ext cx="1503950" cy="1314838"/>
            </a:xfrm>
            <a:custGeom>
              <a:avLst/>
              <a:gdLst/>
              <a:ahLst/>
              <a:cxnLst>
                <a:cxn ang="0">
                  <a:pos x="518" y="489"/>
                </a:cxn>
                <a:cxn ang="0">
                  <a:pos x="549" y="474"/>
                </a:cxn>
                <a:cxn ang="0">
                  <a:pos x="502" y="496"/>
                </a:cxn>
                <a:cxn ang="0">
                  <a:pos x="593" y="375"/>
                </a:cxn>
                <a:cxn ang="0">
                  <a:pos x="582" y="294"/>
                </a:cxn>
                <a:cxn ang="0">
                  <a:pos x="564" y="271"/>
                </a:cxn>
                <a:cxn ang="0">
                  <a:pos x="510" y="179"/>
                </a:cxn>
                <a:cxn ang="0">
                  <a:pos x="511" y="165"/>
                </a:cxn>
                <a:cxn ang="0">
                  <a:pos x="536" y="215"/>
                </a:cxn>
                <a:cxn ang="0">
                  <a:pos x="528" y="175"/>
                </a:cxn>
                <a:cxn ang="0">
                  <a:pos x="457" y="74"/>
                </a:cxn>
                <a:cxn ang="0">
                  <a:pos x="433" y="19"/>
                </a:cxn>
                <a:cxn ang="0">
                  <a:pos x="423" y="5"/>
                </a:cxn>
                <a:cxn ang="0">
                  <a:pos x="391" y="9"/>
                </a:cxn>
                <a:cxn ang="0">
                  <a:pos x="384" y="39"/>
                </a:cxn>
                <a:cxn ang="0">
                  <a:pos x="182" y="16"/>
                </a:cxn>
                <a:cxn ang="0">
                  <a:pos x="14" y="60"/>
                </a:cxn>
                <a:cxn ang="0">
                  <a:pos x="23" y="81"/>
                </a:cxn>
                <a:cxn ang="0">
                  <a:pos x="34" y="80"/>
                </a:cxn>
                <a:cxn ang="0">
                  <a:pos x="44" y="70"/>
                </a:cxn>
                <a:cxn ang="0">
                  <a:pos x="38" y="83"/>
                </a:cxn>
                <a:cxn ang="0">
                  <a:pos x="88" y="72"/>
                </a:cxn>
                <a:cxn ang="0">
                  <a:pos x="101" y="73"/>
                </a:cxn>
                <a:cxn ang="0">
                  <a:pos x="115" y="83"/>
                </a:cxn>
                <a:cxn ang="0">
                  <a:pos x="136" y="80"/>
                </a:cxn>
                <a:cxn ang="0">
                  <a:pos x="149" y="92"/>
                </a:cxn>
                <a:cxn ang="0">
                  <a:pos x="144" y="92"/>
                </a:cxn>
                <a:cxn ang="0">
                  <a:pos x="164" y="106"/>
                </a:cxn>
                <a:cxn ang="0">
                  <a:pos x="166" y="112"/>
                </a:cxn>
                <a:cxn ang="0">
                  <a:pos x="191" y="121"/>
                </a:cxn>
                <a:cxn ang="0">
                  <a:pos x="224" y="102"/>
                </a:cxn>
                <a:cxn ang="0">
                  <a:pos x="238" y="95"/>
                </a:cxn>
                <a:cxn ang="0">
                  <a:pos x="262" y="80"/>
                </a:cxn>
                <a:cxn ang="0">
                  <a:pos x="309" y="115"/>
                </a:cxn>
                <a:cxn ang="0">
                  <a:pos x="343" y="145"/>
                </a:cxn>
                <a:cxn ang="0">
                  <a:pos x="372" y="169"/>
                </a:cxn>
                <a:cxn ang="0">
                  <a:pos x="372" y="230"/>
                </a:cxn>
                <a:cxn ang="0">
                  <a:pos x="383" y="259"/>
                </a:cxn>
                <a:cxn ang="0">
                  <a:pos x="383" y="239"/>
                </a:cxn>
                <a:cxn ang="0">
                  <a:pos x="402" y="245"/>
                </a:cxn>
                <a:cxn ang="0">
                  <a:pos x="381" y="275"/>
                </a:cxn>
                <a:cxn ang="0">
                  <a:pos x="412" y="316"/>
                </a:cxn>
                <a:cxn ang="0">
                  <a:pos x="427" y="317"/>
                </a:cxn>
                <a:cxn ang="0">
                  <a:pos x="436" y="317"/>
                </a:cxn>
                <a:cxn ang="0">
                  <a:pos x="446" y="346"/>
                </a:cxn>
                <a:cxn ang="0">
                  <a:pos x="449" y="348"/>
                </a:cxn>
                <a:cxn ang="0">
                  <a:pos x="479" y="388"/>
                </a:cxn>
                <a:cxn ang="0">
                  <a:pos x="502" y="396"/>
                </a:cxn>
                <a:cxn ang="0">
                  <a:pos x="532" y="431"/>
                </a:cxn>
                <a:cxn ang="0">
                  <a:pos x="524" y="439"/>
                </a:cxn>
                <a:cxn ang="0">
                  <a:pos x="559" y="443"/>
                </a:cxn>
                <a:cxn ang="0">
                  <a:pos x="582" y="435"/>
                </a:cxn>
                <a:cxn ang="0">
                  <a:pos x="582" y="401"/>
                </a:cxn>
                <a:cxn ang="0">
                  <a:pos x="593" y="381"/>
                </a:cxn>
                <a:cxn ang="0">
                  <a:pos x="493" y="500"/>
                </a:cxn>
                <a:cxn ang="0">
                  <a:pos x="41" y="87"/>
                </a:cxn>
                <a:cxn ang="0">
                  <a:pos x="64" y="78"/>
                </a:cxn>
                <a:cxn ang="0">
                  <a:pos x="210" y="121"/>
                </a:cxn>
                <a:cxn ang="0">
                  <a:pos x="200" y="127"/>
                </a:cxn>
                <a:cxn ang="0">
                  <a:pos x="433" y="350"/>
                </a:cxn>
                <a:cxn ang="0">
                  <a:pos x="433" y="350"/>
                </a:cxn>
                <a:cxn ang="0">
                  <a:pos x="582" y="441"/>
                </a:cxn>
                <a:cxn ang="0">
                  <a:pos x="593" y="409"/>
                </a:cxn>
              </a:cxnLst>
              <a:rect l="0" t="0" r="r" b="b"/>
              <a:pathLst>
                <a:path w="593" h="504">
                  <a:moveTo>
                    <a:pt x="558" y="470"/>
                  </a:moveTo>
                  <a:lnTo>
                    <a:pt x="558" y="469"/>
                  </a:lnTo>
                  <a:lnTo>
                    <a:pt x="554" y="472"/>
                  </a:lnTo>
                  <a:lnTo>
                    <a:pt x="558" y="470"/>
                  </a:lnTo>
                  <a:close/>
                  <a:moveTo>
                    <a:pt x="513" y="483"/>
                  </a:moveTo>
                  <a:lnTo>
                    <a:pt x="518" y="489"/>
                  </a:lnTo>
                  <a:lnTo>
                    <a:pt x="520" y="489"/>
                  </a:lnTo>
                  <a:lnTo>
                    <a:pt x="518" y="487"/>
                  </a:lnTo>
                  <a:lnTo>
                    <a:pt x="513" y="483"/>
                  </a:lnTo>
                  <a:close/>
                  <a:moveTo>
                    <a:pt x="543" y="480"/>
                  </a:moveTo>
                  <a:lnTo>
                    <a:pt x="548" y="476"/>
                  </a:lnTo>
                  <a:lnTo>
                    <a:pt x="549" y="474"/>
                  </a:lnTo>
                  <a:lnTo>
                    <a:pt x="548" y="476"/>
                  </a:lnTo>
                  <a:lnTo>
                    <a:pt x="543" y="480"/>
                  </a:lnTo>
                  <a:close/>
                  <a:moveTo>
                    <a:pt x="498" y="498"/>
                  </a:moveTo>
                  <a:lnTo>
                    <a:pt x="502" y="498"/>
                  </a:lnTo>
                  <a:lnTo>
                    <a:pt x="507" y="492"/>
                  </a:lnTo>
                  <a:lnTo>
                    <a:pt x="502" y="496"/>
                  </a:lnTo>
                  <a:lnTo>
                    <a:pt x="498" y="498"/>
                  </a:lnTo>
                  <a:close/>
                  <a:moveTo>
                    <a:pt x="509" y="492"/>
                  </a:moveTo>
                  <a:lnTo>
                    <a:pt x="510" y="491"/>
                  </a:lnTo>
                  <a:lnTo>
                    <a:pt x="506" y="489"/>
                  </a:lnTo>
                  <a:lnTo>
                    <a:pt x="509" y="492"/>
                  </a:lnTo>
                  <a:close/>
                  <a:moveTo>
                    <a:pt x="593" y="375"/>
                  </a:moveTo>
                  <a:lnTo>
                    <a:pt x="592" y="370"/>
                  </a:lnTo>
                  <a:lnTo>
                    <a:pt x="590" y="359"/>
                  </a:lnTo>
                  <a:lnTo>
                    <a:pt x="590" y="343"/>
                  </a:lnTo>
                  <a:lnTo>
                    <a:pt x="589" y="338"/>
                  </a:lnTo>
                  <a:lnTo>
                    <a:pt x="589" y="313"/>
                  </a:lnTo>
                  <a:lnTo>
                    <a:pt x="582" y="294"/>
                  </a:lnTo>
                  <a:lnTo>
                    <a:pt x="579" y="293"/>
                  </a:lnTo>
                  <a:lnTo>
                    <a:pt x="579" y="286"/>
                  </a:lnTo>
                  <a:lnTo>
                    <a:pt x="570" y="275"/>
                  </a:lnTo>
                  <a:lnTo>
                    <a:pt x="566" y="272"/>
                  </a:lnTo>
                  <a:lnTo>
                    <a:pt x="563" y="274"/>
                  </a:lnTo>
                  <a:lnTo>
                    <a:pt x="564" y="271"/>
                  </a:lnTo>
                  <a:lnTo>
                    <a:pt x="564" y="267"/>
                  </a:lnTo>
                  <a:lnTo>
                    <a:pt x="558" y="256"/>
                  </a:lnTo>
                  <a:lnTo>
                    <a:pt x="549" y="239"/>
                  </a:lnTo>
                  <a:lnTo>
                    <a:pt x="529" y="209"/>
                  </a:lnTo>
                  <a:lnTo>
                    <a:pt x="514" y="184"/>
                  </a:lnTo>
                  <a:lnTo>
                    <a:pt x="510" y="179"/>
                  </a:lnTo>
                  <a:lnTo>
                    <a:pt x="505" y="164"/>
                  </a:lnTo>
                  <a:lnTo>
                    <a:pt x="501" y="153"/>
                  </a:lnTo>
                  <a:lnTo>
                    <a:pt x="502" y="153"/>
                  </a:lnTo>
                  <a:lnTo>
                    <a:pt x="507" y="156"/>
                  </a:lnTo>
                  <a:lnTo>
                    <a:pt x="506" y="161"/>
                  </a:lnTo>
                  <a:lnTo>
                    <a:pt x="511" y="165"/>
                  </a:lnTo>
                  <a:lnTo>
                    <a:pt x="517" y="164"/>
                  </a:lnTo>
                  <a:lnTo>
                    <a:pt x="522" y="168"/>
                  </a:lnTo>
                  <a:lnTo>
                    <a:pt x="522" y="173"/>
                  </a:lnTo>
                  <a:lnTo>
                    <a:pt x="522" y="183"/>
                  </a:lnTo>
                  <a:lnTo>
                    <a:pt x="525" y="199"/>
                  </a:lnTo>
                  <a:lnTo>
                    <a:pt x="536" y="215"/>
                  </a:lnTo>
                  <a:lnTo>
                    <a:pt x="541" y="221"/>
                  </a:lnTo>
                  <a:lnTo>
                    <a:pt x="530" y="206"/>
                  </a:lnTo>
                  <a:lnTo>
                    <a:pt x="528" y="201"/>
                  </a:lnTo>
                  <a:lnTo>
                    <a:pt x="525" y="191"/>
                  </a:lnTo>
                  <a:lnTo>
                    <a:pt x="524" y="180"/>
                  </a:lnTo>
                  <a:lnTo>
                    <a:pt x="528" y="175"/>
                  </a:lnTo>
                  <a:lnTo>
                    <a:pt x="525" y="169"/>
                  </a:lnTo>
                  <a:lnTo>
                    <a:pt x="521" y="165"/>
                  </a:lnTo>
                  <a:lnTo>
                    <a:pt x="511" y="154"/>
                  </a:lnTo>
                  <a:lnTo>
                    <a:pt x="482" y="118"/>
                  </a:lnTo>
                  <a:lnTo>
                    <a:pt x="465" y="89"/>
                  </a:lnTo>
                  <a:lnTo>
                    <a:pt x="457" y="74"/>
                  </a:lnTo>
                  <a:lnTo>
                    <a:pt x="449" y="54"/>
                  </a:lnTo>
                  <a:lnTo>
                    <a:pt x="448" y="49"/>
                  </a:lnTo>
                  <a:lnTo>
                    <a:pt x="442" y="39"/>
                  </a:lnTo>
                  <a:lnTo>
                    <a:pt x="441" y="28"/>
                  </a:lnTo>
                  <a:lnTo>
                    <a:pt x="438" y="24"/>
                  </a:lnTo>
                  <a:lnTo>
                    <a:pt x="433" y="19"/>
                  </a:lnTo>
                  <a:lnTo>
                    <a:pt x="430" y="13"/>
                  </a:lnTo>
                  <a:lnTo>
                    <a:pt x="433" y="17"/>
                  </a:lnTo>
                  <a:lnTo>
                    <a:pt x="434" y="7"/>
                  </a:lnTo>
                  <a:lnTo>
                    <a:pt x="427" y="4"/>
                  </a:lnTo>
                  <a:lnTo>
                    <a:pt x="425" y="5"/>
                  </a:lnTo>
                  <a:lnTo>
                    <a:pt x="423" y="5"/>
                  </a:lnTo>
                  <a:lnTo>
                    <a:pt x="418" y="5"/>
                  </a:lnTo>
                  <a:lnTo>
                    <a:pt x="404" y="1"/>
                  </a:lnTo>
                  <a:lnTo>
                    <a:pt x="399" y="0"/>
                  </a:lnTo>
                  <a:lnTo>
                    <a:pt x="395" y="4"/>
                  </a:lnTo>
                  <a:lnTo>
                    <a:pt x="392" y="4"/>
                  </a:lnTo>
                  <a:lnTo>
                    <a:pt x="391" y="9"/>
                  </a:lnTo>
                  <a:lnTo>
                    <a:pt x="391" y="15"/>
                  </a:lnTo>
                  <a:lnTo>
                    <a:pt x="393" y="19"/>
                  </a:lnTo>
                  <a:lnTo>
                    <a:pt x="395" y="24"/>
                  </a:lnTo>
                  <a:lnTo>
                    <a:pt x="395" y="35"/>
                  </a:lnTo>
                  <a:lnTo>
                    <a:pt x="389" y="39"/>
                  </a:lnTo>
                  <a:lnTo>
                    <a:pt x="384" y="39"/>
                  </a:lnTo>
                  <a:lnTo>
                    <a:pt x="380" y="28"/>
                  </a:lnTo>
                  <a:lnTo>
                    <a:pt x="375" y="24"/>
                  </a:lnTo>
                  <a:lnTo>
                    <a:pt x="194" y="38"/>
                  </a:lnTo>
                  <a:lnTo>
                    <a:pt x="190" y="32"/>
                  </a:lnTo>
                  <a:lnTo>
                    <a:pt x="189" y="27"/>
                  </a:lnTo>
                  <a:lnTo>
                    <a:pt x="182" y="16"/>
                  </a:lnTo>
                  <a:lnTo>
                    <a:pt x="72" y="28"/>
                  </a:lnTo>
                  <a:lnTo>
                    <a:pt x="7" y="35"/>
                  </a:lnTo>
                  <a:lnTo>
                    <a:pt x="2" y="39"/>
                  </a:lnTo>
                  <a:lnTo>
                    <a:pt x="0" y="46"/>
                  </a:lnTo>
                  <a:lnTo>
                    <a:pt x="8" y="57"/>
                  </a:lnTo>
                  <a:lnTo>
                    <a:pt x="14" y="60"/>
                  </a:lnTo>
                  <a:lnTo>
                    <a:pt x="19" y="65"/>
                  </a:lnTo>
                  <a:lnTo>
                    <a:pt x="16" y="72"/>
                  </a:lnTo>
                  <a:lnTo>
                    <a:pt x="16" y="74"/>
                  </a:lnTo>
                  <a:lnTo>
                    <a:pt x="18" y="77"/>
                  </a:lnTo>
                  <a:lnTo>
                    <a:pt x="23" y="78"/>
                  </a:lnTo>
                  <a:lnTo>
                    <a:pt x="23" y="81"/>
                  </a:lnTo>
                  <a:lnTo>
                    <a:pt x="19" y="87"/>
                  </a:lnTo>
                  <a:lnTo>
                    <a:pt x="16" y="92"/>
                  </a:lnTo>
                  <a:lnTo>
                    <a:pt x="19" y="92"/>
                  </a:lnTo>
                  <a:lnTo>
                    <a:pt x="25" y="91"/>
                  </a:lnTo>
                  <a:lnTo>
                    <a:pt x="30" y="87"/>
                  </a:lnTo>
                  <a:lnTo>
                    <a:pt x="34" y="80"/>
                  </a:lnTo>
                  <a:lnTo>
                    <a:pt x="37" y="74"/>
                  </a:lnTo>
                  <a:lnTo>
                    <a:pt x="35" y="73"/>
                  </a:lnTo>
                  <a:lnTo>
                    <a:pt x="35" y="72"/>
                  </a:lnTo>
                  <a:lnTo>
                    <a:pt x="38" y="69"/>
                  </a:lnTo>
                  <a:lnTo>
                    <a:pt x="41" y="76"/>
                  </a:lnTo>
                  <a:lnTo>
                    <a:pt x="44" y="70"/>
                  </a:lnTo>
                  <a:lnTo>
                    <a:pt x="46" y="65"/>
                  </a:lnTo>
                  <a:lnTo>
                    <a:pt x="46" y="70"/>
                  </a:lnTo>
                  <a:lnTo>
                    <a:pt x="53" y="74"/>
                  </a:lnTo>
                  <a:lnTo>
                    <a:pt x="49" y="80"/>
                  </a:lnTo>
                  <a:lnTo>
                    <a:pt x="41" y="83"/>
                  </a:lnTo>
                  <a:lnTo>
                    <a:pt x="38" y="83"/>
                  </a:lnTo>
                  <a:lnTo>
                    <a:pt x="45" y="83"/>
                  </a:lnTo>
                  <a:lnTo>
                    <a:pt x="60" y="78"/>
                  </a:lnTo>
                  <a:lnTo>
                    <a:pt x="75" y="77"/>
                  </a:lnTo>
                  <a:lnTo>
                    <a:pt x="76" y="76"/>
                  </a:lnTo>
                  <a:lnTo>
                    <a:pt x="87" y="66"/>
                  </a:lnTo>
                  <a:lnTo>
                    <a:pt x="88" y="72"/>
                  </a:lnTo>
                  <a:lnTo>
                    <a:pt x="94" y="69"/>
                  </a:lnTo>
                  <a:lnTo>
                    <a:pt x="99" y="68"/>
                  </a:lnTo>
                  <a:lnTo>
                    <a:pt x="109" y="72"/>
                  </a:lnTo>
                  <a:lnTo>
                    <a:pt x="111" y="76"/>
                  </a:lnTo>
                  <a:lnTo>
                    <a:pt x="106" y="74"/>
                  </a:lnTo>
                  <a:lnTo>
                    <a:pt x="101" y="73"/>
                  </a:lnTo>
                  <a:lnTo>
                    <a:pt x="96" y="73"/>
                  </a:lnTo>
                  <a:lnTo>
                    <a:pt x="95" y="76"/>
                  </a:lnTo>
                  <a:lnTo>
                    <a:pt x="84" y="76"/>
                  </a:lnTo>
                  <a:lnTo>
                    <a:pt x="90" y="77"/>
                  </a:lnTo>
                  <a:lnTo>
                    <a:pt x="94" y="77"/>
                  </a:lnTo>
                  <a:lnTo>
                    <a:pt x="115" y="83"/>
                  </a:lnTo>
                  <a:lnTo>
                    <a:pt x="129" y="87"/>
                  </a:lnTo>
                  <a:lnTo>
                    <a:pt x="140" y="92"/>
                  </a:lnTo>
                  <a:lnTo>
                    <a:pt x="139" y="88"/>
                  </a:lnTo>
                  <a:lnTo>
                    <a:pt x="133" y="84"/>
                  </a:lnTo>
                  <a:lnTo>
                    <a:pt x="130" y="80"/>
                  </a:lnTo>
                  <a:lnTo>
                    <a:pt x="136" y="80"/>
                  </a:lnTo>
                  <a:lnTo>
                    <a:pt x="141" y="83"/>
                  </a:lnTo>
                  <a:lnTo>
                    <a:pt x="149" y="76"/>
                  </a:lnTo>
                  <a:lnTo>
                    <a:pt x="148" y="81"/>
                  </a:lnTo>
                  <a:lnTo>
                    <a:pt x="144" y="83"/>
                  </a:lnTo>
                  <a:lnTo>
                    <a:pt x="141" y="87"/>
                  </a:lnTo>
                  <a:lnTo>
                    <a:pt x="149" y="92"/>
                  </a:lnTo>
                  <a:lnTo>
                    <a:pt x="155" y="91"/>
                  </a:lnTo>
                  <a:lnTo>
                    <a:pt x="157" y="96"/>
                  </a:lnTo>
                  <a:lnTo>
                    <a:pt x="163" y="96"/>
                  </a:lnTo>
                  <a:lnTo>
                    <a:pt x="160" y="100"/>
                  </a:lnTo>
                  <a:lnTo>
                    <a:pt x="155" y="96"/>
                  </a:lnTo>
                  <a:lnTo>
                    <a:pt x="144" y="92"/>
                  </a:lnTo>
                  <a:lnTo>
                    <a:pt x="149" y="97"/>
                  </a:lnTo>
                  <a:lnTo>
                    <a:pt x="153" y="100"/>
                  </a:lnTo>
                  <a:lnTo>
                    <a:pt x="156" y="102"/>
                  </a:lnTo>
                  <a:lnTo>
                    <a:pt x="153" y="102"/>
                  </a:lnTo>
                  <a:lnTo>
                    <a:pt x="159" y="104"/>
                  </a:lnTo>
                  <a:lnTo>
                    <a:pt x="164" y="106"/>
                  </a:lnTo>
                  <a:lnTo>
                    <a:pt x="170" y="111"/>
                  </a:lnTo>
                  <a:lnTo>
                    <a:pt x="172" y="116"/>
                  </a:lnTo>
                  <a:lnTo>
                    <a:pt x="174" y="122"/>
                  </a:lnTo>
                  <a:lnTo>
                    <a:pt x="168" y="123"/>
                  </a:lnTo>
                  <a:lnTo>
                    <a:pt x="167" y="118"/>
                  </a:lnTo>
                  <a:lnTo>
                    <a:pt x="166" y="112"/>
                  </a:lnTo>
                  <a:lnTo>
                    <a:pt x="166" y="118"/>
                  </a:lnTo>
                  <a:lnTo>
                    <a:pt x="167" y="123"/>
                  </a:lnTo>
                  <a:lnTo>
                    <a:pt x="172" y="126"/>
                  </a:lnTo>
                  <a:lnTo>
                    <a:pt x="178" y="125"/>
                  </a:lnTo>
                  <a:lnTo>
                    <a:pt x="181" y="123"/>
                  </a:lnTo>
                  <a:lnTo>
                    <a:pt x="191" y="121"/>
                  </a:lnTo>
                  <a:lnTo>
                    <a:pt x="195" y="121"/>
                  </a:lnTo>
                  <a:lnTo>
                    <a:pt x="197" y="118"/>
                  </a:lnTo>
                  <a:lnTo>
                    <a:pt x="202" y="112"/>
                  </a:lnTo>
                  <a:lnTo>
                    <a:pt x="204" y="115"/>
                  </a:lnTo>
                  <a:lnTo>
                    <a:pt x="209" y="115"/>
                  </a:lnTo>
                  <a:lnTo>
                    <a:pt x="224" y="102"/>
                  </a:lnTo>
                  <a:lnTo>
                    <a:pt x="229" y="100"/>
                  </a:lnTo>
                  <a:lnTo>
                    <a:pt x="233" y="99"/>
                  </a:lnTo>
                  <a:lnTo>
                    <a:pt x="239" y="100"/>
                  </a:lnTo>
                  <a:lnTo>
                    <a:pt x="236" y="95"/>
                  </a:lnTo>
                  <a:lnTo>
                    <a:pt x="231" y="92"/>
                  </a:lnTo>
                  <a:lnTo>
                    <a:pt x="238" y="95"/>
                  </a:lnTo>
                  <a:lnTo>
                    <a:pt x="235" y="92"/>
                  </a:lnTo>
                  <a:lnTo>
                    <a:pt x="238" y="87"/>
                  </a:lnTo>
                  <a:lnTo>
                    <a:pt x="243" y="83"/>
                  </a:lnTo>
                  <a:lnTo>
                    <a:pt x="252" y="81"/>
                  </a:lnTo>
                  <a:lnTo>
                    <a:pt x="258" y="80"/>
                  </a:lnTo>
                  <a:lnTo>
                    <a:pt x="262" y="80"/>
                  </a:lnTo>
                  <a:lnTo>
                    <a:pt x="273" y="87"/>
                  </a:lnTo>
                  <a:lnTo>
                    <a:pt x="278" y="87"/>
                  </a:lnTo>
                  <a:lnTo>
                    <a:pt x="289" y="93"/>
                  </a:lnTo>
                  <a:lnTo>
                    <a:pt x="296" y="104"/>
                  </a:lnTo>
                  <a:lnTo>
                    <a:pt x="308" y="110"/>
                  </a:lnTo>
                  <a:lnTo>
                    <a:pt x="309" y="115"/>
                  </a:lnTo>
                  <a:lnTo>
                    <a:pt x="311" y="121"/>
                  </a:lnTo>
                  <a:lnTo>
                    <a:pt x="326" y="130"/>
                  </a:lnTo>
                  <a:lnTo>
                    <a:pt x="330" y="135"/>
                  </a:lnTo>
                  <a:lnTo>
                    <a:pt x="335" y="138"/>
                  </a:lnTo>
                  <a:lnTo>
                    <a:pt x="338" y="144"/>
                  </a:lnTo>
                  <a:lnTo>
                    <a:pt x="343" y="145"/>
                  </a:lnTo>
                  <a:lnTo>
                    <a:pt x="354" y="144"/>
                  </a:lnTo>
                  <a:lnTo>
                    <a:pt x="362" y="152"/>
                  </a:lnTo>
                  <a:lnTo>
                    <a:pt x="362" y="156"/>
                  </a:lnTo>
                  <a:lnTo>
                    <a:pt x="366" y="161"/>
                  </a:lnTo>
                  <a:lnTo>
                    <a:pt x="372" y="164"/>
                  </a:lnTo>
                  <a:lnTo>
                    <a:pt x="372" y="169"/>
                  </a:lnTo>
                  <a:lnTo>
                    <a:pt x="373" y="172"/>
                  </a:lnTo>
                  <a:lnTo>
                    <a:pt x="375" y="187"/>
                  </a:lnTo>
                  <a:lnTo>
                    <a:pt x="376" y="192"/>
                  </a:lnTo>
                  <a:lnTo>
                    <a:pt x="376" y="199"/>
                  </a:lnTo>
                  <a:lnTo>
                    <a:pt x="369" y="225"/>
                  </a:lnTo>
                  <a:lnTo>
                    <a:pt x="372" y="230"/>
                  </a:lnTo>
                  <a:lnTo>
                    <a:pt x="372" y="241"/>
                  </a:lnTo>
                  <a:lnTo>
                    <a:pt x="369" y="249"/>
                  </a:lnTo>
                  <a:lnTo>
                    <a:pt x="372" y="255"/>
                  </a:lnTo>
                  <a:lnTo>
                    <a:pt x="377" y="260"/>
                  </a:lnTo>
                  <a:lnTo>
                    <a:pt x="372" y="252"/>
                  </a:lnTo>
                  <a:lnTo>
                    <a:pt x="383" y="259"/>
                  </a:lnTo>
                  <a:lnTo>
                    <a:pt x="383" y="260"/>
                  </a:lnTo>
                  <a:lnTo>
                    <a:pt x="387" y="256"/>
                  </a:lnTo>
                  <a:lnTo>
                    <a:pt x="389" y="245"/>
                  </a:lnTo>
                  <a:lnTo>
                    <a:pt x="384" y="245"/>
                  </a:lnTo>
                  <a:lnTo>
                    <a:pt x="383" y="244"/>
                  </a:lnTo>
                  <a:lnTo>
                    <a:pt x="383" y="239"/>
                  </a:lnTo>
                  <a:lnTo>
                    <a:pt x="379" y="234"/>
                  </a:lnTo>
                  <a:lnTo>
                    <a:pt x="379" y="234"/>
                  </a:lnTo>
                  <a:lnTo>
                    <a:pt x="389" y="240"/>
                  </a:lnTo>
                  <a:lnTo>
                    <a:pt x="391" y="245"/>
                  </a:lnTo>
                  <a:lnTo>
                    <a:pt x="396" y="240"/>
                  </a:lnTo>
                  <a:lnTo>
                    <a:pt x="402" y="245"/>
                  </a:lnTo>
                  <a:lnTo>
                    <a:pt x="402" y="249"/>
                  </a:lnTo>
                  <a:lnTo>
                    <a:pt x="393" y="264"/>
                  </a:lnTo>
                  <a:lnTo>
                    <a:pt x="391" y="274"/>
                  </a:lnTo>
                  <a:lnTo>
                    <a:pt x="387" y="275"/>
                  </a:lnTo>
                  <a:lnTo>
                    <a:pt x="387" y="279"/>
                  </a:lnTo>
                  <a:lnTo>
                    <a:pt x="381" y="275"/>
                  </a:lnTo>
                  <a:lnTo>
                    <a:pt x="385" y="281"/>
                  </a:lnTo>
                  <a:lnTo>
                    <a:pt x="395" y="285"/>
                  </a:lnTo>
                  <a:lnTo>
                    <a:pt x="398" y="290"/>
                  </a:lnTo>
                  <a:lnTo>
                    <a:pt x="398" y="293"/>
                  </a:lnTo>
                  <a:lnTo>
                    <a:pt x="408" y="312"/>
                  </a:lnTo>
                  <a:lnTo>
                    <a:pt x="412" y="316"/>
                  </a:lnTo>
                  <a:lnTo>
                    <a:pt x="421" y="325"/>
                  </a:lnTo>
                  <a:lnTo>
                    <a:pt x="425" y="327"/>
                  </a:lnTo>
                  <a:lnTo>
                    <a:pt x="430" y="325"/>
                  </a:lnTo>
                  <a:lnTo>
                    <a:pt x="433" y="327"/>
                  </a:lnTo>
                  <a:lnTo>
                    <a:pt x="430" y="323"/>
                  </a:lnTo>
                  <a:lnTo>
                    <a:pt x="427" y="317"/>
                  </a:lnTo>
                  <a:lnTo>
                    <a:pt x="423" y="313"/>
                  </a:lnTo>
                  <a:lnTo>
                    <a:pt x="429" y="314"/>
                  </a:lnTo>
                  <a:lnTo>
                    <a:pt x="430" y="317"/>
                  </a:lnTo>
                  <a:lnTo>
                    <a:pt x="441" y="312"/>
                  </a:lnTo>
                  <a:lnTo>
                    <a:pt x="441" y="313"/>
                  </a:lnTo>
                  <a:lnTo>
                    <a:pt x="436" y="317"/>
                  </a:lnTo>
                  <a:lnTo>
                    <a:pt x="440" y="323"/>
                  </a:lnTo>
                  <a:lnTo>
                    <a:pt x="438" y="332"/>
                  </a:lnTo>
                  <a:lnTo>
                    <a:pt x="440" y="338"/>
                  </a:lnTo>
                  <a:lnTo>
                    <a:pt x="442" y="343"/>
                  </a:lnTo>
                  <a:lnTo>
                    <a:pt x="442" y="347"/>
                  </a:lnTo>
                  <a:lnTo>
                    <a:pt x="446" y="346"/>
                  </a:lnTo>
                  <a:lnTo>
                    <a:pt x="452" y="340"/>
                  </a:lnTo>
                  <a:lnTo>
                    <a:pt x="453" y="336"/>
                  </a:lnTo>
                  <a:lnTo>
                    <a:pt x="460" y="329"/>
                  </a:lnTo>
                  <a:lnTo>
                    <a:pt x="455" y="338"/>
                  </a:lnTo>
                  <a:lnTo>
                    <a:pt x="453" y="343"/>
                  </a:lnTo>
                  <a:lnTo>
                    <a:pt x="449" y="348"/>
                  </a:lnTo>
                  <a:lnTo>
                    <a:pt x="450" y="351"/>
                  </a:lnTo>
                  <a:lnTo>
                    <a:pt x="455" y="352"/>
                  </a:lnTo>
                  <a:lnTo>
                    <a:pt x="460" y="358"/>
                  </a:lnTo>
                  <a:lnTo>
                    <a:pt x="465" y="377"/>
                  </a:lnTo>
                  <a:lnTo>
                    <a:pt x="475" y="388"/>
                  </a:lnTo>
                  <a:lnTo>
                    <a:pt x="479" y="388"/>
                  </a:lnTo>
                  <a:lnTo>
                    <a:pt x="474" y="389"/>
                  </a:lnTo>
                  <a:lnTo>
                    <a:pt x="479" y="393"/>
                  </a:lnTo>
                  <a:lnTo>
                    <a:pt x="484" y="392"/>
                  </a:lnTo>
                  <a:lnTo>
                    <a:pt x="490" y="392"/>
                  </a:lnTo>
                  <a:lnTo>
                    <a:pt x="493" y="392"/>
                  </a:lnTo>
                  <a:lnTo>
                    <a:pt x="502" y="396"/>
                  </a:lnTo>
                  <a:lnTo>
                    <a:pt x="505" y="401"/>
                  </a:lnTo>
                  <a:lnTo>
                    <a:pt x="509" y="405"/>
                  </a:lnTo>
                  <a:lnTo>
                    <a:pt x="516" y="415"/>
                  </a:lnTo>
                  <a:lnTo>
                    <a:pt x="518" y="420"/>
                  </a:lnTo>
                  <a:lnTo>
                    <a:pt x="528" y="430"/>
                  </a:lnTo>
                  <a:lnTo>
                    <a:pt x="532" y="431"/>
                  </a:lnTo>
                  <a:lnTo>
                    <a:pt x="537" y="431"/>
                  </a:lnTo>
                  <a:lnTo>
                    <a:pt x="543" y="435"/>
                  </a:lnTo>
                  <a:lnTo>
                    <a:pt x="540" y="441"/>
                  </a:lnTo>
                  <a:lnTo>
                    <a:pt x="533" y="438"/>
                  </a:lnTo>
                  <a:lnTo>
                    <a:pt x="528" y="434"/>
                  </a:lnTo>
                  <a:lnTo>
                    <a:pt x="524" y="439"/>
                  </a:lnTo>
                  <a:lnTo>
                    <a:pt x="526" y="443"/>
                  </a:lnTo>
                  <a:lnTo>
                    <a:pt x="530" y="449"/>
                  </a:lnTo>
                  <a:lnTo>
                    <a:pt x="541" y="446"/>
                  </a:lnTo>
                  <a:lnTo>
                    <a:pt x="548" y="442"/>
                  </a:lnTo>
                  <a:lnTo>
                    <a:pt x="554" y="443"/>
                  </a:lnTo>
                  <a:lnTo>
                    <a:pt x="559" y="443"/>
                  </a:lnTo>
                  <a:lnTo>
                    <a:pt x="563" y="441"/>
                  </a:lnTo>
                  <a:lnTo>
                    <a:pt x="567" y="435"/>
                  </a:lnTo>
                  <a:lnTo>
                    <a:pt x="573" y="432"/>
                  </a:lnTo>
                  <a:lnTo>
                    <a:pt x="578" y="435"/>
                  </a:lnTo>
                  <a:lnTo>
                    <a:pt x="575" y="432"/>
                  </a:lnTo>
                  <a:lnTo>
                    <a:pt x="582" y="435"/>
                  </a:lnTo>
                  <a:lnTo>
                    <a:pt x="579" y="430"/>
                  </a:lnTo>
                  <a:lnTo>
                    <a:pt x="582" y="424"/>
                  </a:lnTo>
                  <a:lnTo>
                    <a:pt x="585" y="419"/>
                  </a:lnTo>
                  <a:lnTo>
                    <a:pt x="582" y="409"/>
                  </a:lnTo>
                  <a:lnTo>
                    <a:pt x="583" y="407"/>
                  </a:lnTo>
                  <a:lnTo>
                    <a:pt x="582" y="401"/>
                  </a:lnTo>
                  <a:lnTo>
                    <a:pt x="585" y="396"/>
                  </a:lnTo>
                  <a:lnTo>
                    <a:pt x="585" y="390"/>
                  </a:lnTo>
                  <a:lnTo>
                    <a:pt x="589" y="386"/>
                  </a:lnTo>
                  <a:lnTo>
                    <a:pt x="589" y="381"/>
                  </a:lnTo>
                  <a:lnTo>
                    <a:pt x="590" y="375"/>
                  </a:lnTo>
                  <a:lnTo>
                    <a:pt x="593" y="381"/>
                  </a:lnTo>
                  <a:lnTo>
                    <a:pt x="593" y="375"/>
                  </a:lnTo>
                  <a:close/>
                  <a:moveTo>
                    <a:pt x="564" y="465"/>
                  </a:moveTo>
                  <a:lnTo>
                    <a:pt x="564" y="464"/>
                  </a:lnTo>
                  <a:lnTo>
                    <a:pt x="562" y="466"/>
                  </a:lnTo>
                  <a:lnTo>
                    <a:pt x="564" y="465"/>
                  </a:lnTo>
                  <a:close/>
                  <a:moveTo>
                    <a:pt x="493" y="500"/>
                  </a:moveTo>
                  <a:lnTo>
                    <a:pt x="498" y="499"/>
                  </a:lnTo>
                  <a:lnTo>
                    <a:pt x="494" y="499"/>
                  </a:lnTo>
                  <a:lnTo>
                    <a:pt x="493" y="500"/>
                  </a:lnTo>
                  <a:close/>
                  <a:moveTo>
                    <a:pt x="50" y="83"/>
                  </a:moveTo>
                  <a:lnTo>
                    <a:pt x="46" y="84"/>
                  </a:lnTo>
                  <a:lnTo>
                    <a:pt x="41" y="87"/>
                  </a:lnTo>
                  <a:lnTo>
                    <a:pt x="29" y="88"/>
                  </a:lnTo>
                  <a:lnTo>
                    <a:pt x="34" y="88"/>
                  </a:lnTo>
                  <a:lnTo>
                    <a:pt x="68" y="78"/>
                  </a:lnTo>
                  <a:lnTo>
                    <a:pt x="79" y="77"/>
                  </a:lnTo>
                  <a:lnTo>
                    <a:pt x="75" y="77"/>
                  </a:lnTo>
                  <a:lnTo>
                    <a:pt x="64" y="78"/>
                  </a:lnTo>
                  <a:lnTo>
                    <a:pt x="50" y="83"/>
                  </a:lnTo>
                  <a:close/>
                  <a:moveTo>
                    <a:pt x="486" y="504"/>
                  </a:moveTo>
                  <a:lnTo>
                    <a:pt x="491" y="502"/>
                  </a:lnTo>
                  <a:lnTo>
                    <a:pt x="486" y="502"/>
                  </a:lnTo>
                  <a:lnTo>
                    <a:pt x="486" y="504"/>
                  </a:lnTo>
                  <a:close/>
                  <a:moveTo>
                    <a:pt x="210" y="121"/>
                  </a:moveTo>
                  <a:lnTo>
                    <a:pt x="205" y="122"/>
                  </a:lnTo>
                  <a:lnTo>
                    <a:pt x="201" y="126"/>
                  </a:lnTo>
                  <a:lnTo>
                    <a:pt x="195" y="129"/>
                  </a:lnTo>
                  <a:lnTo>
                    <a:pt x="190" y="129"/>
                  </a:lnTo>
                  <a:lnTo>
                    <a:pt x="194" y="130"/>
                  </a:lnTo>
                  <a:lnTo>
                    <a:pt x="200" y="127"/>
                  </a:lnTo>
                  <a:lnTo>
                    <a:pt x="201" y="126"/>
                  </a:lnTo>
                  <a:lnTo>
                    <a:pt x="212" y="119"/>
                  </a:lnTo>
                  <a:lnTo>
                    <a:pt x="217" y="114"/>
                  </a:lnTo>
                  <a:lnTo>
                    <a:pt x="210" y="118"/>
                  </a:lnTo>
                  <a:lnTo>
                    <a:pt x="210" y="121"/>
                  </a:lnTo>
                  <a:close/>
                  <a:moveTo>
                    <a:pt x="433" y="350"/>
                  </a:moveTo>
                  <a:lnTo>
                    <a:pt x="433" y="350"/>
                  </a:lnTo>
                  <a:lnTo>
                    <a:pt x="437" y="355"/>
                  </a:lnTo>
                  <a:lnTo>
                    <a:pt x="438" y="357"/>
                  </a:lnTo>
                  <a:lnTo>
                    <a:pt x="444" y="354"/>
                  </a:lnTo>
                  <a:lnTo>
                    <a:pt x="438" y="355"/>
                  </a:lnTo>
                  <a:lnTo>
                    <a:pt x="433" y="350"/>
                  </a:lnTo>
                  <a:close/>
                  <a:moveTo>
                    <a:pt x="585" y="431"/>
                  </a:moveTo>
                  <a:lnTo>
                    <a:pt x="581" y="441"/>
                  </a:lnTo>
                  <a:lnTo>
                    <a:pt x="574" y="451"/>
                  </a:lnTo>
                  <a:lnTo>
                    <a:pt x="574" y="453"/>
                  </a:lnTo>
                  <a:lnTo>
                    <a:pt x="571" y="457"/>
                  </a:lnTo>
                  <a:lnTo>
                    <a:pt x="582" y="441"/>
                  </a:lnTo>
                  <a:lnTo>
                    <a:pt x="590" y="422"/>
                  </a:lnTo>
                  <a:lnTo>
                    <a:pt x="585" y="426"/>
                  </a:lnTo>
                  <a:lnTo>
                    <a:pt x="585" y="431"/>
                  </a:lnTo>
                  <a:close/>
                  <a:moveTo>
                    <a:pt x="593" y="409"/>
                  </a:moveTo>
                  <a:lnTo>
                    <a:pt x="593" y="415"/>
                  </a:lnTo>
                  <a:lnTo>
                    <a:pt x="593" y="409"/>
                  </a:lnTo>
                  <a:lnTo>
                    <a:pt x="593" y="409"/>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37" name="Freeform 179"/>
            <p:cNvSpPr>
              <a:spLocks noEditPoints="1"/>
            </p:cNvSpPr>
            <p:nvPr/>
          </p:nvSpPr>
          <p:spPr bwMode="auto">
            <a:xfrm>
              <a:off x="8350401" y="2784361"/>
              <a:ext cx="215575" cy="513935"/>
            </a:xfrm>
            <a:custGeom>
              <a:avLst/>
              <a:gdLst/>
              <a:ahLst/>
              <a:cxnLst>
                <a:cxn ang="0">
                  <a:pos x="83" y="88"/>
                </a:cxn>
                <a:cxn ang="0">
                  <a:pos x="81" y="65"/>
                </a:cxn>
                <a:cxn ang="0">
                  <a:pos x="65" y="65"/>
                </a:cxn>
                <a:cxn ang="0">
                  <a:pos x="61" y="50"/>
                </a:cxn>
                <a:cxn ang="0">
                  <a:pos x="66" y="45"/>
                </a:cxn>
                <a:cxn ang="0">
                  <a:pos x="70" y="36"/>
                </a:cxn>
                <a:cxn ang="0">
                  <a:pos x="73" y="23"/>
                </a:cxn>
                <a:cxn ang="0">
                  <a:pos x="18" y="0"/>
                </a:cxn>
                <a:cxn ang="0">
                  <a:pos x="11" y="11"/>
                </a:cxn>
                <a:cxn ang="0">
                  <a:pos x="4" y="30"/>
                </a:cxn>
                <a:cxn ang="0">
                  <a:pos x="1" y="40"/>
                </a:cxn>
                <a:cxn ang="0">
                  <a:pos x="5" y="45"/>
                </a:cxn>
                <a:cxn ang="0">
                  <a:pos x="0" y="55"/>
                </a:cxn>
                <a:cxn ang="0">
                  <a:pos x="7" y="69"/>
                </a:cxn>
                <a:cxn ang="0">
                  <a:pos x="14" y="76"/>
                </a:cxn>
                <a:cxn ang="0">
                  <a:pos x="22" y="80"/>
                </a:cxn>
                <a:cxn ang="0">
                  <a:pos x="38" y="95"/>
                </a:cxn>
                <a:cxn ang="0">
                  <a:pos x="28" y="106"/>
                </a:cxn>
                <a:cxn ang="0">
                  <a:pos x="23" y="112"/>
                </a:cxn>
                <a:cxn ang="0">
                  <a:pos x="23" y="113"/>
                </a:cxn>
                <a:cxn ang="0">
                  <a:pos x="20" y="124"/>
                </a:cxn>
                <a:cxn ang="0">
                  <a:pos x="14" y="128"/>
                </a:cxn>
                <a:cxn ang="0">
                  <a:pos x="5" y="135"/>
                </a:cxn>
                <a:cxn ang="0">
                  <a:pos x="1" y="147"/>
                </a:cxn>
                <a:cxn ang="0">
                  <a:pos x="0" y="152"/>
                </a:cxn>
                <a:cxn ang="0">
                  <a:pos x="3" y="158"/>
                </a:cxn>
                <a:cxn ang="0">
                  <a:pos x="12" y="168"/>
                </a:cxn>
                <a:cxn ang="0">
                  <a:pos x="23" y="173"/>
                </a:cxn>
                <a:cxn ang="0">
                  <a:pos x="37" y="178"/>
                </a:cxn>
                <a:cxn ang="0">
                  <a:pos x="49" y="183"/>
                </a:cxn>
                <a:cxn ang="0">
                  <a:pos x="47" y="197"/>
                </a:cxn>
                <a:cxn ang="0">
                  <a:pos x="56" y="193"/>
                </a:cxn>
                <a:cxn ang="0">
                  <a:pos x="61" y="182"/>
                </a:cxn>
                <a:cxn ang="0">
                  <a:pos x="65" y="166"/>
                </a:cxn>
                <a:cxn ang="0">
                  <a:pos x="62" y="163"/>
                </a:cxn>
                <a:cxn ang="0">
                  <a:pos x="72" y="158"/>
                </a:cxn>
                <a:cxn ang="0">
                  <a:pos x="73" y="148"/>
                </a:cxn>
                <a:cxn ang="0">
                  <a:pos x="76" y="140"/>
                </a:cxn>
                <a:cxn ang="0">
                  <a:pos x="80" y="129"/>
                </a:cxn>
                <a:cxn ang="0">
                  <a:pos x="80" y="118"/>
                </a:cxn>
                <a:cxn ang="0">
                  <a:pos x="80" y="106"/>
                </a:cxn>
                <a:cxn ang="0">
                  <a:pos x="80" y="99"/>
                </a:cxn>
                <a:cxn ang="0">
                  <a:pos x="84" y="99"/>
                </a:cxn>
                <a:cxn ang="0">
                  <a:pos x="84" y="114"/>
                </a:cxn>
                <a:cxn ang="0">
                  <a:pos x="84" y="94"/>
                </a:cxn>
                <a:cxn ang="0">
                  <a:pos x="84" y="122"/>
                </a:cxn>
                <a:cxn ang="0">
                  <a:pos x="84" y="128"/>
                </a:cxn>
              </a:cxnLst>
              <a:rect l="0" t="0" r="r" b="b"/>
              <a:pathLst>
                <a:path w="85" h="197">
                  <a:moveTo>
                    <a:pt x="84" y="94"/>
                  </a:moveTo>
                  <a:lnTo>
                    <a:pt x="83" y="88"/>
                  </a:lnTo>
                  <a:lnTo>
                    <a:pt x="83" y="72"/>
                  </a:lnTo>
                  <a:lnTo>
                    <a:pt x="81" y="65"/>
                  </a:lnTo>
                  <a:lnTo>
                    <a:pt x="70" y="64"/>
                  </a:lnTo>
                  <a:lnTo>
                    <a:pt x="65" y="65"/>
                  </a:lnTo>
                  <a:lnTo>
                    <a:pt x="61" y="65"/>
                  </a:lnTo>
                  <a:lnTo>
                    <a:pt x="61" y="50"/>
                  </a:lnTo>
                  <a:lnTo>
                    <a:pt x="65" y="44"/>
                  </a:lnTo>
                  <a:lnTo>
                    <a:pt x="66" y="45"/>
                  </a:lnTo>
                  <a:lnTo>
                    <a:pt x="70" y="40"/>
                  </a:lnTo>
                  <a:lnTo>
                    <a:pt x="70" y="36"/>
                  </a:lnTo>
                  <a:lnTo>
                    <a:pt x="73" y="29"/>
                  </a:lnTo>
                  <a:lnTo>
                    <a:pt x="73" y="23"/>
                  </a:lnTo>
                  <a:lnTo>
                    <a:pt x="73" y="18"/>
                  </a:lnTo>
                  <a:lnTo>
                    <a:pt x="18" y="0"/>
                  </a:lnTo>
                  <a:lnTo>
                    <a:pt x="12" y="6"/>
                  </a:lnTo>
                  <a:lnTo>
                    <a:pt x="11" y="11"/>
                  </a:lnTo>
                  <a:lnTo>
                    <a:pt x="11" y="17"/>
                  </a:lnTo>
                  <a:lnTo>
                    <a:pt x="4" y="30"/>
                  </a:lnTo>
                  <a:lnTo>
                    <a:pt x="0" y="36"/>
                  </a:lnTo>
                  <a:lnTo>
                    <a:pt x="1" y="40"/>
                  </a:lnTo>
                  <a:lnTo>
                    <a:pt x="3" y="40"/>
                  </a:lnTo>
                  <a:lnTo>
                    <a:pt x="5" y="45"/>
                  </a:lnTo>
                  <a:lnTo>
                    <a:pt x="4" y="50"/>
                  </a:lnTo>
                  <a:lnTo>
                    <a:pt x="0" y="55"/>
                  </a:lnTo>
                  <a:lnTo>
                    <a:pt x="1" y="64"/>
                  </a:lnTo>
                  <a:lnTo>
                    <a:pt x="7" y="69"/>
                  </a:lnTo>
                  <a:lnTo>
                    <a:pt x="12" y="71"/>
                  </a:lnTo>
                  <a:lnTo>
                    <a:pt x="14" y="76"/>
                  </a:lnTo>
                  <a:lnTo>
                    <a:pt x="18" y="80"/>
                  </a:lnTo>
                  <a:lnTo>
                    <a:pt x="22" y="80"/>
                  </a:lnTo>
                  <a:lnTo>
                    <a:pt x="26" y="86"/>
                  </a:lnTo>
                  <a:lnTo>
                    <a:pt x="38" y="95"/>
                  </a:lnTo>
                  <a:lnTo>
                    <a:pt x="35" y="101"/>
                  </a:lnTo>
                  <a:lnTo>
                    <a:pt x="28" y="106"/>
                  </a:lnTo>
                  <a:lnTo>
                    <a:pt x="26" y="112"/>
                  </a:lnTo>
                  <a:lnTo>
                    <a:pt x="23" y="112"/>
                  </a:lnTo>
                  <a:lnTo>
                    <a:pt x="23" y="113"/>
                  </a:lnTo>
                  <a:lnTo>
                    <a:pt x="23" y="113"/>
                  </a:lnTo>
                  <a:lnTo>
                    <a:pt x="20" y="118"/>
                  </a:lnTo>
                  <a:lnTo>
                    <a:pt x="20" y="124"/>
                  </a:lnTo>
                  <a:lnTo>
                    <a:pt x="15" y="128"/>
                  </a:lnTo>
                  <a:lnTo>
                    <a:pt x="14" y="128"/>
                  </a:lnTo>
                  <a:lnTo>
                    <a:pt x="9" y="131"/>
                  </a:lnTo>
                  <a:lnTo>
                    <a:pt x="5" y="135"/>
                  </a:lnTo>
                  <a:lnTo>
                    <a:pt x="3" y="140"/>
                  </a:lnTo>
                  <a:lnTo>
                    <a:pt x="1" y="147"/>
                  </a:lnTo>
                  <a:lnTo>
                    <a:pt x="0" y="151"/>
                  </a:lnTo>
                  <a:lnTo>
                    <a:pt x="0" y="152"/>
                  </a:lnTo>
                  <a:lnTo>
                    <a:pt x="3" y="158"/>
                  </a:lnTo>
                  <a:lnTo>
                    <a:pt x="3" y="158"/>
                  </a:lnTo>
                  <a:lnTo>
                    <a:pt x="1" y="160"/>
                  </a:lnTo>
                  <a:lnTo>
                    <a:pt x="12" y="168"/>
                  </a:lnTo>
                  <a:lnTo>
                    <a:pt x="18" y="170"/>
                  </a:lnTo>
                  <a:lnTo>
                    <a:pt x="23" y="173"/>
                  </a:lnTo>
                  <a:lnTo>
                    <a:pt x="31" y="179"/>
                  </a:lnTo>
                  <a:lnTo>
                    <a:pt x="37" y="178"/>
                  </a:lnTo>
                  <a:lnTo>
                    <a:pt x="47" y="178"/>
                  </a:lnTo>
                  <a:lnTo>
                    <a:pt x="49" y="183"/>
                  </a:lnTo>
                  <a:lnTo>
                    <a:pt x="47" y="192"/>
                  </a:lnTo>
                  <a:lnTo>
                    <a:pt x="47" y="197"/>
                  </a:lnTo>
                  <a:lnTo>
                    <a:pt x="53" y="197"/>
                  </a:lnTo>
                  <a:lnTo>
                    <a:pt x="56" y="193"/>
                  </a:lnTo>
                  <a:lnTo>
                    <a:pt x="57" y="187"/>
                  </a:lnTo>
                  <a:lnTo>
                    <a:pt x="61" y="182"/>
                  </a:lnTo>
                  <a:lnTo>
                    <a:pt x="62" y="171"/>
                  </a:lnTo>
                  <a:lnTo>
                    <a:pt x="65" y="166"/>
                  </a:lnTo>
                  <a:lnTo>
                    <a:pt x="62" y="166"/>
                  </a:lnTo>
                  <a:lnTo>
                    <a:pt x="62" y="163"/>
                  </a:lnTo>
                  <a:lnTo>
                    <a:pt x="66" y="158"/>
                  </a:lnTo>
                  <a:lnTo>
                    <a:pt x="72" y="158"/>
                  </a:lnTo>
                  <a:lnTo>
                    <a:pt x="69" y="152"/>
                  </a:lnTo>
                  <a:lnTo>
                    <a:pt x="73" y="148"/>
                  </a:lnTo>
                  <a:lnTo>
                    <a:pt x="70" y="143"/>
                  </a:lnTo>
                  <a:lnTo>
                    <a:pt x="76" y="140"/>
                  </a:lnTo>
                  <a:lnTo>
                    <a:pt x="77" y="135"/>
                  </a:lnTo>
                  <a:lnTo>
                    <a:pt x="80" y="129"/>
                  </a:lnTo>
                  <a:lnTo>
                    <a:pt x="83" y="124"/>
                  </a:lnTo>
                  <a:lnTo>
                    <a:pt x="80" y="118"/>
                  </a:lnTo>
                  <a:lnTo>
                    <a:pt x="81" y="114"/>
                  </a:lnTo>
                  <a:lnTo>
                    <a:pt x="80" y="106"/>
                  </a:lnTo>
                  <a:lnTo>
                    <a:pt x="79" y="101"/>
                  </a:lnTo>
                  <a:lnTo>
                    <a:pt x="80" y="99"/>
                  </a:lnTo>
                  <a:lnTo>
                    <a:pt x="81" y="95"/>
                  </a:lnTo>
                  <a:lnTo>
                    <a:pt x="84" y="99"/>
                  </a:lnTo>
                  <a:lnTo>
                    <a:pt x="83" y="105"/>
                  </a:lnTo>
                  <a:lnTo>
                    <a:pt x="84" y="114"/>
                  </a:lnTo>
                  <a:lnTo>
                    <a:pt x="85" y="109"/>
                  </a:lnTo>
                  <a:lnTo>
                    <a:pt x="84" y="94"/>
                  </a:lnTo>
                  <a:close/>
                  <a:moveTo>
                    <a:pt x="84" y="128"/>
                  </a:moveTo>
                  <a:lnTo>
                    <a:pt x="84" y="122"/>
                  </a:lnTo>
                  <a:lnTo>
                    <a:pt x="80" y="139"/>
                  </a:lnTo>
                  <a:lnTo>
                    <a:pt x="84" y="128"/>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38" name="Freeform 180"/>
            <p:cNvSpPr>
              <a:spLocks noEditPoints="1"/>
            </p:cNvSpPr>
            <p:nvPr/>
          </p:nvSpPr>
          <p:spPr bwMode="auto">
            <a:xfrm>
              <a:off x="7105141" y="3835710"/>
              <a:ext cx="1450690" cy="657419"/>
            </a:xfrm>
            <a:custGeom>
              <a:avLst/>
              <a:gdLst/>
              <a:ahLst/>
              <a:cxnLst>
                <a:cxn ang="0">
                  <a:pos x="540" y="46"/>
                </a:cxn>
                <a:cxn ang="0">
                  <a:pos x="533" y="69"/>
                </a:cxn>
                <a:cxn ang="0">
                  <a:pos x="526" y="60"/>
                </a:cxn>
                <a:cxn ang="0">
                  <a:pos x="511" y="57"/>
                </a:cxn>
                <a:cxn ang="0">
                  <a:pos x="483" y="56"/>
                </a:cxn>
                <a:cxn ang="0">
                  <a:pos x="475" y="31"/>
                </a:cxn>
                <a:cxn ang="0">
                  <a:pos x="483" y="52"/>
                </a:cxn>
                <a:cxn ang="0">
                  <a:pos x="505" y="41"/>
                </a:cxn>
                <a:cxn ang="0">
                  <a:pos x="518" y="33"/>
                </a:cxn>
                <a:cxn ang="0">
                  <a:pos x="530" y="31"/>
                </a:cxn>
                <a:cxn ang="0">
                  <a:pos x="536" y="31"/>
                </a:cxn>
                <a:cxn ang="0">
                  <a:pos x="515" y="3"/>
                </a:cxn>
                <a:cxn ang="0">
                  <a:pos x="165" y="67"/>
                </a:cxn>
                <a:cxn ang="0">
                  <a:pos x="145" y="91"/>
                </a:cxn>
                <a:cxn ang="0">
                  <a:pos x="118" y="113"/>
                </a:cxn>
                <a:cxn ang="0">
                  <a:pos x="96" y="122"/>
                </a:cxn>
                <a:cxn ang="0">
                  <a:pos x="81" y="142"/>
                </a:cxn>
                <a:cxn ang="0">
                  <a:pos x="43" y="171"/>
                </a:cxn>
                <a:cxn ang="0">
                  <a:pos x="15" y="195"/>
                </a:cxn>
                <a:cxn ang="0">
                  <a:pos x="98" y="204"/>
                </a:cxn>
                <a:cxn ang="0">
                  <a:pos x="132" y="187"/>
                </a:cxn>
                <a:cxn ang="0">
                  <a:pos x="232" y="190"/>
                </a:cxn>
                <a:cxn ang="0">
                  <a:pos x="393" y="250"/>
                </a:cxn>
                <a:cxn ang="0">
                  <a:pos x="429" y="244"/>
                </a:cxn>
                <a:cxn ang="0">
                  <a:pos x="434" y="225"/>
                </a:cxn>
                <a:cxn ang="0">
                  <a:pos x="450" y="195"/>
                </a:cxn>
                <a:cxn ang="0">
                  <a:pos x="465" y="174"/>
                </a:cxn>
                <a:cxn ang="0">
                  <a:pos x="476" y="166"/>
                </a:cxn>
                <a:cxn ang="0">
                  <a:pos x="505" y="153"/>
                </a:cxn>
                <a:cxn ang="0">
                  <a:pos x="521" y="145"/>
                </a:cxn>
                <a:cxn ang="0">
                  <a:pos x="521" y="137"/>
                </a:cxn>
                <a:cxn ang="0">
                  <a:pos x="514" y="133"/>
                </a:cxn>
                <a:cxn ang="0">
                  <a:pos x="486" y="142"/>
                </a:cxn>
                <a:cxn ang="0">
                  <a:pos x="488" y="140"/>
                </a:cxn>
                <a:cxn ang="0">
                  <a:pos x="500" y="124"/>
                </a:cxn>
                <a:cxn ang="0">
                  <a:pos x="494" y="109"/>
                </a:cxn>
                <a:cxn ang="0">
                  <a:pos x="491" y="103"/>
                </a:cxn>
                <a:cxn ang="0">
                  <a:pos x="502" y="91"/>
                </a:cxn>
                <a:cxn ang="0">
                  <a:pos x="513" y="100"/>
                </a:cxn>
                <a:cxn ang="0">
                  <a:pos x="541" y="76"/>
                </a:cxn>
                <a:cxn ang="0">
                  <a:pos x="528" y="0"/>
                </a:cxn>
                <a:cxn ang="0">
                  <a:pos x="543" y="35"/>
                </a:cxn>
                <a:cxn ang="0">
                  <a:pos x="559" y="56"/>
                </a:cxn>
                <a:cxn ang="0">
                  <a:pos x="453" y="194"/>
                </a:cxn>
                <a:cxn ang="0">
                  <a:pos x="458" y="189"/>
                </a:cxn>
                <a:cxn ang="0">
                  <a:pos x="505" y="161"/>
                </a:cxn>
                <a:cxn ang="0">
                  <a:pos x="518" y="166"/>
                </a:cxn>
                <a:cxn ang="0">
                  <a:pos x="537" y="129"/>
                </a:cxn>
                <a:cxn ang="0">
                  <a:pos x="545" y="119"/>
                </a:cxn>
                <a:cxn ang="0">
                  <a:pos x="571" y="75"/>
                </a:cxn>
                <a:cxn ang="0">
                  <a:pos x="570" y="75"/>
                </a:cxn>
                <a:cxn ang="0">
                  <a:pos x="571" y="102"/>
                </a:cxn>
              </a:cxnLst>
              <a:rect l="0" t="0" r="r" b="b"/>
              <a:pathLst>
                <a:path w="572" h="252">
                  <a:moveTo>
                    <a:pt x="551" y="72"/>
                  </a:moveTo>
                  <a:lnTo>
                    <a:pt x="549" y="68"/>
                  </a:lnTo>
                  <a:lnTo>
                    <a:pt x="548" y="57"/>
                  </a:lnTo>
                  <a:lnTo>
                    <a:pt x="545" y="52"/>
                  </a:lnTo>
                  <a:lnTo>
                    <a:pt x="540" y="46"/>
                  </a:lnTo>
                  <a:lnTo>
                    <a:pt x="540" y="50"/>
                  </a:lnTo>
                  <a:lnTo>
                    <a:pt x="538" y="53"/>
                  </a:lnTo>
                  <a:lnTo>
                    <a:pt x="532" y="54"/>
                  </a:lnTo>
                  <a:lnTo>
                    <a:pt x="532" y="60"/>
                  </a:lnTo>
                  <a:lnTo>
                    <a:pt x="533" y="69"/>
                  </a:lnTo>
                  <a:lnTo>
                    <a:pt x="528" y="75"/>
                  </a:lnTo>
                  <a:lnTo>
                    <a:pt x="526" y="72"/>
                  </a:lnTo>
                  <a:lnTo>
                    <a:pt x="529" y="68"/>
                  </a:lnTo>
                  <a:lnTo>
                    <a:pt x="524" y="65"/>
                  </a:lnTo>
                  <a:lnTo>
                    <a:pt x="526" y="60"/>
                  </a:lnTo>
                  <a:lnTo>
                    <a:pt x="526" y="54"/>
                  </a:lnTo>
                  <a:lnTo>
                    <a:pt x="526" y="49"/>
                  </a:lnTo>
                  <a:lnTo>
                    <a:pt x="519" y="49"/>
                  </a:lnTo>
                  <a:lnTo>
                    <a:pt x="513" y="52"/>
                  </a:lnTo>
                  <a:lnTo>
                    <a:pt x="511" y="57"/>
                  </a:lnTo>
                  <a:lnTo>
                    <a:pt x="500" y="54"/>
                  </a:lnTo>
                  <a:lnTo>
                    <a:pt x="495" y="58"/>
                  </a:lnTo>
                  <a:lnTo>
                    <a:pt x="490" y="60"/>
                  </a:lnTo>
                  <a:lnTo>
                    <a:pt x="484" y="61"/>
                  </a:lnTo>
                  <a:lnTo>
                    <a:pt x="483" y="56"/>
                  </a:lnTo>
                  <a:lnTo>
                    <a:pt x="479" y="50"/>
                  </a:lnTo>
                  <a:lnTo>
                    <a:pt x="476" y="45"/>
                  </a:lnTo>
                  <a:lnTo>
                    <a:pt x="475" y="39"/>
                  </a:lnTo>
                  <a:lnTo>
                    <a:pt x="477" y="35"/>
                  </a:lnTo>
                  <a:lnTo>
                    <a:pt x="475" y="31"/>
                  </a:lnTo>
                  <a:lnTo>
                    <a:pt x="477" y="34"/>
                  </a:lnTo>
                  <a:lnTo>
                    <a:pt x="477" y="35"/>
                  </a:lnTo>
                  <a:lnTo>
                    <a:pt x="479" y="37"/>
                  </a:lnTo>
                  <a:lnTo>
                    <a:pt x="477" y="42"/>
                  </a:lnTo>
                  <a:lnTo>
                    <a:pt x="483" y="52"/>
                  </a:lnTo>
                  <a:lnTo>
                    <a:pt x="488" y="52"/>
                  </a:lnTo>
                  <a:lnTo>
                    <a:pt x="494" y="53"/>
                  </a:lnTo>
                  <a:lnTo>
                    <a:pt x="505" y="43"/>
                  </a:lnTo>
                  <a:lnTo>
                    <a:pt x="499" y="41"/>
                  </a:lnTo>
                  <a:lnTo>
                    <a:pt x="505" y="41"/>
                  </a:lnTo>
                  <a:lnTo>
                    <a:pt x="513" y="42"/>
                  </a:lnTo>
                  <a:lnTo>
                    <a:pt x="509" y="37"/>
                  </a:lnTo>
                  <a:lnTo>
                    <a:pt x="514" y="38"/>
                  </a:lnTo>
                  <a:lnTo>
                    <a:pt x="518" y="37"/>
                  </a:lnTo>
                  <a:lnTo>
                    <a:pt x="518" y="33"/>
                  </a:lnTo>
                  <a:lnTo>
                    <a:pt x="513" y="27"/>
                  </a:lnTo>
                  <a:lnTo>
                    <a:pt x="509" y="26"/>
                  </a:lnTo>
                  <a:lnTo>
                    <a:pt x="514" y="25"/>
                  </a:lnTo>
                  <a:lnTo>
                    <a:pt x="524" y="31"/>
                  </a:lnTo>
                  <a:lnTo>
                    <a:pt x="530" y="31"/>
                  </a:lnTo>
                  <a:lnTo>
                    <a:pt x="526" y="26"/>
                  </a:lnTo>
                  <a:lnTo>
                    <a:pt x="522" y="22"/>
                  </a:lnTo>
                  <a:lnTo>
                    <a:pt x="533" y="30"/>
                  </a:lnTo>
                  <a:lnTo>
                    <a:pt x="537" y="37"/>
                  </a:lnTo>
                  <a:lnTo>
                    <a:pt x="536" y="31"/>
                  </a:lnTo>
                  <a:lnTo>
                    <a:pt x="526" y="16"/>
                  </a:lnTo>
                  <a:lnTo>
                    <a:pt x="526" y="14"/>
                  </a:lnTo>
                  <a:lnTo>
                    <a:pt x="521" y="12"/>
                  </a:lnTo>
                  <a:lnTo>
                    <a:pt x="517" y="7"/>
                  </a:lnTo>
                  <a:lnTo>
                    <a:pt x="515" y="3"/>
                  </a:lnTo>
                  <a:lnTo>
                    <a:pt x="452" y="16"/>
                  </a:lnTo>
                  <a:lnTo>
                    <a:pt x="380" y="31"/>
                  </a:lnTo>
                  <a:lnTo>
                    <a:pt x="237" y="57"/>
                  </a:lnTo>
                  <a:lnTo>
                    <a:pt x="186" y="65"/>
                  </a:lnTo>
                  <a:lnTo>
                    <a:pt x="165" y="67"/>
                  </a:lnTo>
                  <a:lnTo>
                    <a:pt x="155" y="67"/>
                  </a:lnTo>
                  <a:lnTo>
                    <a:pt x="152" y="73"/>
                  </a:lnTo>
                  <a:lnTo>
                    <a:pt x="152" y="79"/>
                  </a:lnTo>
                  <a:lnTo>
                    <a:pt x="151" y="88"/>
                  </a:lnTo>
                  <a:lnTo>
                    <a:pt x="145" y="91"/>
                  </a:lnTo>
                  <a:lnTo>
                    <a:pt x="141" y="95"/>
                  </a:lnTo>
                  <a:lnTo>
                    <a:pt x="137" y="107"/>
                  </a:lnTo>
                  <a:lnTo>
                    <a:pt x="132" y="113"/>
                  </a:lnTo>
                  <a:lnTo>
                    <a:pt x="127" y="109"/>
                  </a:lnTo>
                  <a:lnTo>
                    <a:pt x="118" y="113"/>
                  </a:lnTo>
                  <a:lnTo>
                    <a:pt x="113" y="117"/>
                  </a:lnTo>
                  <a:lnTo>
                    <a:pt x="110" y="122"/>
                  </a:lnTo>
                  <a:lnTo>
                    <a:pt x="106" y="128"/>
                  </a:lnTo>
                  <a:lnTo>
                    <a:pt x="102" y="128"/>
                  </a:lnTo>
                  <a:lnTo>
                    <a:pt x="96" y="122"/>
                  </a:lnTo>
                  <a:lnTo>
                    <a:pt x="92" y="125"/>
                  </a:lnTo>
                  <a:lnTo>
                    <a:pt x="89" y="128"/>
                  </a:lnTo>
                  <a:lnTo>
                    <a:pt x="88" y="133"/>
                  </a:lnTo>
                  <a:lnTo>
                    <a:pt x="83" y="132"/>
                  </a:lnTo>
                  <a:lnTo>
                    <a:pt x="81" y="142"/>
                  </a:lnTo>
                  <a:lnTo>
                    <a:pt x="79" y="147"/>
                  </a:lnTo>
                  <a:lnTo>
                    <a:pt x="73" y="147"/>
                  </a:lnTo>
                  <a:lnTo>
                    <a:pt x="62" y="155"/>
                  </a:lnTo>
                  <a:lnTo>
                    <a:pt x="49" y="168"/>
                  </a:lnTo>
                  <a:lnTo>
                    <a:pt x="43" y="171"/>
                  </a:lnTo>
                  <a:lnTo>
                    <a:pt x="33" y="171"/>
                  </a:lnTo>
                  <a:lnTo>
                    <a:pt x="23" y="178"/>
                  </a:lnTo>
                  <a:lnTo>
                    <a:pt x="18" y="183"/>
                  </a:lnTo>
                  <a:lnTo>
                    <a:pt x="16" y="189"/>
                  </a:lnTo>
                  <a:lnTo>
                    <a:pt x="15" y="195"/>
                  </a:lnTo>
                  <a:lnTo>
                    <a:pt x="11" y="201"/>
                  </a:lnTo>
                  <a:lnTo>
                    <a:pt x="0" y="204"/>
                  </a:lnTo>
                  <a:lnTo>
                    <a:pt x="0" y="224"/>
                  </a:lnTo>
                  <a:lnTo>
                    <a:pt x="80" y="212"/>
                  </a:lnTo>
                  <a:lnTo>
                    <a:pt x="98" y="204"/>
                  </a:lnTo>
                  <a:lnTo>
                    <a:pt x="103" y="202"/>
                  </a:lnTo>
                  <a:lnTo>
                    <a:pt x="111" y="195"/>
                  </a:lnTo>
                  <a:lnTo>
                    <a:pt x="122" y="191"/>
                  </a:lnTo>
                  <a:lnTo>
                    <a:pt x="126" y="189"/>
                  </a:lnTo>
                  <a:lnTo>
                    <a:pt x="132" y="187"/>
                  </a:lnTo>
                  <a:lnTo>
                    <a:pt x="191" y="180"/>
                  </a:lnTo>
                  <a:lnTo>
                    <a:pt x="213" y="179"/>
                  </a:lnTo>
                  <a:lnTo>
                    <a:pt x="218" y="185"/>
                  </a:lnTo>
                  <a:lnTo>
                    <a:pt x="222" y="182"/>
                  </a:lnTo>
                  <a:lnTo>
                    <a:pt x="232" y="190"/>
                  </a:lnTo>
                  <a:lnTo>
                    <a:pt x="233" y="195"/>
                  </a:lnTo>
                  <a:lnTo>
                    <a:pt x="235" y="201"/>
                  </a:lnTo>
                  <a:lnTo>
                    <a:pt x="236" y="202"/>
                  </a:lnTo>
                  <a:lnTo>
                    <a:pt x="309" y="191"/>
                  </a:lnTo>
                  <a:lnTo>
                    <a:pt x="393" y="250"/>
                  </a:lnTo>
                  <a:lnTo>
                    <a:pt x="395" y="252"/>
                  </a:lnTo>
                  <a:lnTo>
                    <a:pt x="399" y="252"/>
                  </a:lnTo>
                  <a:lnTo>
                    <a:pt x="410" y="247"/>
                  </a:lnTo>
                  <a:lnTo>
                    <a:pt x="419" y="244"/>
                  </a:lnTo>
                  <a:lnTo>
                    <a:pt x="429" y="244"/>
                  </a:lnTo>
                  <a:lnTo>
                    <a:pt x="433" y="241"/>
                  </a:lnTo>
                  <a:lnTo>
                    <a:pt x="434" y="231"/>
                  </a:lnTo>
                  <a:lnTo>
                    <a:pt x="431" y="220"/>
                  </a:lnTo>
                  <a:lnTo>
                    <a:pt x="431" y="220"/>
                  </a:lnTo>
                  <a:lnTo>
                    <a:pt x="434" y="225"/>
                  </a:lnTo>
                  <a:lnTo>
                    <a:pt x="438" y="237"/>
                  </a:lnTo>
                  <a:lnTo>
                    <a:pt x="438" y="222"/>
                  </a:lnTo>
                  <a:lnTo>
                    <a:pt x="439" y="217"/>
                  </a:lnTo>
                  <a:lnTo>
                    <a:pt x="443" y="206"/>
                  </a:lnTo>
                  <a:lnTo>
                    <a:pt x="450" y="195"/>
                  </a:lnTo>
                  <a:lnTo>
                    <a:pt x="462" y="186"/>
                  </a:lnTo>
                  <a:lnTo>
                    <a:pt x="458" y="180"/>
                  </a:lnTo>
                  <a:lnTo>
                    <a:pt x="462" y="175"/>
                  </a:lnTo>
                  <a:lnTo>
                    <a:pt x="460" y="172"/>
                  </a:lnTo>
                  <a:lnTo>
                    <a:pt x="465" y="174"/>
                  </a:lnTo>
                  <a:lnTo>
                    <a:pt x="461" y="179"/>
                  </a:lnTo>
                  <a:lnTo>
                    <a:pt x="467" y="180"/>
                  </a:lnTo>
                  <a:lnTo>
                    <a:pt x="468" y="180"/>
                  </a:lnTo>
                  <a:lnTo>
                    <a:pt x="472" y="175"/>
                  </a:lnTo>
                  <a:lnTo>
                    <a:pt x="476" y="166"/>
                  </a:lnTo>
                  <a:lnTo>
                    <a:pt x="483" y="167"/>
                  </a:lnTo>
                  <a:lnTo>
                    <a:pt x="495" y="160"/>
                  </a:lnTo>
                  <a:lnTo>
                    <a:pt x="500" y="160"/>
                  </a:lnTo>
                  <a:lnTo>
                    <a:pt x="500" y="157"/>
                  </a:lnTo>
                  <a:lnTo>
                    <a:pt x="505" y="153"/>
                  </a:lnTo>
                  <a:lnTo>
                    <a:pt x="507" y="159"/>
                  </a:lnTo>
                  <a:lnTo>
                    <a:pt x="509" y="153"/>
                  </a:lnTo>
                  <a:lnTo>
                    <a:pt x="514" y="156"/>
                  </a:lnTo>
                  <a:lnTo>
                    <a:pt x="517" y="156"/>
                  </a:lnTo>
                  <a:lnTo>
                    <a:pt x="521" y="145"/>
                  </a:lnTo>
                  <a:lnTo>
                    <a:pt x="526" y="141"/>
                  </a:lnTo>
                  <a:lnTo>
                    <a:pt x="528" y="136"/>
                  </a:lnTo>
                  <a:lnTo>
                    <a:pt x="526" y="132"/>
                  </a:lnTo>
                  <a:lnTo>
                    <a:pt x="524" y="132"/>
                  </a:lnTo>
                  <a:lnTo>
                    <a:pt x="521" y="137"/>
                  </a:lnTo>
                  <a:lnTo>
                    <a:pt x="517" y="138"/>
                  </a:lnTo>
                  <a:lnTo>
                    <a:pt x="518" y="133"/>
                  </a:lnTo>
                  <a:lnTo>
                    <a:pt x="515" y="128"/>
                  </a:lnTo>
                  <a:lnTo>
                    <a:pt x="514" y="133"/>
                  </a:lnTo>
                  <a:lnTo>
                    <a:pt x="514" y="133"/>
                  </a:lnTo>
                  <a:lnTo>
                    <a:pt x="510" y="134"/>
                  </a:lnTo>
                  <a:lnTo>
                    <a:pt x="511" y="140"/>
                  </a:lnTo>
                  <a:lnTo>
                    <a:pt x="506" y="137"/>
                  </a:lnTo>
                  <a:lnTo>
                    <a:pt x="496" y="144"/>
                  </a:lnTo>
                  <a:lnTo>
                    <a:pt x="486" y="142"/>
                  </a:lnTo>
                  <a:lnTo>
                    <a:pt x="476" y="134"/>
                  </a:lnTo>
                  <a:lnTo>
                    <a:pt x="472" y="129"/>
                  </a:lnTo>
                  <a:lnTo>
                    <a:pt x="477" y="133"/>
                  </a:lnTo>
                  <a:lnTo>
                    <a:pt x="483" y="134"/>
                  </a:lnTo>
                  <a:lnTo>
                    <a:pt x="488" y="140"/>
                  </a:lnTo>
                  <a:lnTo>
                    <a:pt x="494" y="140"/>
                  </a:lnTo>
                  <a:lnTo>
                    <a:pt x="498" y="137"/>
                  </a:lnTo>
                  <a:lnTo>
                    <a:pt x="506" y="128"/>
                  </a:lnTo>
                  <a:lnTo>
                    <a:pt x="506" y="122"/>
                  </a:lnTo>
                  <a:lnTo>
                    <a:pt x="500" y="124"/>
                  </a:lnTo>
                  <a:lnTo>
                    <a:pt x="502" y="119"/>
                  </a:lnTo>
                  <a:lnTo>
                    <a:pt x="509" y="118"/>
                  </a:lnTo>
                  <a:lnTo>
                    <a:pt x="510" y="113"/>
                  </a:lnTo>
                  <a:lnTo>
                    <a:pt x="499" y="109"/>
                  </a:lnTo>
                  <a:lnTo>
                    <a:pt x="494" y="109"/>
                  </a:lnTo>
                  <a:lnTo>
                    <a:pt x="471" y="102"/>
                  </a:lnTo>
                  <a:lnTo>
                    <a:pt x="469" y="100"/>
                  </a:lnTo>
                  <a:lnTo>
                    <a:pt x="469" y="99"/>
                  </a:lnTo>
                  <a:lnTo>
                    <a:pt x="480" y="102"/>
                  </a:lnTo>
                  <a:lnTo>
                    <a:pt x="491" y="103"/>
                  </a:lnTo>
                  <a:lnTo>
                    <a:pt x="496" y="100"/>
                  </a:lnTo>
                  <a:lnTo>
                    <a:pt x="499" y="102"/>
                  </a:lnTo>
                  <a:lnTo>
                    <a:pt x="498" y="96"/>
                  </a:lnTo>
                  <a:lnTo>
                    <a:pt x="496" y="92"/>
                  </a:lnTo>
                  <a:lnTo>
                    <a:pt x="502" y="91"/>
                  </a:lnTo>
                  <a:lnTo>
                    <a:pt x="499" y="95"/>
                  </a:lnTo>
                  <a:lnTo>
                    <a:pt x="505" y="99"/>
                  </a:lnTo>
                  <a:lnTo>
                    <a:pt x="510" y="100"/>
                  </a:lnTo>
                  <a:lnTo>
                    <a:pt x="510" y="95"/>
                  </a:lnTo>
                  <a:lnTo>
                    <a:pt x="513" y="100"/>
                  </a:lnTo>
                  <a:lnTo>
                    <a:pt x="518" y="102"/>
                  </a:lnTo>
                  <a:lnTo>
                    <a:pt x="530" y="102"/>
                  </a:lnTo>
                  <a:lnTo>
                    <a:pt x="534" y="96"/>
                  </a:lnTo>
                  <a:lnTo>
                    <a:pt x="541" y="80"/>
                  </a:lnTo>
                  <a:lnTo>
                    <a:pt x="541" y="76"/>
                  </a:lnTo>
                  <a:lnTo>
                    <a:pt x="547" y="77"/>
                  </a:lnTo>
                  <a:lnTo>
                    <a:pt x="551" y="72"/>
                  </a:lnTo>
                  <a:close/>
                  <a:moveTo>
                    <a:pt x="544" y="33"/>
                  </a:moveTo>
                  <a:lnTo>
                    <a:pt x="537" y="22"/>
                  </a:lnTo>
                  <a:lnTo>
                    <a:pt x="528" y="0"/>
                  </a:lnTo>
                  <a:lnTo>
                    <a:pt x="528" y="0"/>
                  </a:lnTo>
                  <a:lnTo>
                    <a:pt x="525" y="0"/>
                  </a:lnTo>
                  <a:lnTo>
                    <a:pt x="534" y="20"/>
                  </a:lnTo>
                  <a:lnTo>
                    <a:pt x="538" y="25"/>
                  </a:lnTo>
                  <a:lnTo>
                    <a:pt x="543" y="35"/>
                  </a:lnTo>
                  <a:lnTo>
                    <a:pt x="548" y="41"/>
                  </a:lnTo>
                  <a:lnTo>
                    <a:pt x="545" y="42"/>
                  </a:lnTo>
                  <a:lnTo>
                    <a:pt x="551" y="43"/>
                  </a:lnTo>
                  <a:lnTo>
                    <a:pt x="556" y="50"/>
                  </a:lnTo>
                  <a:lnTo>
                    <a:pt x="559" y="56"/>
                  </a:lnTo>
                  <a:lnTo>
                    <a:pt x="560" y="54"/>
                  </a:lnTo>
                  <a:lnTo>
                    <a:pt x="557" y="48"/>
                  </a:lnTo>
                  <a:lnTo>
                    <a:pt x="544" y="33"/>
                  </a:lnTo>
                  <a:close/>
                  <a:moveTo>
                    <a:pt x="458" y="189"/>
                  </a:moveTo>
                  <a:lnTo>
                    <a:pt x="453" y="194"/>
                  </a:lnTo>
                  <a:lnTo>
                    <a:pt x="450" y="199"/>
                  </a:lnTo>
                  <a:lnTo>
                    <a:pt x="454" y="194"/>
                  </a:lnTo>
                  <a:lnTo>
                    <a:pt x="465" y="185"/>
                  </a:lnTo>
                  <a:lnTo>
                    <a:pt x="464" y="185"/>
                  </a:lnTo>
                  <a:lnTo>
                    <a:pt x="458" y="189"/>
                  </a:lnTo>
                  <a:close/>
                  <a:moveTo>
                    <a:pt x="498" y="161"/>
                  </a:moveTo>
                  <a:lnTo>
                    <a:pt x="488" y="166"/>
                  </a:lnTo>
                  <a:lnTo>
                    <a:pt x="484" y="168"/>
                  </a:lnTo>
                  <a:lnTo>
                    <a:pt x="494" y="164"/>
                  </a:lnTo>
                  <a:lnTo>
                    <a:pt x="505" y="161"/>
                  </a:lnTo>
                  <a:lnTo>
                    <a:pt x="503" y="161"/>
                  </a:lnTo>
                  <a:lnTo>
                    <a:pt x="498" y="161"/>
                  </a:lnTo>
                  <a:close/>
                  <a:moveTo>
                    <a:pt x="524" y="148"/>
                  </a:moveTo>
                  <a:lnTo>
                    <a:pt x="522" y="153"/>
                  </a:lnTo>
                  <a:lnTo>
                    <a:pt x="518" y="166"/>
                  </a:lnTo>
                  <a:lnTo>
                    <a:pt x="524" y="149"/>
                  </a:lnTo>
                  <a:lnTo>
                    <a:pt x="532" y="137"/>
                  </a:lnTo>
                  <a:lnTo>
                    <a:pt x="528" y="142"/>
                  </a:lnTo>
                  <a:lnTo>
                    <a:pt x="524" y="148"/>
                  </a:lnTo>
                  <a:close/>
                  <a:moveTo>
                    <a:pt x="537" y="129"/>
                  </a:moveTo>
                  <a:lnTo>
                    <a:pt x="541" y="124"/>
                  </a:lnTo>
                  <a:lnTo>
                    <a:pt x="538" y="124"/>
                  </a:lnTo>
                  <a:lnTo>
                    <a:pt x="537" y="129"/>
                  </a:lnTo>
                  <a:close/>
                  <a:moveTo>
                    <a:pt x="549" y="114"/>
                  </a:moveTo>
                  <a:lnTo>
                    <a:pt x="545" y="119"/>
                  </a:lnTo>
                  <a:lnTo>
                    <a:pt x="556" y="110"/>
                  </a:lnTo>
                  <a:lnTo>
                    <a:pt x="556" y="109"/>
                  </a:lnTo>
                  <a:lnTo>
                    <a:pt x="555" y="110"/>
                  </a:lnTo>
                  <a:lnTo>
                    <a:pt x="549" y="114"/>
                  </a:lnTo>
                  <a:close/>
                  <a:moveTo>
                    <a:pt x="571" y="75"/>
                  </a:moveTo>
                  <a:lnTo>
                    <a:pt x="570" y="69"/>
                  </a:lnTo>
                  <a:lnTo>
                    <a:pt x="564" y="58"/>
                  </a:lnTo>
                  <a:lnTo>
                    <a:pt x="566" y="64"/>
                  </a:lnTo>
                  <a:lnTo>
                    <a:pt x="568" y="69"/>
                  </a:lnTo>
                  <a:lnTo>
                    <a:pt x="570" y="75"/>
                  </a:lnTo>
                  <a:lnTo>
                    <a:pt x="571" y="94"/>
                  </a:lnTo>
                  <a:lnTo>
                    <a:pt x="568" y="99"/>
                  </a:lnTo>
                  <a:lnTo>
                    <a:pt x="564" y="103"/>
                  </a:lnTo>
                  <a:lnTo>
                    <a:pt x="564" y="105"/>
                  </a:lnTo>
                  <a:lnTo>
                    <a:pt x="571" y="102"/>
                  </a:lnTo>
                  <a:lnTo>
                    <a:pt x="572" y="91"/>
                  </a:lnTo>
                  <a:lnTo>
                    <a:pt x="571" y="75"/>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39" name="Freeform 181"/>
            <p:cNvSpPr>
              <a:spLocks noEditPoints="1"/>
            </p:cNvSpPr>
            <p:nvPr/>
          </p:nvSpPr>
          <p:spPr bwMode="auto">
            <a:xfrm>
              <a:off x="7594622" y="1970414"/>
              <a:ext cx="1232579" cy="949605"/>
            </a:xfrm>
            <a:custGeom>
              <a:avLst/>
              <a:gdLst/>
              <a:ahLst/>
              <a:cxnLst>
                <a:cxn ang="0">
                  <a:pos x="379" y="341"/>
                </a:cxn>
                <a:cxn ang="0">
                  <a:pos x="381" y="319"/>
                </a:cxn>
                <a:cxn ang="0">
                  <a:pos x="389" y="303"/>
                </a:cxn>
                <a:cxn ang="0">
                  <a:pos x="373" y="235"/>
                </a:cxn>
                <a:cxn ang="0">
                  <a:pos x="371" y="174"/>
                </a:cxn>
                <a:cxn ang="0">
                  <a:pos x="351" y="110"/>
                </a:cxn>
                <a:cxn ang="0">
                  <a:pos x="347" y="102"/>
                </a:cxn>
                <a:cxn ang="0">
                  <a:pos x="337" y="75"/>
                </a:cxn>
                <a:cxn ang="0">
                  <a:pos x="339" y="57"/>
                </a:cxn>
                <a:cxn ang="0">
                  <a:pos x="336" y="41"/>
                </a:cxn>
                <a:cxn ang="0">
                  <a:pos x="329" y="18"/>
                </a:cxn>
                <a:cxn ang="0">
                  <a:pos x="324" y="3"/>
                </a:cxn>
                <a:cxn ang="0">
                  <a:pos x="246" y="19"/>
                </a:cxn>
                <a:cxn ang="0">
                  <a:pos x="213" y="45"/>
                </a:cxn>
                <a:cxn ang="0">
                  <a:pos x="188" y="90"/>
                </a:cxn>
                <a:cxn ang="0">
                  <a:pos x="170" y="109"/>
                </a:cxn>
                <a:cxn ang="0">
                  <a:pos x="176" y="121"/>
                </a:cxn>
                <a:cxn ang="0">
                  <a:pos x="180" y="121"/>
                </a:cxn>
                <a:cxn ang="0">
                  <a:pos x="184" y="128"/>
                </a:cxn>
                <a:cxn ang="0">
                  <a:pos x="184" y="143"/>
                </a:cxn>
                <a:cxn ang="0">
                  <a:pos x="183" y="159"/>
                </a:cxn>
                <a:cxn ang="0">
                  <a:pos x="165" y="170"/>
                </a:cxn>
                <a:cxn ang="0">
                  <a:pos x="153" y="183"/>
                </a:cxn>
                <a:cxn ang="0">
                  <a:pos x="135" y="188"/>
                </a:cxn>
                <a:cxn ang="0">
                  <a:pos x="100" y="190"/>
                </a:cxn>
                <a:cxn ang="0">
                  <a:pos x="47" y="201"/>
                </a:cxn>
                <a:cxn ang="0">
                  <a:pos x="32" y="209"/>
                </a:cxn>
                <a:cxn ang="0">
                  <a:pos x="29" y="221"/>
                </a:cxn>
                <a:cxn ang="0">
                  <a:pos x="40" y="230"/>
                </a:cxn>
                <a:cxn ang="0">
                  <a:pos x="44" y="250"/>
                </a:cxn>
                <a:cxn ang="0">
                  <a:pos x="28" y="270"/>
                </a:cxn>
                <a:cxn ang="0">
                  <a:pos x="2" y="300"/>
                </a:cxn>
                <a:cxn ang="0">
                  <a:pos x="4" y="322"/>
                </a:cxn>
                <a:cxn ang="0">
                  <a:pos x="210" y="281"/>
                </a:cxn>
                <a:cxn ang="0">
                  <a:pos x="272" y="272"/>
                </a:cxn>
                <a:cxn ang="0">
                  <a:pos x="284" y="281"/>
                </a:cxn>
                <a:cxn ang="0">
                  <a:pos x="295" y="303"/>
                </a:cxn>
                <a:cxn ang="0">
                  <a:pos x="316" y="310"/>
                </a:cxn>
                <a:cxn ang="0">
                  <a:pos x="367" y="316"/>
                </a:cxn>
                <a:cxn ang="0">
                  <a:pos x="362" y="306"/>
                </a:cxn>
                <a:cxn ang="0">
                  <a:pos x="371" y="322"/>
                </a:cxn>
                <a:cxn ang="0">
                  <a:pos x="371" y="349"/>
                </a:cxn>
                <a:cxn ang="0">
                  <a:pos x="474" y="299"/>
                </a:cxn>
                <a:cxn ang="0">
                  <a:pos x="458" y="314"/>
                </a:cxn>
                <a:cxn ang="0">
                  <a:pos x="453" y="311"/>
                </a:cxn>
                <a:cxn ang="0">
                  <a:pos x="463" y="292"/>
                </a:cxn>
                <a:cxn ang="0">
                  <a:pos x="421" y="318"/>
                </a:cxn>
                <a:cxn ang="0">
                  <a:pos x="408" y="326"/>
                </a:cxn>
                <a:cxn ang="0">
                  <a:pos x="389" y="334"/>
                </a:cxn>
                <a:cxn ang="0">
                  <a:pos x="382" y="344"/>
                </a:cxn>
                <a:cxn ang="0">
                  <a:pos x="370" y="361"/>
                </a:cxn>
                <a:cxn ang="0">
                  <a:pos x="377" y="364"/>
                </a:cxn>
                <a:cxn ang="0">
                  <a:pos x="408" y="348"/>
                </a:cxn>
                <a:cxn ang="0">
                  <a:pos x="431" y="334"/>
                </a:cxn>
                <a:cxn ang="0">
                  <a:pos x="447" y="327"/>
                </a:cxn>
                <a:cxn ang="0">
                  <a:pos x="463" y="315"/>
                </a:cxn>
                <a:cxn ang="0">
                  <a:pos x="486" y="293"/>
                </a:cxn>
              </a:cxnLst>
              <a:rect l="0" t="0" r="r" b="b"/>
              <a:pathLst>
                <a:path w="486" h="364">
                  <a:moveTo>
                    <a:pt x="371" y="349"/>
                  </a:moveTo>
                  <a:lnTo>
                    <a:pt x="374" y="344"/>
                  </a:lnTo>
                  <a:lnTo>
                    <a:pt x="379" y="341"/>
                  </a:lnTo>
                  <a:lnTo>
                    <a:pt x="381" y="335"/>
                  </a:lnTo>
                  <a:lnTo>
                    <a:pt x="386" y="325"/>
                  </a:lnTo>
                  <a:lnTo>
                    <a:pt x="381" y="319"/>
                  </a:lnTo>
                  <a:lnTo>
                    <a:pt x="381" y="316"/>
                  </a:lnTo>
                  <a:lnTo>
                    <a:pt x="389" y="308"/>
                  </a:lnTo>
                  <a:lnTo>
                    <a:pt x="389" y="303"/>
                  </a:lnTo>
                  <a:lnTo>
                    <a:pt x="385" y="297"/>
                  </a:lnTo>
                  <a:lnTo>
                    <a:pt x="375" y="238"/>
                  </a:lnTo>
                  <a:lnTo>
                    <a:pt x="373" y="235"/>
                  </a:lnTo>
                  <a:lnTo>
                    <a:pt x="373" y="185"/>
                  </a:lnTo>
                  <a:lnTo>
                    <a:pt x="374" y="179"/>
                  </a:lnTo>
                  <a:lnTo>
                    <a:pt x="371" y="174"/>
                  </a:lnTo>
                  <a:lnTo>
                    <a:pt x="371" y="170"/>
                  </a:lnTo>
                  <a:lnTo>
                    <a:pt x="359" y="117"/>
                  </a:lnTo>
                  <a:lnTo>
                    <a:pt x="351" y="110"/>
                  </a:lnTo>
                  <a:lnTo>
                    <a:pt x="350" y="116"/>
                  </a:lnTo>
                  <a:lnTo>
                    <a:pt x="347" y="110"/>
                  </a:lnTo>
                  <a:lnTo>
                    <a:pt x="347" y="102"/>
                  </a:lnTo>
                  <a:lnTo>
                    <a:pt x="344" y="91"/>
                  </a:lnTo>
                  <a:lnTo>
                    <a:pt x="341" y="86"/>
                  </a:lnTo>
                  <a:lnTo>
                    <a:pt x="337" y="75"/>
                  </a:lnTo>
                  <a:lnTo>
                    <a:pt x="337" y="64"/>
                  </a:lnTo>
                  <a:lnTo>
                    <a:pt x="340" y="63"/>
                  </a:lnTo>
                  <a:lnTo>
                    <a:pt x="339" y="57"/>
                  </a:lnTo>
                  <a:lnTo>
                    <a:pt x="337" y="52"/>
                  </a:lnTo>
                  <a:lnTo>
                    <a:pt x="337" y="47"/>
                  </a:lnTo>
                  <a:lnTo>
                    <a:pt x="336" y="41"/>
                  </a:lnTo>
                  <a:lnTo>
                    <a:pt x="331" y="36"/>
                  </a:lnTo>
                  <a:lnTo>
                    <a:pt x="329" y="30"/>
                  </a:lnTo>
                  <a:lnTo>
                    <a:pt x="329" y="18"/>
                  </a:lnTo>
                  <a:lnTo>
                    <a:pt x="325" y="13"/>
                  </a:lnTo>
                  <a:lnTo>
                    <a:pt x="325" y="7"/>
                  </a:lnTo>
                  <a:lnTo>
                    <a:pt x="324" y="3"/>
                  </a:lnTo>
                  <a:lnTo>
                    <a:pt x="324" y="0"/>
                  </a:lnTo>
                  <a:lnTo>
                    <a:pt x="283" y="11"/>
                  </a:lnTo>
                  <a:lnTo>
                    <a:pt x="246" y="19"/>
                  </a:lnTo>
                  <a:lnTo>
                    <a:pt x="241" y="19"/>
                  </a:lnTo>
                  <a:lnTo>
                    <a:pt x="230" y="25"/>
                  </a:lnTo>
                  <a:lnTo>
                    <a:pt x="213" y="45"/>
                  </a:lnTo>
                  <a:lnTo>
                    <a:pt x="195" y="74"/>
                  </a:lnTo>
                  <a:lnTo>
                    <a:pt x="196" y="80"/>
                  </a:lnTo>
                  <a:lnTo>
                    <a:pt x="188" y="90"/>
                  </a:lnTo>
                  <a:lnTo>
                    <a:pt x="185" y="94"/>
                  </a:lnTo>
                  <a:lnTo>
                    <a:pt x="180" y="99"/>
                  </a:lnTo>
                  <a:lnTo>
                    <a:pt x="170" y="109"/>
                  </a:lnTo>
                  <a:lnTo>
                    <a:pt x="169" y="114"/>
                  </a:lnTo>
                  <a:lnTo>
                    <a:pt x="175" y="118"/>
                  </a:lnTo>
                  <a:lnTo>
                    <a:pt x="176" y="121"/>
                  </a:lnTo>
                  <a:lnTo>
                    <a:pt x="175" y="116"/>
                  </a:lnTo>
                  <a:lnTo>
                    <a:pt x="180" y="113"/>
                  </a:lnTo>
                  <a:lnTo>
                    <a:pt x="180" y="121"/>
                  </a:lnTo>
                  <a:lnTo>
                    <a:pt x="188" y="117"/>
                  </a:lnTo>
                  <a:lnTo>
                    <a:pt x="184" y="122"/>
                  </a:lnTo>
                  <a:lnTo>
                    <a:pt x="184" y="128"/>
                  </a:lnTo>
                  <a:lnTo>
                    <a:pt x="179" y="129"/>
                  </a:lnTo>
                  <a:lnTo>
                    <a:pt x="184" y="140"/>
                  </a:lnTo>
                  <a:lnTo>
                    <a:pt x="184" y="143"/>
                  </a:lnTo>
                  <a:lnTo>
                    <a:pt x="187" y="148"/>
                  </a:lnTo>
                  <a:lnTo>
                    <a:pt x="187" y="154"/>
                  </a:lnTo>
                  <a:lnTo>
                    <a:pt x="183" y="159"/>
                  </a:lnTo>
                  <a:lnTo>
                    <a:pt x="177" y="159"/>
                  </a:lnTo>
                  <a:lnTo>
                    <a:pt x="172" y="164"/>
                  </a:lnTo>
                  <a:lnTo>
                    <a:pt x="165" y="170"/>
                  </a:lnTo>
                  <a:lnTo>
                    <a:pt x="162" y="175"/>
                  </a:lnTo>
                  <a:lnTo>
                    <a:pt x="158" y="181"/>
                  </a:lnTo>
                  <a:lnTo>
                    <a:pt x="153" y="183"/>
                  </a:lnTo>
                  <a:lnTo>
                    <a:pt x="149" y="189"/>
                  </a:lnTo>
                  <a:lnTo>
                    <a:pt x="145" y="188"/>
                  </a:lnTo>
                  <a:lnTo>
                    <a:pt x="135" y="188"/>
                  </a:lnTo>
                  <a:lnTo>
                    <a:pt x="124" y="190"/>
                  </a:lnTo>
                  <a:lnTo>
                    <a:pt x="114" y="197"/>
                  </a:lnTo>
                  <a:lnTo>
                    <a:pt x="100" y="190"/>
                  </a:lnTo>
                  <a:lnTo>
                    <a:pt x="78" y="192"/>
                  </a:lnTo>
                  <a:lnTo>
                    <a:pt x="58" y="196"/>
                  </a:lnTo>
                  <a:lnTo>
                    <a:pt x="47" y="201"/>
                  </a:lnTo>
                  <a:lnTo>
                    <a:pt x="42" y="204"/>
                  </a:lnTo>
                  <a:lnTo>
                    <a:pt x="36" y="205"/>
                  </a:lnTo>
                  <a:lnTo>
                    <a:pt x="32" y="209"/>
                  </a:lnTo>
                  <a:lnTo>
                    <a:pt x="27" y="211"/>
                  </a:lnTo>
                  <a:lnTo>
                    <a:pt x="27" y="212"/>
                  </a:lnTo>
                  <a:lnTo>
                    <a:pt x="29" y="221"/>
                  </a:lnTo>
                  <a:lnTo>
                    <a:pt x="28" y="226"/>
                  </a:lnTo>
                  <a:lnTo>
                    <a:pt x="40" y="227"/>
                  </a:lnTo>
                  <a:lnTo>
                    <a:pt x="40" y="230"/>
                  </a:lnTo>
                  <a:lnTo>
                    <a:pt x="38" y="232"/>
                  </a:lnTo>
                  <a:lnTo>
                    <a:pt x="44" y="245"/>
                  </a:lnTo>
                  <a:lnTo>
                    <a:pt x="44" y="250"/>
                  </a:lnTo>
                  <a:lnTo>
                    <a:pt x="35" y="261"/>
                  </a:lnTo>
                  <a:lnTo>
                    <a:pt x="32" y="266"/>
                  </a:lnTo>
                  <a:lnTo>
                    <a:pt x="28" y="270"/>
                  </a:lnTo>
                  <a:lnTo>
                    <a:pt x="23" y="277"/>
                  </a:lnTo>
                  <a:lnTo>
                    <a:pt x="13" y="288"/>
                  </a:lnTo>
                  <a:lnTo>
                    <a:pt x="2" y="300"/>
                  </a:lnTo>
                  <a:lnTo>
                    <a:pt x="0" y="301"/>
                  </a:lnTo>
                  <a:lnTo>
                    <a:pt x="1" y="303"/>
                  </a:lnTo>
                  <a:lnTo>
                    <a:pt x="4" y="322"/>
                  </a:lnTo>
                  <a:lnTo>
                    <a:pt x="52" y="314"/>
                  </a:lnTo>
                  <a:lnTo>
                    <a:pt x="127" y="299"/>
                  </a:lnTo>
                  <a:lnTo>
                    <a:pt x="210" y="281"/>
                  </a:lnTo>
                  <a:lnTo>
                    <a:pt x="265" y="269"/>
                  </a:lnTo>
                  <a:lnTo>
                    <a:pt x="267" y="270"/>
                  </a:lnTo>
                  <a:lnTo>
                    <a:pt x="272" y="272"/>
                  </a:lnTo>
                  <a:lnTo>
                    <a:pt x="274" y="277"/>
                  </a:lnTo>
                  <a:lnTo>
                    <a:pt x="279" y="276"/>
                  </a:lnTo>
                  <a:lnTo>
                    <a:pt x="284" y="281"/>
                  </a:lnTo>
                  <a:lnTo>
                    <a:pt x="290" y="292"/>
                  </a:lnTo>
                  <a:lnTo>
                    <a:pt x="291" y="297"/>
                  </a:lnTo>
                  <a:lnTo>
                    <a:pt x="295" y="303"/>
                  </a:lnTo>
                  <a:lnTo>
                    <a:pt x="305" y="307"/>
                  </a:lnTo>
                  <a:lnTo>
                    <a:pt x="310" y="307"/>
                  </a:lnTo>
                  <a:lnTo>
                    <a:pt x="316" y="310"/>
                  </a:lnTo>
                  <a:lnTo>
                    <a:pt x="316" y="312"/>
                  </a:lnTo>
                  <a:lnTo>
                    <a:pt x="371" y="330"/>
                  </a:lnTo>
                  <a:lnTo>
                    <a:pt x="367" y="316"/>
                  </a:lnTo>
                  <a:lnTo>
                    <a:pt x="362" y="312"/>
                  </a:lnTo>
                  <a:lnTo>
                    <a:pt x="360" y="307"/>
                  </a:lnTo>
                  <a:lnTo>
                    <a:pt x="362" y="306"/>
                  </a:lnTo>
                  <a:lnTo>
                    <a:pt x="363" y="310"/>
                  </a:lnTo>
                  <a:lnTo>
                    <a:pt x="368" y="314"/>
                  </a:lnTo>
                  <a:lnTo>
                    <a:pt x="371" y="322"/>
                  </a:lnTo>
                  <a:lnTo>
                    <a:pt x="373" y="338"/>
                  </a:lnTo>
                  <a:lnTo>
                    <a:pt x="370" y="349"/>
                  </a:lnTo>
                  <a:lnTo>
                    <a:pt x="371" y="349"/>
                  </a:lnTo>
                  <a:close/>
                  <a:moveTo>
                    <a:pt x="481" y="297"/>
                  </a:moveTo>
                  <a:lnTo>
                    <a:pt x="476" y="300"/>
                  </a:lnTo>
                  <a:lnTo>
                    <a:pt x="474" y="299"/>
                  </a:lnTo>
                  <a:lnTo>
                    <a:pt x="469" y="300"/>
                  </a:lnTo>
                  <a:lnTo>
                    <a:pt x="463" y="303"/>
                  </a:lnTo>
                  <a:lnTo>
                    <a:pt x="458" y="314"/>
                  </a:lnTo>
                  <a:lnTo>
                    <a:pt x="454" y="315"/>
                  </a:lnTo>
                  <a:lnTo>
                    <a:pt x="449" y="315"/>
                  </a:lnTo>
                  <a:lnTo>
                    <a:pt x="453" y="311"/>
                  </a:lnTo>
                  <a:lnTo>
                    <a:pt x="458" y="306"/>
                  </a:lnTo>
                  <a:lnTo>
                    <a:pt x="458" y="300"/>
                  </a:lnTo>
                  <a:lnTo>
                    <a:pt x="463" y="292"/>
                  </a:lnTo>
                  <a:lnTo>
                    <a:pt x="447" y="310"/>
                  </a:lnTo>
                  <a:lnTo>
                    <a:pt x="436" y="315"/>
                  </a:lnTo>
                  <a:lnTo>
                    <a:pt x="421" y="318"/>
                  </a:lnTo>
                  <a:lnTo>
                    <a:pt x="416" y="320"/>
                  </a:lnTo>
                  <a:lnTo>
                    <a:pt x="413" y="326"/>
                  </a:lnTo>
                  <a:lnTo>
                    <a:pt x="408" y="326"/>
                  </a:lnTo>
                  <a:lnTo>
                    <a:pt x="398" y="331"/>
                  </a:lnTo>
                  <a:lnTo>
                    <a:pt x="393" y="330"/>
                  </a:lnTo>
                  <a:lnTo>
                    <a:pt x="389" y="334"/>
                  </a:lnTo>
                  <a:lnTo>
                    <a:pt x="389" y="339"/>
                  </a:lnTo>
                  <a:lnTo>
                    <a:pt x="383" y="337"/>
                  </a:lnTo>
                  <a:lnTo>
                    <a:pt x="382" y="344"/>
                  </a:lnTo>
                  <a:lnTo>
                    <a:pt x="373" y="349"/>
                  </a:lnTo>
                  <a:lnTo>
                    <a:pt x="371" y="356"/>
                  </a:lnTo>
                  <a:lnTo>
                    <a:pt x="370" y="361"/>
                  </a:lnTo>
                  <a:lnTo>
                    <a:pt x="373" y="361"/>
                  </a:lnTo>
                  <a:lnTo>
                    <a:pt x="382" y="360"/>
                  </a:lnTo>
                  <a:lnTo>
                    <a:pt x="377" y="364"/>
                  </a:lnTo>
                  <a:lnTo>
                    <a:pt x="387" y="358"/>
                  </a:lnTo>
                  <a:lnTo>
                    <a:pt x="406" y="348"/>
                  </a:lnTo>
                  <a:lnTo>
                    <a:pt x="408" y="348"/>
                  </a:lnTo>
                  <a:lnTo>
                    <a:pt x="415" y="344"/>
                  </a:lnTo>
                  <a:lnTo>
                    <a:pt x="420" y="341"/>
                  </a:lnTo>
                  <a:lnTo>
                    <a:pt x="431" y="334"/>
                  </a:lnTo>
                  <a:lnTo>
                    <a:pt x="436" y="333"/>
                  </a:lnTo>
                  <a:lnTo>
                    <a:pt x="442" y="329"/>
                  </a:lnTo>
                  <a:lnTo>
                    <a:pt x="447" y="327"/>
                  </a:lnTo>
                  <a:lnTo>
                    <a:pt x="458" y="320"/>
                  </a:lnTo>
                  <a:lnTo>
                    <a:pt x="458" y="316"/>
                  </a:lnTo>
                  <a:lnTo>
                    <a:pt x="463" y="315"/>
                  </a:lnTo>
                  <a:lnTo>
                    <a:pt x="474" y="306"/>
                  </a:lnTo>
                  <a:lnTo>
                    <a:pt x="480" y="303"/>
                  </a:lnTo>
                  <a:lnTo>
                    <a:pt x="486" y="293"/>
                  </a:lnTo>
                  <a:lnTo>
                    <a:pt x="481" y="297"/>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40" name="Freeform 182"/>
            <p:cNvSpPr>
              <a:spLocks noEditPoints="1"/>
            </p:cNvSpPr>
            <p:nvPr/>
          </p:nvSpPr>
          <p:spPr bwMode="auto">
            <a:xfrm>
              <a:off x="8540614" y="2314776"/>
              <a:ext cx="573175" cy="318274"/>
            </a:xfrm>
            <a:custGeom>
              <a:avLst/>
              <a:gdLst/>
              <a:ahLst/>
              <a:cxnLst>
                <a:cxn ang="0">
                  <a:pos x="214" y="66"/>
                </a:cxn>
                <a:cxn ang="0">
                  <a:pos x="202" y="53"/>
                </a:cxn>
                <a:cxn ang="0">
                  <a:pos x="191" y="53"/>
                </a:cxn>
                <a:cxn ang="0">
                  <a:pos x="202" y="57"/>
                </a:cxn>
                <a:cxn ang="0">
                  <a:pos x="208" y="62"/>
                </a:cxn>
                <a:cxn ang="0">
                  <a:pos x="206" y="76"/>
                </a:cxn>
                <a:cxn ang="0">
                  <a:pos x="191" y="83"/>
                </a:cxn>
                <a:cxn ang="0">
                  <a:pos x="181" y="81"/>
                </a:cxn>
                <a:cxn ang="0">
                  <a:pos x="172" y="69"/>
                </a:cxn>
                <a:cxn ang="0">
                  <a:pos x="166" y="62"/>
                </a:cxn>
                <a:cxn ang="0">
                  <a:pos x="168" y="58"/>
                </a:cxn>
                <a:cxn ang="0">
                  <a:pos x="151" y="49"/>
                </a:cxn>
                <a:cxn ang="0">
                  <a:pos x="141" y="49"/>
                </a:cxn>
                <a:cxn ang="0">
                  <a:pos x="143" y="43"/>
                </a:cxn>
                <a:cxn ang="0">
                  <a:pos x="145" y="32"/>
                </a:cxn>
                <a:cxn ang="0">
                  <a:pos x="146" y="26"/>
                </a:cxn>
                <a:cxn ang="0">
                  <a:pos x="158" y="14"/>
                </a:cxn>
                <a:cxn ang="0">
                  <a:pos x="154" y="15"/>
                </a:cxn>
                <a:cxn ang="0">
                  <a:pos x="143" y="12"/>
                </a:cxn>
                <a:cxn ang="0">
                  <a:pos x="138" y="4"/>
                </a:cxn>
                <a:cxn ang="0">
                  <a:pos x="137" y="0"/>
                </a:cxn>
                <a:cxn ang="0">
                  <a:pos x="128" y="4"/>
                </a:cxn>
                <a:cxn ang="0">
                  <a:pos x="124" y="8"/>
                </a:cxn>
                <a:cxn ang="0">
                  <a:pos x="115" y="22"/>
                </a:cxn>
                <a:cxn ang="0">
                  <a:pos x="1" y="47"/>
                </a:cxn>
                <a:cxn ang="0">
                  <a:pos x="0" y="103"/>
                </a:cxn>
                <a:cxn ang="0">
                  <a:pos x="36" y="99"/>
                </a:cxn>
                <a:cxn ang="0">
                  <a:pos x="51" y="95"/>
                </a:cxn>
                <a:cxn ang="0">
                  <a:pos x="61" y="92"/>
                </a:cxn>
                <a:cxn ang="0">
                  <a:pos x="97" y="84"/>
                </a:cxn>
                <a:cxn ang="0">
                  <a:pos x="122" y="79"/>
                </a:cxn>
                <a:cxn ang="0">
                  <a:pos x="128" y="87"/>
                </a:cxn>
                <a:cxn ang="0">
                  <a:pos x="132" y="92"/>
                </a:cxn>
                <a:cxn ang="0">
                  <a:pos x="137" y="96"/>
                </a:cxn>
                <a:cxn ang="0">
                  <a:pos x="143" y="102"/>
                </a:cxn>
                <a:cxn ang="0">
                  <a:pos x="150" y="110"/>
                </a:cxn>
                <a:cxn ang="0">
                  <a:pos x="154" y="108"/>
                </a:cxn>
                <a:cxn ang="0">
                  <a:pos x="162" y="100"/>
                </a:cxn>
                <a:cxn ang="0">
                  <a:pos x="170" y="91"/>
                </a:cxn>
                <a:cxn ang="0">
                  <a:pos x="176" y="92"/>
                </a:cxn>
                <a:cxn ang="0">
                  <a:pos x="184" y="100"/>
                </a:cxn>
                <a:cxn ang="0">
                  <a:pos x="189" y="92"/>
                </a:cxn>
                <a:cxn ang="0">
                  <a:pos x="207" y="84"/>
                </a:cxn>
                <a:cxn ang="0">
                  <a:pos x="217" y="77"/>
                </a:cxn>
                <a:cxn ang="0">
                  <a:pos x="218" y="106"/>
                </a:cxn>
                <a:cxn ang="0">
                  <a:pos x="218" y="113"/>
                </a:cxn>
                <a:cxn ang="0">
                  <a:pos x="223" y="115"/>
                </a:cxn>
                <a:cxn ang="0">
                  <a:pos x="222" y="108"/>
                </a:cxn>
                <a:cxn ang="0">
                  <a:pos x="179" y="113"/>
                </a:cxn>
                <a:cxn ang="0">
                  <a:pos x="184" y="117"/>
                </a:cxn>
                <a:cxn ang="0">
                  <a:pos x="185" y="107"/>
                </a:cxn>
              </a:cxnLst>
              <a:rect l="0" t="0" r="r" b="b"/>
              <a:pathLst>
                <a:path w="226" h="122">
                  <a:moveTo>
                    <a:pt x="217" y="77"/>
                  </a:moveTo>
                  <a:lnTo>
                    <a:pt x="214" y="66"/>
                  </a:lnTo>
                  <a:lnTo>
                    <a:pt x="207" y="57"/>
                  </a:lnTo>
                  <a:lnTo>
                    <a:pt x="202" y="53"/>
                  </a:lnTo>
                  <a:lnTo>
                    <a:pt x="196" y="51"/>
                  </a:lnTo>
                  <a:lnTo>
                    <a:pt x="191" y="53"/>
                  </a:lnTo>
                  <a:lnTo>
                    <a:pt x="196" y="53"/>
                  </a:lnTo>
                  <a:lnTo>
                    <a:pt x="202" y="57"/>
                  </a:lnTo>
                  <a:lnTo>
                    <a:pt x="203" y="62"/>
                  </a:lnTo>
                  <a:lnTo>
                    <a:pt x="208" y="62"/>
                  </a:lnTo>
                  <a:lnTo>
                    <a:pt x="211" y="70"/>
                  </a:lnTo>
                  <a:lnTo>
                    <a:pt x="206" y="76"/>
                  </a:lnTo>
                  <a:lnTo>
                    <a:pt x="196" y="84"/>
                  </a:lnTo>
                  <a:lnTo>
                    <a:pt x="191" y="83"/>
                  </a:lnTo>
                  <a:lnTo>
                    <a:pt x="185" y="83"/>
                  </a:lnTo>
                  <a:lnTo>
                    <a:pt x="181" y="81"/>
                  </a:lnTo>
                  <a:lnTo>
                    <a:pt x="177" y="70"/>
                  </a:lnTo>
                  <a:lnTo>
                    <a:pt x="172" y="69"/>
                  </a:lnTo>
                  <a:lnTo>
                    <a:pt x="166" y="66"/>
                  </a:lnTo>
                  <a:lnTo>
                    <a:pt x="166" y="62"/>
                  </a:lnTo>
                  <a:lnTo>
                    <a:pt x="172" y="65"/>
                  </a:lnTo>
                  <a:lnTo>
                    <a:pt x="168" y="58"/>
                  </a:lnTo>
                  <a:lnTo>
                    <a:pt x="157" y="49"/>
                  </a:lnTo>
                  <a:lnTo>
                    <a:pt x="151" y="49"/>
                  </a:lnTo>
                  <a:lnTo>
                    <a:pt x="146" y="51"/>
                  </a:lnTo>
                  <a:lnTo>
                    <a:pt x="141" y="49"/>
                  </a:lnTo>
                  <a:lnTo>
                    <a:pt x="138" y="43"/>
                  </a:lnTo>
                  <a:lnTo>
                    <a:pt x="143" y="43"/>
                  </a:lnTo>
                  <a:lnTo>
                    <a:pt x="141" y="38"/>
                  </a:lnTo>
                  <a:lnTo>
                    <a:pt x="145" y="32"/>
                  </a:lnTo>
                  <a:lnTo>
                    <a:pt x="145" y="31"/>
                  </a:lnTo>
                  <a:lnTo>
                    <a:pt x="146" y="26"/>
                  </a:lnTo>
                  <a:lnTo>
                    <a:pt x="157" y="19"/>
                  </a:lnTo>
                  <a:lnTo>
                    <a:pt x="158" y="14"/>
                  </a:lnTo>
                  <a:lnTo>
                    <a:pt x="153" y="14"/>
                  </a:lnTo>
                  <a:lnTo>
                    <a:pt x="154" y="15"/>
                  </a:lnTo>
                  <a:lnTo>
                    <a:pt x="149" y="16"/>
                  </a:lnTo>
                  <a:lnTo>
                    <a:pt x="143" y="12"/>
                  </a:lnTo>
                  <a:lnTo>
                    <a:pt x="142" y="7"/>
                  </a:lnTo>
                  <a:lnTo>
                    <a:pt x="138" y="4"/>
                  </a:lnTo>
                  <a:lnTo>
                    <a:pt x="139" y="0"/>
                  </a:lnTo>
                  <a:lnTo>
                    <a:pt x="137" y="0"/>
                  </a:lnTo>
                  <a:lnTo>
                    <a:pt x="134" y="0"/>
                  </a:lnTo>
                  <a:lnTo>
                    <a:pt x="128" y="4"/>
                  </a:lnTo>
                  <a:lnTo>
                    <a:pt x="126" y="9"/>
                  </a:lnTo>
                  <a:lnTo>
                    <a:pt x="124" y="8"/>
                  </a:lnTo>
                  <a:lnTo>
                    <a:pt x="120" y="14"/>
                  </a:lnTo>
                  <a:lnTo>
                    <a:pt x="115" y="22"/>
                  </a:lnTo>
                  <a:lnTo>
                    <a:pt x="47" y="37"/>
                  </a:lnTo>
                  <a:lnTo>
                    <a:pt x="1" y="47"/>
                  </a:lnTo>
                  <a:lnTo>
                    <a:pt x="0" y="53"/>
                  </a:lnTo>
                  <a:lnTo>
                    <a:pt x="0" y="103"/>
                  </a:lnTo>
                  <a:lnTo>
                    <a:pt x="2" y="106"/>
                  </a:lnTo>
                  <a:lnTo>
                    <a:pt x="36" y="99"/>
                  </a:lnTo>
                  <a:lnTo>
                    <a:pt x="42" y="99"/>
                  </a:lnTo>
                  <a:lnTo>
                    <a:pt x="51" y="95"/>
                  </a:lnTo>
                  <a:lnTo>
                    <a:pt x="55" y="95"/>
                  </a:lnTo>
                  <a:lnTo>
                    <a:pt x="61" y="92"/>
                  </a:lnTo>
                  <a:lnTo>
                    <a:pt x="90" y="85"/>
                  </a:lnTo>
                  <a:lnTo>
                    <a:pt x="97" y="84"/>
                  </a:lnTo>
                  <a:lnTo>
                    <a:pt x="101" y="84"/>
                  </a:lnTo>
                  <a:lnTo>
                    <a:pt x="122" y="79"/>
                  </a:lnTo>
                  <a:lnTo>
                    <a:pt x="126" y="81"/>
                  </a:lnTo>
                  <a:lnTo>
                    <a:pt x="128" y="87"/>
                  </a:lnTo>
                  <a:lnTo>
                    <a:pt x="131" y="88"/>
                  </a:lnTo>
                  <a:lnTo>
                    <a:pt x="132" y="92"/>
                  </a:lnTo>
                  <a:lnTo>
                    <a:pt x="135" y="96"/>
                  </a:lnTo>
                  <a:lnTo>
                    <a:pt x="137" y="96"/>
                  </a:lnTo>
                  <a:lnTo>
                    <a:pt x="141" y="99"/>
                  </a:lnTo>
                  <a:lnTo>
                    <a:pt x="143" y="102"/>
                  </a:lnTo>
                  <a:lnTo>
                    <a:pt x="149" y="103"/>
                  </a:lnTo>
                  <a:lnTo>
                    <a:pt x="150" y="110"/>
                  </a:lnTo>
                  <a:lnTo>
                    <a:pt x="151" y="114"/>
                  </a:lnTo>
                  <a:lnTo>
                    <a:pt x="154" y="108"/>
                  </a:lnTo>
                  <a:lnTo>
                    <a:pt x="160" y="108"/>
                  </a:lnTo>
                  <a:lnTo>
                    <a:pt x="162" y="100"/>
                  </a:lnTo>
                  <a:lnTo>
                    <a:pt x="168" y="96"/>
                  </a:lnTo>
                  <a:lnTo>
                    <a:pt x="170" y="91"/>
                  </a:lnTo>
                  <a:lnTo>
                    <a:pt x="176" y="87"/>
                  </a:lnTo>
                  <a:lnTo>
                    <a:pt x="176" y="92"/>
                  </a:lnTo>
                  <a:lnTo>
                    <a:pt x="177" y="103"/>
                  </a:lnTo>
                  <a:lnTo>
                    <a:pt x="184" y="100"/>
                  </a:lnTo>
                  <a:lnTo>
                    <a:pt x="188" y="98"/>
                  </a:lnTo>
                  <a:lnTo>
                    <a:pt x="189" y="92"/>
                  </a:lnTo>
                  <a:lnTo>
                    <a:pt x="192" y="92"/>
                  </a:lnTo>
                  <a:lnTo>
                    <a:pt x="207" y="84"/>
                  </a:lnTo>
                  <a:lnTo>
                    <a:pt x="214" y="83"/>
                  </a:lnTo>
                  <a:lnTo>
                    <a:pt x="217" y="77"/>
                  </a:lnTo>
                  <a:close/>
                  <a:moveTo>
                    <a:pt x="222" y="108"/>
                  </a:moveTo>
                  <a:lnTo>
                    <a:pt x="218" y="106"/>
                  </a:lnTo>
                  <a:lnTo>
                    <a:pt x="219" y="107"/>
                  </a:lnTo>
                  <a:lnTo>
                    <a:pt x="218" y="113"/>
                  </a:lnTo>
                  <a:lnTo>
                    <a:pt x="214" y="117"/>
                  </a:lnTo>
                  <a:lnTo>
                    <a:pt x="223" y="115"/>
                  </a:lnTo>
                  <a:lnTo>
                    <a:pt x="226" y="114"/>
                  </a:lnTo>
                  <a:lnTo>
                    <a:pt x="222" y="108"/>
                  </a:lnTo>
                  <a:close/>
                  <a:moveTo>
                    <a:pt x="181" y="108"/>
                  </a:moveTo>
                  <a:lnTo>
                    <a:pt x="179" y="113"/>
                  </a:lnTo>
                  <a:lnTo>
                    <a:pt x="175" y="122"/>
                  </a:lnTo>
                  <a:lnTo>
                    <a:pt x="184" y="117"/>
                  </a:lnTo>
                  <a:lnTo>
                    <a:pt x="189" y="113"/>
                  </a:lnTo>
                  <a:lnTo>
                    <a:pt x="185" y="107"/>
                  </a:lnTo>
                  <a:lnTo>
                    <a:pt x="181" y="108"/>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241" name="Freeform 183"/>
            <p:cNvSpPr>
              <a:spLocks noEditPoints="1"/>
            </p:cNvSpPr>
            <p:nvPr/>
          </p:nvSpPr>
          <p:spPr bwMode="auto">
            <a:xfrm>
              <a:off x="8720682" y="1284298"/>
              <a:ext cx="646724" cy="983520"/>
            </a:xfrm>
            <a:custGeom>
              <a:avLst/>
              <a:gdLst/>
              <a:ahLst/>
              <a:cxnLst>
                <a:cxn ang="0">
                  <a:pos x="226" y="173"/>
                </a:cxn>
                <a:cxn ang="0">
                  <a:pos x="222" y="154"/>
                </a:cxn>
                <a:cxn ang="0">
                  <a:pos x="213" y="152"/>
                </a:cxn>
                <a:cxn ang="0">
                  <a:pos x="201" y="147"/>
                </a:cxn>
                <a:cxn ang="0">
                  <a:pos x="196" y="130"/>
                </a:cxn>
                <a:cxn ang="0">
                  <a:pos x="188" y="125"/>
                </a:cxn>
                <a:cxn ang="0">
                  <a:pos x="173" y="122"/>
                </a:cxn>
                <a:cxn ang="0">
                  <a:pos x="169" y="107"/>
                </a:cxn>
                <a:cxn ang="0">
                  <a:pos x="139" y="15"/>
                </a:cxn>
                <a:cxn ang="0">
                  <a:pos x="113" y="3"/>
                </a:cxn>
                <a:cxn ang="0">
                  <a:pos x="97" y="8"/>
                </a:cxn>
                <a:cxn ang="0">
                  <a:pos x="83" y="19"/>
                </a:cxn>
                <a:cxn ang="0">
                  <a:pos x="66" y="18"/>
                </a:cxn>
                <a:cxn ang="0">
                  <a:pos x="52" y="8"/>
                </a:cxn>
                <a:cxn ang="0">
                  <a:pos x="28" y="109"/>
                </a:cxn>
                <a:cxn ang="0">
                  <a:pos x="28" y="140"/>
                </a:cxn>
                <a:cxn ang="0">
                  <a:pos x="29" y="160"/>
                </a:cxn>
                <a:cxn ang="0">
                  <a:pos x="15" y="182"/>
                </a:cxn>
                <a:cxn ang="0">
                  <a:pos x="15" y="192"/>
                </a:cxn>
                <a:cxn ang="0">
                  <a:pos x="14" y="202"/>
                </a:cxn>
                <a:cxn ang="0">
                  <a:pos x="0" y="206"/>
                </a:cxn>
                <a:cxn ang="0">
                  <a:pos x="45" y="343"/>
                </a:cxn>
                <a:cxn ang="0">
                  <a:pos x="49" y="358"/>
                </a:cxn>
                <a:cxn ang="0">
                  <a:pos x="61" y="371"/>
                </a:cxn>
                <a:cxn ang="0">
                  <a:pos x="74" y="372"/>
                </a:cxn>
                <a:cxn ang="0">
                  <a:pos x="74" y="356"/>
                </a:cxn>
                <a:cxn ang="0">
                  <a:pos x="80" y="337"/>
                </a:cxn>
                <a:cxn ang="0">
                  <a:pos x="83" y="319"/>
                </a:cxn>
                <a:cxn ang="0">
                  <a:pos x="95" y="312"/>
                </a:cxn>
                <a:cxn ang="0">
                  <a:pos x="99" y="307"/>
                </a:cxn>
                <a:cxn ang="0">
                  <a:pos x="106" y="312"/>
                </a:cxn>
                <a:cxn ang="0">
                  <a:pos x="98" y="293"/>
                </a:cxn>
                <a:cxn ang="0">
                  <a:pos x="101" y="288"/>
                </a:cxn>
                <a:cxn ang="0">
                  <a:pos x="106" y="295"/>
                </a:cxn>
                <a:cxn ang="0">
                  <a:pos x="113" y="292"/>
                </a:cxn>
                <a:cxn ang="0">
                  <a:pos x="114" y="289"/>
                </a:cxn>
                <a:cxn ang="0">
                  <a:pos x="116" y="288"/>
                </a:cxn>
                <a:cxn ang="0">
                  <a:pos x="123" y="292"/>
                </a:cxn>
                <a:cxn ang="0">
                  <a:pos x="129" y="281"/>
                </a:cxn>
                <a:cxn ang="0">
                  <a:pos x="140" y="272"/>
                </a:cxn>
                <a:cxn ang="0">
                  <a:pos x="139" y="255"/>
                </a:cxn>
                <a:cxn ang="0">
                  <a:pos x="137" y="240"/>
                </a:cxn>
                <a:cxn ang="0">
                  <a:pos x="148" y="232"/>
                </a:cxn>
                <a:cxn ang="0">
                  <a:pos x="151" y="242"/>
                </a:cxn>
                <a:cxn ang="0">
                  <a:pos x="167" y="248"/>
                </a:cxn>
                <a:cxn ang="0">
                  <a:pos x="165" y="232"/>
                </a:cxn>
                <a:cxn ang="0">
                  <a:pos x="174" y="228"/>
                </a:cxn>
                <a:cxn ang="0">
                  <a:pos x="190" y="232"/>
                </a:cxn>
                <a:cxn ang="0">
                  <a:pos x="193" y="219"/>
                </a:cxn>
                <a:cxn ang="0">
                  <a:pos x="197" y="224"/>
                </a:cxn>
                <a:cxn ang="0">
                  <a:pos x="200" y="208"/>
                </a:cxn>
                <a:cxn ang="0">
                  <a:pos x="208" y="208"/>
                </a:cxn>
                <a:cxn ang="0">
                  <a:pos x="217" y="201"/>
                </a:cxn>
                <a:cxn ang="0">
                  <a:pos x="223" y="198"/>
                </a:cxn>
                <a:cxn ang="0">
                  <a:pos x="232" y="190"/>
                </a:cxn>
                <a:cxn ang="0">
                  <a:pos x="232" y="171"/>
                </a:cxn>
                <a:cxn ang="0">
                  <a:pos x="170" y="238"/>
                </a:cxn>
                <a:cxn ang="0">
                  <a:pos x="184" y="232"/>
                </a:cxn>
                <a:cxn ang="0">
                  <a:pos x="251" y="174"/>
                </a:cxn>
                <a:cxn ang="0">
                  <a:pos x="247" y="185"/>
                </a:cxn>
                <a:cxn ang="0">
                  <a:pos x="255" y="179"/>
                </a:cxn>
              </a:cxnLst>
              <a:rect l="0" t="0" r="r" b="b"/>
              <a:pathLst>
                <a:path w="255" h="377">
                  <a:moveTo>
                    <a:pt x="234" y="173"/>
                  </a:moveTo>
                  <a:lnTo>
                    <a:pt x="230" y="178"/>
                  </a:lnTo>
                  <a:lnTo>
                    <a:pt x="226" y="173"/>
                  </a:lnTo>
                  <a:lnTo>
                    <a:pt x="231" y="164"/>
                  </a:lnTo>
                  <a:lnTo>
                    <a:pt x="222" y="155"/>
                  </a:lnTo>
                  <a:lnTo>
                    <a:pt x="222" y="154"/>
                  </a:lnTo>
                  <a:lnTo>
                    <a:pt x="222" y="154"/>
                  </a:lnTo>
                  <a:lnTo>
                    <a:pt x="217" y="152"/>
                  </a:lnTo>
                  <a:lnTo>
                    <a:pt x="213" y="152"/>
                  </a:lnTo>
                  <a:lnTo>
                    <a:pt x="209" y="156"/>
                  </a:lnTo>
                  <a:lnTo>
                    <a:pt x="204" y="152"/>
                  </a:lnTo>
                  <a:lnTo>
                    <a:pt x="201" y="147"/>
                  </a:lnTo>
                  <a:lnTo>
                    <a:pt x="201" y="141"/>
                  </a:lnTo>
                  <a:lnTo>
                    <a:pt x="197" y="136"/>
                  </a:lnTo>
                  <a:lnTo>
                    <a:pt x="196" y="130"/>
                  </a:lnTo>
                  <a:lnTo>
                    <a:pt x="197" y="125"/>
                  </a:lnTo>
                  <a:lnTo>
                    <a:pt x="193" y="124"/>
                  </a:lnTo>
                  <a:lnTo>
                    <a:pt x="188" y="125"/>
                  </a:lnTo>
                  <a:lnTo>
                    <a:pt x="182" y="125"/>
                  </a:lnTo>
                  <a:lnTo>
                    <a:pt x="177" y="121"/>
                  </a:lnTo>
                  <a:lnTo>
                    <a:pt x="173" y="122"/>
                  </a:lnTo>
                  <a:lnTo>
                    <a:pt x="170" y="117"/>
                  </a:lnTo>
                  <a:lnTo>
                    <a:pt x="171" y="113"/>
                  </a:lnTo>
                  <a:lnTo>
                    <a:pt x="169" y="107"/>
                  </a:lnTo>
                  <a:lnTo>
                    <a:pt x="169" y="102"/>
                  </a:lnTo>
                  <a:lnTo>
                    <a:pt x="162" y="84"/>
                  </a:lnTo>
                  <a:lnTo>
                    <a:pt x="139" y="15"/>
                  </a:lnTo>
                  <a:lnTo>
                    <a:pt x="135" y="14"/>
                  </a:lnTo>
                  <a:lnTo>
                    <a:pt x="124" y="7"/>
                  </a:lnTo>
                  <a:lnTo>
                    <a:pt x="113" y="3"/>
                  </a:lnTo>
                  <a:lnTo>
                    <a:pt x="108" y="0"/>
                  </a:lnTo>
                  <a:lnTo>
                    <a:pt x="101" y="3"/>
                  </a:lnTo>
                  <a:lnTo>
                    <a:pt x="97" y="8"/>
                  </a:lnTo>
                  <a:lnTo>
                    <a:pt x="93" y="11"/>
                  </a:lnTo>
                  <a:lnTo>
                    <a:pt x="87" y="17"/>
                  </a:lnTo>
                  <a:lnTo>
                    <a:pt x="83" y="19"/>
                  </a:lnTo>
                  <a:lnTo>
                    <a:pt x="78" y="25"/>
                  </a:lnTo>
                  <a:lnTo>
                    <a:pt x="71" y="22"/>
                  </a:lnTo>
                  <a:lnTo>
                    <a:pt x="66" y="18"/>
                  </a:lnTo>
                  <a:lnTo>
                    <a:pt x="63" y="7"/>
                  </a:lnTo>
                  <a:lnTo>
                    <a:pt x="57" y="7"/>
                  </a:lnTo>
                  <a:lnTo>
                    <a:pt x="52" y="8"/>
                  </a:lnTo>
                  <a:lnTo>
                    <a:pt x="28" y="79"/>
                  </a:lnTo>
                  <a:lnTo>
                    <a:pt x="32" y="102"/>
                  </a:lnTo>
                  <a:lnTo>
                    <a:pt x="28" y="109"/>
                  </a:lnTo>
                  <a:lnTo>
                    <a:pt x="25" y="125"/>
                  </a:lnTo>
                  <a:lnTo>
                    <a:pt x="28" y="129"/>
                  </a:lnTo>
                  <a:lnTo>
                    <a:pt x="28" y="140"/>
                  </a:lnTo>
                  <a:lnTo>
                    <a:pt x="32" y="145"/>
                  </a:lnTo>
                  <a:lnTo>
                    <a:pt x="26" y="156"/>
                  </a:lnTo>
                  <a:lnTo>
                    <a:pt x="29" y="160"/>
                  </a:lnTo>
                  <a:lnTo>
                    <a:pt x="19" y="171"/>
                  </a:lnTo>
                  <a:lnTo>
                    <a:pt x="17" y="177"/>
                  </a:lnTo>
                  <a:lnTo>
                    <a:pt x="15" y="182"/>
                  </a:lnTo>
                  <a:lnTo>
                    <a:pt x="15" y="182"/>
                  </a:lnTo>
                  <a:lnTo>
                    <a:pt x="21" y="193"/>
                  </a:lnTo>
                  <a:lnTo>
                    <a:pt x="15" y="192"/>
                  </a:lnTo>
                  <a:lnTo>
                    <a:pt x="14" y="192"/>
                  </a:lnTo>
                  <a:lnTo>
                    <a:pt x="13" y="197"/>
                  </a:lnTo>
                  <a:lnTo>
                    <a:pt x="14" y="202"/>
                  </a:lnTo>
                  <a:lnTo>
                    <a:pt x="9" y="204"/>
                  </a:lnTo>
                  <a:lnTo>
                    <a:pt x="5" y="201"/>
                  </a:lnTo>
                  <a:lnTo>
                    <a:pt x="0" y="206"/>
                  </a:lnTo>
                  <a:lnTo>
                    <a:pt x="0" y="209"/>
                  </a:lnTo>
                  <a:lnTo>
                    <a:pt x="40" y="327"/>
                  </a:lnTo>
                  <a:lnTo>
                    <a:pt x="45" y="343"/>
                  </a:lnTo>
                  <a:lnTo>
                    <a:pt x="45" y="349"/>
                  </a:lnTo>
                  <a:lnTo>
                    <a:pt x="48" y="353"/>
                  </a:lnTo>
                  <a:lnTo>
                    <a:pt x="49" y="358"/>
                  </a:lnTo>
                  <a:lnTo>
                    <a:pt x="55" y="362"/>
                  </a:lnTo>
                  <a:lnTo>
                    <a:pt x="60" y="365"/>
                  </a:lnTo>
                  <a:lnTo>
                    <a:pt x="61" y="371"/>
                  </a:lnTo>
                  <a:lnTo>
                    <a:pt x="66" y="376"/>
                  </a:lnTo>
                  <a:lnTo>
                    <a:pt x="68" y="377"/>
                  </a:lnTo>
                  <a:lnTo>
                    <a:pt x="74" y="372"/>
                  </a:lnTo>
                  <a:lnTo>
                    <a:pt x="75" y="366"/>
                  </a:lnTo>
                  <a:lnTo>
                    <a:pt x="74" y="361"/>
                  </a:lnTo>
                  <a:lnTo>
                    <a:pt x="74" y="356"/>
                  </a:lnTo>
                  <a:lnTo>
                    <a:pt x="79" y="352"/>
                  </a:lnTo>
                  <a:lnTo>
                    <a:pt x="83" y="341"/>
                  </a:lnTo>
                  <a:lnTo>
                    <a:pt x="80" y="337"/>
                  </a:lnTo>
                  <a:lnTo>
                    <a:pt x="87" y="326"/>
                  </a:lnTo>
                  <a:lnTo>
                    <a:pt x="83" y="324"/>
                  </a:lnTo>
                  <a:lnTo>
                    <a:pt x="83" y="319"/>
                  </a:lnTo>
                  <a:lnTo>
                    <a:pt x="85" y="314"/>
                  </a:lnTo>
                  <a:lnTo>
                    <a:pt x="93" y="303"/>
                  </a:lnTo>
                  <a:lnTo>
                    <a:pt x="95" y="312"/>
                  </a:lnTo>
                  <a:lnTo>
                    <a:pt x="95" y="307"/>
                  </a:lnTo>
                  <a:lnTo>
                    <a:pt x="97" y="312"/>
                  </a:lnTo>
                  <a:lnTo>
                    <a:pt x="99" y="307"/>
                  </a:lnTo>
                  <a:lnTo>
                    <a:pt x="101" y="301"/>
                  </a:lnTo>
                  <a:lnTo>
                    <a:pt x="102" y="301"/>
                  </a:lnTo>
                  <a:lnTo>
                    <a:pt x="106" y="312"/>
                  </a:lnTo>
                  <a:lnTo>
                    <a:pt x="108" y="307"/>
                  </a:lnTo>
                  <a:lnTo>
                    <a:pt x="101" y="291"/>
                  </a:lnTo>
                  <a:lnTo>
                    <a:pt x="98" y="293"/>
                  </a:lnTo>
                  <a:lnTo>
                    <a:pt x="99" y="288"/>
                  </a:lnTo>
                  <a:lnTo>
                    <a:pt x="101" y="282"/>
                  </a:lnTo>
                  <a:lnTo>
                    <a:pt x="101" y="288"/>
                  </a:lnTo>
                  <a:lnTo>
                    <a:pt x="109" y="305"/>
                  </a:lnTo>
                  <a:lnTo>
                    <a:pt x="110" y="300"/>
                  </a:lnTo>
                  <a:lnTo>
                    <a:pt x="106" y="295"/>
                  </a:lnTo>
                  <a:lnTo>
                    <a:pt x="108" y="288"/>
                  </a:lnTo>
                  <a:lnTo>
                    <a:pt x="110" y="286"/>
                  </a:lnTo>
                  <a:lnTo>
                    <a:pt x="113" y="292"/>
                  </a:lnTo>
                  <a:lnTo>
                    <a:pt x="112" y="297"/>
                  </a:lnTo>
                  <a:lnTo>
                    <a:pt x="117" y="300"/>
                  </a:lnTo>
                  <a:lnTo>
                    <a:pt x="114" y="289"/>
                  </a:lnTo>
                  <a:lnTo>
                    <a:pt x="114" y="284"/>
                  </a:lnTo>
                  <a:lnTo>
                    <a:pt x="116" y="282"/>
                  </a:lnTo>
                  <a:lnTo>
                    <a:pt x="116" y="288"/>
                  </a:lnTo>
                  <a:lnTo>
                    <a:pt x="117" y="293"/>
                  </a:lnTo>
                  <a:lnTo>
                    <a:pt x="121" y="296"/>
                  </a:lnTo>
                  <a:lnTo>
                    <a:pt x="123" y="292"/>
                  </a:lnTo>
                  <a:lnTo>
                    <a:pt x="121" y="285"/>
                  </a:lnTo>
                  <a:lnTo>
                    <a:pt x="124" y="281"/>
                  </a:lnTo>
                  <a:lnTo>
                    <a:pt x="129" y="281"/>
                  </a:lnTo>
                  <a:lnTo>
                    <a:pt x="135" y="284"/>
                  </a:lnTo>
                  <a:lnTo>
                    <a:pt x="136" y="278"/>
                  </a:lnTo>
                  <a:lnTo>
                    <a:pt x="140" y="272"/>
                  </a:lnTo>
                  <a:lnTo>
                    <a:pt x="139" y="267"/>
                  </a:lnTo>
                  <a:lnTo>
                    <a:pt x="139" y="262"/>
                  </a:lnTo>
                  <a:lnTo>
                    <a:pt x="139" y="255"/>
                  </a:lnTo>
                  <a:lnTo>
                    <a:pt x="140" y="251"/>
                  </a:lnTo>
                  <a:lnTo>
                    <a:pt x="140" y="246"/>
                  </a:lnTo>
                  <a:lnTo>
                    <a:pt x="137" y="240"/>
                  </a:lnTo>
                  <a:lnTo>
                    <a:pt x="146" y="236"/>
                  </a:lnTo>
                  <a:lnTo>
                    <a:pt x="144" y="227"/>
                  </a:lnTo>
                  <a:lnTo>
                    <a:pt x="148" y="232"/>
                  </a:lnTo>
                  <a:lnTo>
                    <a:pt x="147" y="238"/>
                  </a:lnTo>
                  <a:lnTo>
                    <a:pt x="152" y="236"/>
                  </a:lnTo>
                  <a:lnTo>
                    <a:pt x="151" y="242"/>
                  </a:lnTo>
                  <a:lnTo>
                    <a:pt x="148" y="246"/>
                  </a:lnTo>
                  <a:lnTo>
                    <a:pt x="159" y="246"/>
                  </a:lnTo>
                  <a:lnTo>
                    <a:pt x="167" y="248"/>
                  </a:lnTo>
                  <a:lnTo>
                    <a:pt x="165" y="243"/>
                  </a:lnTo>
                  <a:lnTo>
                    <a:pt x="163" y="238"/>
                  </a:lnTo>
                  <a:lnTo>
                    <a:pt x="165" y="232"/>
                  </a:lnTo>
                  <a:lnTo>
                    <a:pt x="165" y="227"/>
                  </a:lnTo>
                  <a:lnTo>
                    <a:pt x="169" y="232"/>
                  </a:lnTo>
                  <a:lnTo>
                    <a:pt x="174" y="228"/>
                  </a:lnTo>
                  <a:lnTo>
                    <a:pt x="173" y="223"/>
                  </a:lnTo>
                  <a:lnTo>
                    <a:pt x="186" y="227"/>
                  </a:lnTo>
                  <a:lnTo>
                    <a:pt x="190" y="232"/>
                  </a:lnTo>
                  <a:lnTo>
                    <a:pt x="192" y="227"/>
                  </a:lnTo>
                  <a:lnTo>
                    <a:pt x="190" y="221"/>
                  </a:lnTo>
                  <a:lnTo>
                    <a:pt x="193" y="219"/>
                  </a:lnTo>
                  <a:lnTo>
                    <a:pt x="194" y="224"/>
                  </a:lnTo>
                  <a:lnTo>
                    <a:pt x="196" y="219"/>
                  </a:lnTo>
                  <a:lnTo>
                    <a:pt x="197" y="224"/>
                  </a:lnTo>
                  <a:lnTo>
                    <a:pt x="198" y="219"/>
                  </a:lnTo>
                  <a:lnTo>
                    <a:pt x="196" y="213"/>
                  </a:lnTo>
                  <a:lnTo>
                    <a:pt x="200" y="208"/>
                  </a:lnTo>
                  <a:lnTo>
                    <a:pt x="204" y="213"/>
                  </a:lnTo>
                  <a:lnTo>
                    <a:pt x="207" y="213"/>
                  </a:lnTo>
                  <a:lnTo>
                    <a:pt x="208" y="208"/>
                  </a:lnTo>
                  <a:lnTo>
                    <a:pt x="212" y="208"/>
                  </a:lnTo>
                  <a:lnTo>
                    <a:pt x="212" y="204"/>
                  </a:lnTo>
                  <a:lnTo>
                    <a:pt x="217" y="201"/>
                  </a:lnTo>
                  <a:lnTo>
                    <a:pt x="217" y="201"/>
                  </a:lnTo>
                  <a:lnTo>
                    <a:pt x="217" y="197"/>
                  </a:lnTo>
                  <a:lnTo>
                    <a:pt x="223" y="198"/>
                  </a:lnTo>
                  <a:lnTo>
                    <a:pt x="219" y="193"/>
                  </a:lnTo>
                  <a:lnTo>
                    <a:pt x="227" y="194"/>
                  </a:lnTo>
                  <a:lnTo>
                    <a:pt x="232" y="190"/>
                  </a:lnTo>
                  <a:lnTo>
                    <a:pt x="238" y="181"/>
                  </a:lnTo>
                  <a:lnTo>
                    <a:pt x="238" y="175"/>
                  </a:lnTo>
                  <a:lnTo>
                    <a:pt x="232" y="171"/>
                  </a:lnTo>
                  <a:lnTo>
                    <a:pt x="234" y="173"/>
                  </a:lnTo>
                  <a:close/>
                  <a:moveTo>
                    <a:pt x="177" y="228"/>
                  </a:moveTo>
                  <a:lnTo>
                    <a:pt x="170" y="238"/>
                  </a:lnTo>
                  <a:lnTo>
                    <a:pt x="173" y="243"/>
                  </a:lnTo>
                  <a:lnTo>
                    <a:pt x="182" y="238"/>
                  </a:lnTo>
                  <a:lnTo>
                    <a:pt x="184" y="232"/>
                  </a:lnTo>
                  <a:lnTo>
                    <a:pt x="178" y="228"/>
                  </a:lnTo>
                  <a:lnTo>
                    <a:pt x="177" y="228"/>
                  </a:lnTo>
                  <a:close/>
                  <a:moveTo>
                    <a:pt x="251" y="174"/>
                  </a:moveTo>
                  <a:lnTo>
                    <a:pt x="251" y="174"/>
                  </a:lnTo>
                  <a:lnTo>
                    <a:pt x="249" y="178"/>
                  </a:lnTo>
                  <a:lnTo>
                    <a:pt x="247" y="185"/>
                  </a:lnTo>
                  <a:lnTo>
                    <a:pt x="250" y="190"/>
                  </a:lnTo>
                  <a:lnTo>
                    <a:pt x="255" y="185"/>
                  </a:lnTo>
                  <a:lnTo>
                    <a:pt x="255" y="179"/>
                  </a:lnTo>
                  <a:lnTo>
                    <a:pt x="251" y="174"/>
                  </a:lnTo>
                  <a:close/>
                </a:path>
              </a:pathLst>
            </a:custGeom>
            <a:grpFill/>
            <a:ln w="4763">
              <a:solidFill>
                <a:srgbClr val="FFFFFF"/>
              </a:solidFill>
              <a:prstDash val="solid"/>
              <a:round/>
              <a:headEnd/>
              <a:tailEnd/>
            </a:ln>
          </p:spPr>
          <p:txBody>
            <a:bodyPr>
              <a:prstTxWarp prst="textNoShape">
                <a:avLst/>
              </a:prstTxWarp>
            </a:bodyPr>
            <a:lstStyle/>
            <a:p>
              <a:endParaRPr lang="en-US"/>
            </a:p>
          </p:txBody>
        </p:sp>
        <p:grpSp>
          <p:nvGrpSpPr>
            <p:cNvPr id="242" name="Group 4"/>
            <p:cNvGrpSpPr>
              <a:grpSpLocks/>
            </p:cNvGrpSpPr>
            <p:nvPr/>
          </p:nvGrpSpPr>
          <p:grpSpPr bwMode="auto">
            <a:xfrm>
              <a:off x="2294302" y="5541868"/>
              <a:ext cx="921677" cy="761312"/>
              <a:chOff x="1492" y="3028"/>
              <a:chExt cx="546" cy="451"/>
            </a:xfrm>
            <a:grpFill/>
          </p:grpSpPr>
          <p:grpSp>
            <p:nvGrpSpPr>
              <p:cNvPr id="245" name="Group 5" descr="60%"/>
              <p:cNvGrpSpPr>
                <a:grpSpLocks/>
              </p:cNvGrpSpPr>
              <p:nvPr/>
            </p:nvGrpSpPr>
            <p:grpSpPr bwMode="auto">
              <a:xfrm>
                <a:off x="1492" y="3028"/>
                <a:ext cx="546" cy="451"/>
                <a:chOff x="1759" y="3382"/>
                <a:chExt cx="824" cy="634"/>
              </a:xfrm>
              <a:grpFill/>
            </p:grpSpPr>
            <p:sp>
              <p:nvSpPr>
                <p:cNvPr id="247" name="Freeform 6"/>
                <p:cNvSpPr>
                  <a:spLocks/>
                </p:cNvSpPr>
                <p:nvPr/>
              </p:nvSpPr>
              <p:spPr bwMode="gray">
                <a:xfrm>
                  <a:off x="1759" y="3462"/>
                  <a:ext cx="63" cy="91"/>
                </a:xfrm>
                <a:custGeom>
                  <a:avLst/>
                  <a:gdLst/>
                  <a:ahLst/>
                  <a:cxnLst>
                    <a:cxn ang="0">
                      <a:pos x="0" y="91"/>
                    </a:cxn>
                    <a:cxn ang="0">
                      <a:pos x="0" y="64"/>
                    </a:cxn>
                    <a:cxn ang="0">
                      <a:pos x="36" y="0"/>
                    </a:cxn>
                    <a:cxn ang="0">
                      <a:pos x="63" y="19"/>
                    </a:cxn>
                    <a:cxn ang="0">
                      <a:pos x="33" y="91"/>
                    </a:cxn>
                    <a:cxn ang="0">
                      <a:pos x="0" y="91"/>
                    </a:cxn>
                  </a:cxnLst>
                  <a:rect l="0" t="0" r="r" b="b"/>
                  <a:pathLst>
                    <a:path w="63" h="91">
                      <a:moveTo>
                        <a:pt x="0" y="91"/>
                      </a:moveTo>
                      <a:lnTo>
                        <a:pt x="0" y="64"/>
                      </a:lnTo>
                      <a:lnTo>
                        <a:pt x="36" y="0"/>
                      </a:lnTo>
                      <a:lnTo>
                        <a:pt x="63" y="19"/>
                      </a:lnTo>
                      <a:lnTo>
                        <a:pt x="33" y="91"/>
                      </a:lnTo>
                      <a:lnTo>
                        <a:pt x="0" y="91"/>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248" name="Freeform 7"/>
                <p:cNvSpPr>
                  <a:spLocks/>
                </p:cNvSpPr>
                <p:nvPr/>
              </p:nvSpPr>
              <p:spPr bwMode="gray">
                <a:xfrm>
                  <a:off x="1849" y="3382"/>
                  <a:ext cx="118" cy="116"/>
                </a:xfrm>
                <a:custGeom>
                  <a:avLst/>
                  <a:gdLst/>
                  <a:ahLst/>
                  <a:cxnLst>
                    <a:cxn ang="0">
                      <a:pos x="26" y="13"/>
                    </a:cxn>
                    <a:cxn ang="0">
                      <a:pos x="0" y="69"/>
                    </a:cxn>
                    <a:cxn ang="0">
                      <a:pos x="46" y="106"/>
                    </a:cxn>
                    <a:cxn ang="0">
                      <a:pos x="98" y="116"/>
                    </a:cxn>
                    <a:cxn ang="0">
                      <a:pos x="118" y="70"/>
                    </a:cxn>
                    <a:cxn ang="0">
                      <a:pos x="106" y="0"/>
                    </a:cxn>
                    <a:cxn ang="0">
                      <a:pos x="26" y="13"/>
                    </a:cxn>
                  </a:cxnLst>
                  <a:rect l="0" t="0" r="r" b="b"/>
                  <a:pathLst>
                    <a:path w="118" h="116">
                      <a:moveTo>
                        <a:pt x="26" y="13"/>
                      </a:moveTo>
                      <a:lnTo>
                        <a:pt x="0" y="69"/>
                      </a:lnTo>
                      <a:lnTo>
                        <a:pt x="46" y="106"/>
                      </a:lnTo>
                      <a:lnTo>
                        <a:pt x="98" y="116"/>
                      </a:lnTo>
                      <a:lnTo>
                        <a:pt x="118" y="70"/>
                      </a:lnTo>
                      <a:lnTo>
                        <a:pt x="106" y="0"/>
                      </a:lnTo>
                      <a:lnTo>
                        <a:pt x="26" y="13"/>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249" name="Freeform 8"/>
                <p:cNvSpPr>
                  <a:spLocks/>
                </p:cNvSpPr>
                <p:nvPr/>
              </p:nvSpPr>
              <p:spPr bwMode="gray">
                <a:xfrm>
                  <a:off x="1960" y="3462"/>
                  <a:ext cx="176" cy="130"/>
                </a:xfrm>
                <a:custGeom>
                  <a:avLst/>
                  <a:gdLst/>
                  <a:ahLst/>
                  <a:cxnLst>
                    <a:cxn ang="0">
                      <a:pos x="0" y="46"/>
                    </a:cxn>
                    <a:cxn ang="0">
                      <a:pos x="120" y="0"/>
                    </a:cxn>
                    <a:cxn ang="0">
                      <a:pos x="143" y="56"/>
                    </a:cxn>
                    <a:cxn ang="0">
                      <a:pos x="166" y="69"/>
                    </a:cxn>
                    <a:cxn ang="0">
                      <a:pos x="176" y="114"/>
                    </a:cxn>
                    <a:cxn ang="0">
                      <a:pos x="116" y="121"/>
                    </a:cxn>
                    <a:cxn ang="0">
                      <a:pos x="73" y="130"/>
                    </a:cxn>
                    <a:cxn ang="0">
                      <a:pos x="0" y="46"/>
                    </a:cxn>
                  </a:cxnLst>
                  <a:rect l="0" t="0" r="r" b="b"/>
                  <a:pathLst>
                    <a:path w="176" h="130">
                      <a:moveTo>
                        <a:pt x="0" y="46"/>
                      </a:moveTo>
                      <a:lnTo>
                        <a:pt x="120" y="0"/>
                      </a:lnTo>
                      <a:lnTo>
                        <a:pt x="143" y="56"/>
                      </a:lnTo>
                      <a:lnTo>
                        <a:pt x="166" y="69"/>
                      </a:lnTo>
                      <a:lnTo>
                        <a:pt x="176" y="114"/>
                      </a:lnTo>
                      <a:lnTo>
                        <a:pt x="116" y="121"/>
                      </a:lnTo>
                      <a:lnTo>
                        <a:pt x="73" y="130"/>
                      </a:lnTo>
                      <a:lnTo>
                        <a:pt x="0" y="46"/>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250" name="Freeform 9"/>
                <p:cNvSpPr>
                  <a:spLocks/>
                </p:cNvSpPr>
                <p:nvPr/>
              </p:nvSpPr>
              <p:spPr bwMode="gray">
                <a:xfrm>
                  <a:off x="2142" y="3561"/>
                  <a:ext cx="140" cy="68"/>
                </a:xfrm>
                <a:custGeom>
                  <a:avLst/>
                  <a:gdLst/>
                  <a:ahLst/>
                  <a:cxnLst>
                    <a:cxn ang="0">
                      <a:pos x="21" y="2"/>
                    </a:cxn>
                    <a:cxn ang="0">
                      <a:pos x="0" y="64"/>
                    </a:cxn>
                    <a:cxn ang="0">
                      <a:pos x="37" y="68"/>
                    </a:cxn>
                    <a:cxn ang="0">
                      <a:pos x="60" y="54"/>
                    </a:cxn>
                    <a:cxn ang="0">
                      <a:pos x="103" y="55"/>
                    </a:cxn>
                    <a:cxn ang="0">
                      <a:pos x="140" y="28"/>
                    </a:cxn>
                    <a:cxn ang="0">
                      <a:pos x="115" y="18"/>
                    </a:cxn>
                    <a:cxn ang="0">
                      <a:pos x="97" y="0"/>
                    </a:cxn>
                    <a:cxn ang="0">
                      <a:pos x="21" y="2"/>
                    </a:cxn>
                  </a:cxnLst>
                  <a:rect l="0" t="0" r="r" b="b"/>
                  <a:pathLst>
                    <a:path w="140" h="68">
                      <a:moveTo>
                        <a:pt x="21" y="2"/>
                      </a:moveTo>
                      <a:lnTo>
                        <a:pt x="0" y="64"/>
                      </a:lnTo>
                      <a:lnTo>
                        <a:pt x="37" y="68"/>
                      </a:lnTo>
                      <a:lnTo>
                        <a:pt x="60" y="54"/>
                      </a:lnTo>
                      <a:lnTo>
                        <a:pt x="103" y="55"/>
                      </a:lnTo>
                      <a:lnTo>
                        <a:pt x="140" y="28"/>
                      </a:lnTo>
                      <a:lnTo>
                        <a:pt x="115" y="18"/>
                      </a:lnTo>
                      <a:lnTo>
                        <a:pt x="97" y="0"/>
                      </a:lnTo>
                      <a:lnTo>
                        <a:pt x="21" y="2"/>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251" name="Freeform 10"/>
                <p:cNvSpPr>
                  <a:spLocks/>
                </p:cNvSpPr>
                <p:nvPr/>
              </p:nvSpPr>
              <p:spPr bwMode="gray">
                <a:xfrm>
                  <a:off x="2183" y="3658"/>
                  <a:ext cx="57" cy="50"/>
                </a:xfrm>
                <a:custGeom>
                  <a:avLst/>
                  <a:gdLst/>
                  <a:ahLst/>
                  <a:cxnLst>
                    <a:cxn ang="0">
                      <a:pos x="50" y="0"/>
                    </a:cxn>
                    <a:cxn ang="0">
                      <a:pos x="0" y="4"/>
                    </a:cxn>
                    <a:cxn ang="0">
                      <a:pos x="9" y="50"/>
                    </a:cxn>
                    <a:cxn ang="0">
                      <a:pos x="57" y="38"/>
                    </a:cxn>
                    <a:cxn ang="0">
                      <a:pos x="50" y="0"/>
                    </a:cxn>
                  </a:cxnLst>
                  <a:rect l="0" t="0" r="r" b="b"/>
                  <a:pathLst>
                    <a:path w="57" h="50">
                      <a:moveTo>
                        <a:pt x="50" y="0"/>
                      </a:moveTo>
                      <a:lnTo>
                        <a:pt x="0" y="4"/>
                      </a:lnTo>
                      <a:lnTo>
                        <a:pt x="9" y="50"/>
                      </a:lnTo>
                      <a:lnTo>
                        <a:pt x="57" y="38"/>
                      </a:lnTo>
                      <a:lnTo>
                        <a:pt x="50" y="0"/>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252" name="Freeform 11"/>
                <p:cNvSpPr>
                  <a:spLocks/>
                </p:cNvSpPr>
                <p:nvPr/>
              </p:nvSpPr>
              <p:spPr bwMode="gray">
                <a:xfrm>
                  <a:off x="2246" y="3712"/>
                  <a:ext cx="39" cy="49"/>
                </a:xfrm>
                <a:custGeom>
                  <a:avLst/>
                  <a:gdLst/>
                  <a:ahLst/>
                  <a:cxnLst>
                    <a:cxn ang="0">
                      <a:pos x="0" y="19"/>
                    </a:cxn>
                    <a:cxn ang="0">
                      <a:pos x="39" y="0"/>
                    </a:cxn>
                    <a:cxn ang="0">
                      <a:pos x="39" y="43"/>
                    </a:cxn>
                    <a:cxn ang="0">
                      <a:pos x="13" y="49"/>
                    </a:cxn>
                    <a:cxn ang="0">
                      <a:pos x="0" y="19"/>
                    </a:cxn>
                  </a:cxnLst>
                  <a:rect l="0" t="0" r="r" b="b"/>
                  <a:pathLst>
                    <a:path w="39" h="49">
                      <a:moveTo>
                        <a:pt x="0" y="19"/>
                      </a:moveTo>
                      <a:lnTo>
                        <a:pt x="39" y="0"/>
                      </a:lnTo>
                      <a:lnTo>
                        <a:pt x="39" y="43"/>
                      </a:lnTo>
                      <a:lnTo>
                        <a:pt x="13" y="49"/>
                      </a:lnTo>
                      <a:lnTo>
                        <a:pt x="0" y="19"/>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253" name="Freeform 12"/>
                <p:cNvSpPr>
                  <a:spLocks/>
                </p:cNvSpPr>
                <p:nvPr/>
              </p:nvSpPr>
              <p:spPr bwMode="gray">
                <a:xfrm>
                  <a:off x="2345" y="3735"/>
                  <a:ext cx="238" cy="281"/>
                </a:xfrm>
                <a:custGeom>
                  <a:avLst/>
                  <a:gdLst/>
                  <a:ahLst/>
                  <a:cxnLst>
                    <a:cxn ang="0">
                      <a:pos x="40" y="0"/>
                    </a:cxn>
                    <a:cxn ang="0">
                      <a:pos x="0" y="107"/>
                    </a:cxn>
                    <a:cxn ang="0">
                      <a:pos x="28" y="160"/>
                    </a:cxn>
                    <a:cxn ang="0">
                      <a:pos x="28" y="256"/>
                    </a:cxn>
                    <a:cxn ang="0">
                      <a:pos x="85" y="281"/>
                    </a:cxn>
                    <a:cxn ang="0">
                      <a:pos x="111" y="226"/>
                    </a:cxn>
                    <a:cxn ang="0">
                      <a:pos x="184" y="213"/>
                    </a:cxn>
                    <a:cxn ang="0">
                      <a:pos x="238" y="151"/>
                    </a:cxn>
                    <a:cxn ang="0">
                      <a:pos x="181" y="56"/>
                    </a:cxn>
                    <a:cxn ang="0">
                      <a:pos x="40" y="0"/>
                    </a:cxn>
                  </a:cxnLst>
                  <a:rect l="0" t="0" r="r" b="b"/>
                  <a:pathLst>
                    <a:path w="238" h="281">
                      <a:moveTo>
                        <a:pt x="40" y="0"/>
                      </a:moveTo>
                      <a:lnTo>
                        <a:pt x="0" y="107"/>
                      </a:lnTo>
                      <a:lnTo>
                        <a:pt x="28" y="160"/>
                      </a:lnTo>
                      <a:lnTo>
                        <a:pt x="28" y="256"/>
                      </a:lnTo>
                      <a:lnTo>
                        <a:pt x="85" y="281"/>
                      </a:lnTo>
                      <a:lnTo>
                        <a:pt x="111" y="226"/>
                      </a:lnTo>
                      <a:lnTo>
                        <a:pt x="184" y="213"/>
                      </a:lnTo>
                      <a:lnTo>
                        <a:pt x="238" y="151"/>
                      </a:lnTo>
                      <a:lnTo>
                        <a:pt x="181" y="56"/>
                      </a:lnTo>
                      <a:lnTo>
                        <a:pt x="40" y="0"/>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grpSp>
          <p:sp>
            <p:nvSpPr>
              <p:cNvPr id="246" name="Freeform 13"/>
              <p:cNvSpPr>
                <a:spLocks/>
              </p:cNvSpPr>
              <p:nvPr/>
            </p:nvSpPr>
            <p:spPr bwMode="gray">
              <a:xfrm>
                <a:off x="1824" y="3185"/>
                <a:ext cx="87" cy="78"/>
              </a:xfrm>
              <a:custGeom>
                <a:avLst/>
                <a:gdLst/>
                <a:ahLst/>
                <a:cxnLst>
                  <a:cxn ang="0">
                    <a:pos x="27" y="0"/>
                  </a:cxn>
                  <a:cxn ang="0">
                    <a:pos x="0" y="33"/>
                  </a:cxn>
                  <a:cxn ang="0">
                    <a:pos x="12" y="59"/>
                  </a:cxn>
                  <a:cxn ang="0">
                    <a:pos x="36" y="68"/>
                  </a:cxn>
                  <a:cxn ang="0">
                    <a:pos x="62" y="110"/>
                  </a:cxn>
                  <a:cxn ang="0">
                    <a:pos x="130" y="93"/>
                  </a:cxn>
                  <a:cxn ang="0">
                    <a:pos x="132" y="48"/>
                  </a:cxn>
                  <a:cxn ang="0">
                    <a:pos x="82" y="9"/>
                  </a:cxn>
                  <a:cxn ang="0">
                    <a:pos x="27" y="0"/>
                  </a:cxn>
                </a:cxnLst>
                <a:rect l="0" t="0" r="r" b="b"/>
                <a:pathLst>
                  <a:path w="132" h="110">
                    <a:moveTo>
                      <a:pt x="27" y="0"/>
                    </a:moveTo>
                    <a:lnTo>
                      <a:pt x="0" y="33"/>
                    </a:lnTo>
                    <a:lnTo>
                      <a:pt x="12" y="59"/>
                    </a:lnTo>
                    <a:lnTo>
                      <a:pt x="36" y="68"/>
                    </a:lnTo>
                    <a:lnTo>
                      <a:pt x="62" y="110"/>
                    </a:lnTo>
                    <a:lnTo>
                      <a:pt x="130" y="93"/>
                    </a:lnTo>
                    <a:lnTo>
                      <a:pt x="132" y="48"/>
                    </a:lnTo>
                    <a:lnTo>
                      <a:pt x="82" y="9"/>
                    </a:lnTo>
                    <a:lnTo>
                      <a:pt x="27" y="0"/>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grpSp>
        <p:sp>
          <p:nvSpPr>
            <p:cNvPr id="243" name="Freeform 14"/>
            <p:cNvSpPr>
              <a:spLocks/>
            </p:cNvSpPr>
            <p:nvPr/>
          </p:nvSpPr>
          <p:spPr bwMode="gray">
            <a:xfrm>
              <a:off x="963977" y="5080699"/>
              <a:ext cx="1407836" cy="1387579"/>
            </a:xfrm>
            <a:custGeom>
              <a:avLst/>
              <a:gdLst/>
              <a:ahLst/>
              <a:cxnLst>
                <a:cxn ang="0">
                  <a:pos x="240" y="219"/>
                </a:cxn>
                <a:cxn ang="0">
                  <a:pos x="543" y="0"/>
                </a:cxn>
                <a:cxn ang="0">
                  <a:pos x="687" y="39"/>
                </a:cxn>
                <a:cxn ang="0">
                  <a:pos x="757" y="109"/>
                </a:cxn>
                <a:cxn ang="0">
                  <a:pos x="1041" y="136"/>
                </a:cxn>
                <a:cxn ang="0">
                  <a:pos x="1050" y="863"/>
                </a:cxn>
                <a:cxn ang="0">
                  <a:pos x="1143" y="885"/>
                </a:cxn>
                <a:cxn ang="0">
                  <a:pos x="1186" y="972"/>
                </a:cxn>
                <a:cxn ang="0">
                  <a:pos x="1251" y="942"/>
                </a:cxn>
                <a:cxn ang="0">
                  <a:pos x="1389" y="1139"/>
                </a:cxn>
                <a:cxn ang="0">
                  <a:pos x="1506" y="1230"/>
                </a:cxn>
                <a:cxn ang="0">
                  <a:pos x="1501" y="1309"/>
                </a:cxn>
                <a:cxn ang="0">
                  <a:pos x="1353" y="1319"/>
                </a:cxn>
                <a:cxn ang="0">
                  <a:pos x="1287" y="1078"/>
                </a:cxn>
                <a:cxn ang="0">
                  <a:pos x="819" y="840"/>
                </a:cxn>
                <a:cxn ang="0">
                  <a:pos x="831" y="915"/>
                </a:cxn>
                <a:cxn ang="0">
                  <a:pos x="726" y="1012"/>
                </a:cxn>
                <a:cxn ang="0">
                  <a:pos x="709" y="976"/>
                </a:cxn>
                <a:cxn ang="0">
                  <a:pos x="679" y="976"/>
                </a:cxn>
                <a:cxn ang="0">
                  <a:pos x="594" y="1178"/>
                </a:cxn>
                <a:cxn ang="0">
                  <a:pos x="333" y="1376"/>
                </a:cxn>
                <a:cxn ang="0">
                  <a:pos x="74" y="1470"/>
                </a:cxn>
                <a:cxn ang="0">
                  <a:pos x="0" y="1457"/>
                </a:cxn>
                <a:cxn ang="0">
                  <a:pos x="297" y="1288"/>
                </a:cxn>
                <a:cxn ang="0">
                  <a:pos x="333" y="1288"/>
                </a:cxn>
                <a:cxn ang="0">
                  <a:pos x="441" y="1156"/>
                </a:cxn>
                <a:cxn ang="0">
                  <a:pos x="490" y="1152"/>
                </a:cxn>
                <a:cxn ang="0">
                  <a:pos x="564" y="1052"/>
                </a:cxn>
                <a:cxn ang="0">
                  <a:pos x="539" y="1008"/>
                </a:cxn>
                <a:cxn ang="0">
                  <a:pos x="380" y="1029"/>
                </a:cxn>
                <a:cxn ang="0">
                  <a:pos x="271" y="779"/>
                </a:cxn>
                <a:cxn ang="0">
                  <a:pos x="333" y="666"/>
                </a:cxn>
                <a:cxn ang="0">
                  <a:pos x="433" y="626"/>
                </a:cxn>
                <a:cxn ang="0">
                  <a:pos x="397" y="526"/>
                </a:cxn>
                <a:cxn ang="0">
                  <a:pos x="293" y="573"/>
                </a:cxn>
                <a:cxn ang="0">
                  <a:pos x="214" y="429"/>
                </a:cxn>
                <a:cxn ang="0">
                  <a:pos x="301" y="395"/>
                </a:cxn>
                <a:cxn ang="0">
                  <a:pos x="380" y="433"/>
                </a:cxn>
                <a:cxn ang="0">
                  <a:pos x="416" y="412"/>
                </a:cxn>
                <a:cxn ang="0">
                  <a:pos x="350" y="289"/>
                </a:cxn>
                <a:cxn ang="0">
                  <a:pos x="236" y="280"/>
                </a:cxn>
                <a:cxn ang="0">
                  <a:pos x="240" y="219"/>
                </a:cxn>
              </a:cxnLst>
              <a:rect l="0" t="0" r="r" b="b"/>
              <a:pathLst>
                <a:path w="1506" h="1470">
                  <a:moveTo>
                    <a:pt x="240" y="219"/>
                  </a:moveTo>
                  <a:lnTo>
                    <a:pt x="543" y="0"/>
                  </a:lnTo>
                  <a:lnTo>
                    <a:pt x="687" y="39"/>
                  </a:lnTo>
                  <a:lnTo>
                    <a:pt x="757" y="109"/>
                  </a:lnTo>
                  <a:lnTo>
                    <a:pt x="1041" y="136"/>
                  </a:lnTo>
                  <a:lnTo>
                    <a:pt x="1050" y="863"/>
                  </a:lnTo>
                  <a:lnTo>
                    <a:pt x="1143" y="885"/>
                  </a:lnTo>
                  <a:lnTo>
                    <a:pt x="1186" y="972"/>
                  </a:lnTo>
                  <a:lnTo>
                    <a:pt x="1251" y="942"/>
                  </a:lnTo>
                  <a:lnTo>
                    <a:pt x="1389" y="1139"/>
                  </a:lnTo>
                  <a:lnTo>
                    <a:pt x="1506" y="1230"/>
                  </a:lnTo>
                  <a:lnTo>
                    <a:pt x="1501" y="1309"/>
                  </a:lnTo>
                  <a:lnTo>
                    <a:pt x="1353" y="1319"/>
                  </a:lnTo>
                  <a:lnTo>
                    <a:pt x="1287" y="1078"/>
                  </a:lnTo>
                  <a:lnTo>
                    <a:pt x="819" y="840"/>
                  </a:lnTo>
                  <a:lnTo>
                    <a:pt x="831" y="915"/>
                  </a:lnTo>
                  <a:lnTo>
                    <a:pt x="726" y="1012"/>
                  </a:lnTo>
                  <a:lnTo>
                    <a:pt x="709" y="976"/>
                  </a:lnTo>
                  <a:lnTo>
                    <a:pt x="679" y="976"/>
                  </a:lnTo>
                  <a:lnTo>
                    <a:pt x="594" y="1178"/>
                  </a:lnTo>
                  <a:lnTo>
                    <a:pt x="333" y="1376"/>
                  </a:lnTo>
                  <a:lnTo>
                    <a:pt x="74" y="1470"/>
                  </a:lnTo>
                  <a:lnTo>
                    <a:pt x="0" y="1457"/>
                  </a:lnTo>
                  <a:lnTo>
                    <a:pt x="297" y="1288"/>
                  </a:lnTo>
                  <a:lnTo>
                    <a:pt x="333" y="1288"/>
                  </a:lnTo>
                  <a:lnTo>
                    <a:pt x="441" y="1156"/>
                  </a:lnTo>
                  <a:lnTo>
                    <a:pt x="490" y="1152"/>
                  </a:lnTo>
                  <a:lnTo>
                    <a:pt x="564" y="1052"/>
                  </a:lnTo>
                  <a:lnTo>
                    <a:pt x="539" y="1008"/>
                  </a:lnTo>
                  <a:lnTo>
                    <a:pt x="380" y="1029"/>
                  </a:lnTo>
                  <a:lnTo>
                    <a:pt x="271" y="779"/>
                  </a:lnTo>
                  <a:lnTo>
                    <a:pt x="333" y="666"/>
                  </a:lnTo>
                  <a:lnTo>
                    <a:pt x="433" y="626"/>
                  </a:lnTo>
                  <a:lnTo>
                    <a:pt x="397" y="526"/>
                  </a:lnTo>
                  <a:lnTo>
                    <a:pt x="293" y="573"/>
                  </a:lnTo>
                  <a:lnTo>
                    <a:pt x="214" y="429"/>
                  </a:lnTo>
                  <a:lnTo>
                    <a:pt x="301" y="395"/>
                  </a:lnTo>
                  <a:lnTo>
                    <a:pt x="380" y="433"/>
                  </a:lnTo>
                  <a:lnTo>
                    <a:pt x="416" y="412"/>
                  </a:lnTo>
                  <a:lnTo>
                    <a:pt x="350" y="289"/>
                  </a:lnTo>
                  <a:lnTo>
                    <a:pt x="236" y="280"/>
                  </a:lnTo>
                  <a:lnTo>
                    <a:pt x="240" y="219"/>
                  </a:lnTo>
                  <a:close/>
                </a:path>
              </a:pathLst>
            </a:custGeom>
            <a:grpFill/>
            <a:ln w="9525" cap="flat" cmpd="sng">
              <a:solidFill>
                <a:srgbClr val="FFFFFF"/>
              </a:solidFill>
              <a:prstDash val="solid"/>
              <a:round/>
              <a:headEnd/>
              <a:tailEnd/>
            </a:ln>
            <a:effectLst/>
          </p:spPr>
          <p:txBody>
            <a:bodyPr wrap="none" anchor="ct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244" name="5-Point Star 243"/>
            <p:cNvSpPr/>
            <p:nvPr/>
          </p:nvSpPr>
          <p:spPr>
            <a:xfrm>
              <a:off x="8089790" y="3330627"/>
              <a:ext cx="82550" cy="82550"/>
            </a:xfrm>
            <a:prstGeom prst="star5">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 map</a:t>
            </a:r>
          </a:p>
        </p:txBody>
      </p:sp>
      <p:sp>
        <p:nvSpPr>
          <p:cNvPr id="4" name="Slide Number Placeholder 3"/>
          <p:cNvSpPr>
            <a:spLocks noGrp="1"/>
          </p:cNvSpPr>
          <p:nvPr>
            <p:ph type="sldNum" sz="quarter" idx="4"/>
          </p:nvPr>
        </p:nvSpPr>
        <p:spPr/>
        <p:txBody>
          <a:bodyPr/>
          <a:lstStyle/>
          <a:p>
            <a:fld id="{C8BFE72D-DEE3-1A40-BBC5-5AA7D885F44F}" type="slidenum">
              <a:rPr lang="en-US" smtClean="0"/>
              <a:pPr/>
              <a:t>20</a:t>
            </a:fld>
            <a:endParaRPr lang="en-US" sz="800" dirty="0">
              <a:solidFill>
                <a:schemeClr val="tx1">
                  <a:lumMod val="40000"/>
                  <a:lumOff val="60000"/>
                </a:schemeClr>
              </a:solidFill>
            </a:endParaRPr>
          </a:p>
        </p:txBody>
      </p:sp>
      <p:sp>
        <p:nvSpPr>
          <p:cNvPr id="98" name="TextBox 97"/>
          <p:cNvSpPr txBox="1"/>
          <p:nvPr/>
        </p:nvSpPr>
        <p:spPr>
          <a:xfrm>
            <a:off x="7801166" y="1748160"/>
            <a:ext cx="2974383" cy="900246"/>
          </a:xfrm>
          <a:prstGeom prst="rect">
            <a:avLst/>
          </a:prstGeom>
          <a:noFill/>
        </p:spPr>
        <p:txBody>
          <a:bodyPr wrap="square" rtlCol="0">
            <a:spAutoFit/>
          </a:bodyPr>
          <a:lstStyle/>
          <a:p>
            <a:r>
              <a:rPr lang="en-US" sz="1050" dirty="0"/>
              <a:t>The map is made up of individual states that are grouped in PowerPoint. </a:t>
            </a:r>
          </a:p>
          <a:p>
            <a:endParaRPr lang="en-US" sz="1050" dirty="0"/>
          </a:p>
          <a:p>
            <a:r>
              <a:rPr lang="en-US" sz="1050" dirty="0"/>
              <a:t>To ungroup the states, right click on the map and choose </a:t>
            </a:r>
            <a:r>
              <a:rPr lang="en-US" sz="1050" b="1" dirty="0">
                <a:solidFill>
                  <a:schemeClr val="accent4"/>
                </a:solidFill>
              </a:rPr>
              <a:t>Group </a:t>
            </a:r>
            <a:r>
              <a:rPr lang="en-US" sz="1050" b="1" dirty="0"/>
              <a:t>&gt;</a:t>
            </a:r>
            <a:r>
              <a:rPr lang="en-US" sz="1050" b="1" dirty="0">
                <a:solidFill>
                  <a:schemeClr val="accent4"/>
                </a:solidFill>
              </a:rPr>
              <a:t> Ungroup.</a:t>
            </a:r>
          </a:p>
        </p:txBody>
      </p:sp>
    </p:spTree>
    <p:extLst>
      <p:ext uri="{BB962C8B-B14F-4D97-AF65-F5344CB8AC3E}">
        <p14:creationId xmlns:p14="http://schemas.microsoft.com/office/powerpoint/2010/main" val="3667389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map with state initials</a:t>
            </a:r>
          </a:p>
        </p:txBody>
      </p:sp>
      <p:sp>
        <p:nvSpPr>
          <p:cNvPr id="4" name="Slide Number Placeholder 3"/>
          <p:cNvSpPr>
            <a:spLocks noGrp="1"/>
          </p:cNvSpPr>
          <p:nvPr>
            <p:ph type="sldNum" sz="quarter" idx="4"/>
          </p:nvPr>
        </p:nvSpPr>
        <p:spPr/>
        <p:txBody>
          <a:bodyPr/>
          <a:lstStyle/>
          <a:p>
            <a:fld id="{C8BFE72D-DEE3-1A40-BBC5-5AA7D885F44F}" type="slidenum">
              <a:rPr lang="en-US" smtClean="0"/>
              <a:pPr/>
              <a:t>21</a:t>
            </a:fld>
            <a:endParaRPr lang="en-US" sz="800" dirty="0">
              <a:solidFill>
                <a:schemeClr val="tx1">
                  <a:lumMod val="40000"/>
                  <a:lumOff val="60000"/>
                </a:schemeClr>
              </a:solidFill>
            </a:endParaRPr>
          </a:p>
        </p:txBody>
      </p:sp>
      <p:grpSp>
        <p:nvGrpSpPr>
          <p:cNvPr id="161" name="Group 160"/>
          <p:cNvGrpSpPr/>
          <p:nvPr/>
        </p:nvGrpSpPr>
        <p:grpSpPr>
          <a:xfrm>
            <a:off x="853698" y="1675158"/>
            <a:ext cx="6444138" cy="4091616"/>
            <a:chOff x="838200" y="1869705"/>
            <a:chExt cx="6444138" cy="4091616"/>
          </a:xfrm>
        </p:grpSpPr>
        <p:grpSp>
          <p:nvGrpSpPr>
            <p:cNvPr id="6" name="Group 5"/>
            <p:cNvGrpSpPr/>
            <p:nvPr/>
          </p:nvGrpSpPr>
          <p:grpSpPr>
            <a:xfrm>
              <a:off x="838200" y="1869705"/>
              <a:ext cx="6444138" cy="4091616"/>
              <a:chOff x="726669" y="1072985"/>
              <a:chExt cx="8640737" cy="5486317"/>
            </a:xfrm>
            <a:solidFill>
              <a:schemeClr val="tx1">
                <a:lumMod val="20000"/>
                <a:lumOff val="80000"/>
              </a:schemeClr>
            </a:solidFill>
          </p:grpSpPr>
          <p:grpSp>
            <p:nvGrpSpPr>
              <p:cNvPr id="68" name="Group 4"/>
              <p:cNvGrpSpPr>
                <a:grpSpLocks/>
              </p:cNvGrpSpPr>
              <p:nvPr/>
            </p:nvGrpSpPr>
            <p:grpSpPr bwMode="auto">
              <a:xfrm>
                <a:off x="2294302" y="5541868"/>
                <a:ext cx="921677" cy="761312"/>
                <a:chOff x="1492" y="3028"/>
                <a:chExt cx="546" cy="451"/>
              </a:xfrm>
              <a:grpFill/>
            </p:grpSpPr>
            <p:grpSp>
              <p:nvGrpSpPr>
                <p:cNvPr id="152" name="Group 5" descr="60%"/>
                <p:cNvGrpSpPr>
                  <a:grpSpLocks/>
                </p:cNvGrpSpPr>
                <p:nvPr/>
              </p:nvGrpSpPr>
              <p:grpSpPr bwMode="auto">
                <a:xfrm>
                  <a:off x="1492" y="3028"/>
                  <a:ext cx="546" cy="451"/>
                  <a:chOff x="1759" y="3382"/>
                  <a:chExt cx="824" cy="634"/>
                </a:xfrm>
                <a:grpFill/>
              </p:grpSpPr>
              <p:sp>
                <p:nvSpPr>
                  <p:cNvPr id="154" name="Freeform 6"/>
                  <p:cNvSpPr>
                    <a:spLocks/>
                  </p:cNvSpPr>
                  <p:nvPr/>
                </p:nvSpPr>
                <p:spPr bwMode="gray">
                  <a:xfrm>
                    <a:off x="1759" y="3462"/>
                    <a:ext cx="63" cy="91"/>
                  </a:xfrm>
                  <a:custGeom>
                    <a:avLst/>
                    <a:gdLst/>
                    <a:ahLst/>
                    <a:cxnLst>
                      <a:cxn ang="0">
                        <a:pos x="0" y="91"/>
                      </a:cxn>
                      <a:cxn ang="0">
                        <a:pos x="0" y="64"/>
                      </a:cxn>
                      <a:cxn ang="0">
                        <a:pos x="36" y="0"/>
                      </a:cxn>
                      <a:cxn ang="0">
                        <a:pos x="63" y="19"/>
                      </a:cxn>
                      <a:cxn ang="0">
                        <a:pos x="33" y="91"/>
                      </a:cxn>
                      <a:cxn ang="0">
                        <a:pos x="0" y="91"/>
                      </a:cxn>
                    </a:cxnLst>
                    <a:rect l="0" t="0" r="r" b="b"/>
                    <a:pathLst>
                      <a:path w="63" h="91">
                        <a:moveTo>
                          <a:pt x="0" y="91"/>
                        </a:moveTo>
                        <a:lnTo>
                          <a:pt x="0" y="64"/>
                        </a:lnTo>
                        <a:lnTo>
                          <a:pt x="36" y="0"/>
                        </a:lnTo>
                        <a:lnTo>
                          <a:pt x="63" y="19"/>
                        </a:lnTo>
                        <a:lnTo>
                          <a:pt x="33" y="91"/>
                        </a:lnTo>
                        <a:lnTo>
                          <a:pt x="0" y="91"/>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155" name="Freeform 7"/>
                  <p:cNvSpPr>
                    <a:spLocks/>
                  </p:cNvSpPr>
                  <p:nvPr/>
                </p:nvSpPr>
                <p:spPr bwMode="gray">
                  <a:xfrm>
                    <a:off x="1849" y="3382"/>
                    <a:ext cx="118" cy="116"/>
                  </a:xfrm>
                  <a:custGeom>
                    <a:avLst/>
                    <a:gdLst/>
                    <a:ahLst/>
                    <a:cxnLst>
                      <a:cxn ang="0">
                        <a:pos x="26" y="13"/>
                      </a:cxn>
                      <a:cxn ang="0">
                        <a:pos x="0" y="69"/>
                      </a:cxn>
                      <a:cxn ang="0">
                        <a:pos x="46" y="106"/>
                      </a:cxn>
                      <a:cxn ang="0">
                        <a:pos x="98" y="116"/>
                      </a:cxn>
                      <a:cxn ang="0">
                        <a:pos x="118" y="70"/>
                      </a:cxn>
                      <a:cxn ang="0">
                        <a:pos x="106" y="0"/>
                      </a:cxn>
                      <a:cxn ang="0">
                        <a:pos x="26" y="13"/>
                      </a:cxn>
                    </a:cxnLst>
                    <a:rect l="0" t="0" r="r" b="b"/>
                    <a:pathLst>
                      <a:path w="118" h="116">
                        <a:moveTo>
                          <a:pt x="26" y="13"/>
                        </a:moveTo>
                        <a:lnTo>
                          <a:pt x="0" y="69"/>
                        </a:lnTo>
                        <a:lnTo>
                          <a:pt x="46" y="106"/>
                        </a:lnTo>
                        <a:lnTo>
                          <a:pt x="98" y="116"/>
                        </a:lnTo>
                        <a:lnTo>
                          <a:pt x="118" y="70"/>
                        </a:lnTo>
                        <a:lnTo>
                          <a:pt x="106" y="0"/>
                        </a:lnTo>
                        <a:lnTo>
                          <a:pt x="26" y="13"/>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156" name="Freeform 8"/>
                  <p:cNvSpPr>
                    <a:spLocks/>
                  </p:cNvSpPr>
                  <p:nvPr/>
                </p:nvSpPr>
                <p:spPr bwMode="gray">
                  <a:xfrm>
                    <a:off x="1960" y="3462"/>
                    <a:ext cx="176" cy="130"/>
                  </a:xfrm>
                  <a:custGeom>
                    <a:avLst/>
                    <a:gdLst/>
                    <a:ahLst/>
                    <a:cxnLst>
                      <a:cxn ang="0">
                        <a:pos x="0" y="46"/>
                      </a:cxn>
                      <a:cxn ang="0">
                        <a:pos x="120" y="0"/>
                      </a:cxn>
                      <a:cxn ang="0">
                        <a:pos x="143" y="56"/>
                      </a:cxn>
                      <a:cxn ang="0">
                        <a:pos x="166" y="69"/>
                      </a:cxn>
                      <a:cxn ang="0">
                        <a:pos x="176" y="114"/>
                      </a:cxn>
                      <a:cxn ang="0">
                        <a:pos x="116" y="121"/>
                      </a:cxn>
                      <a:cxn ang="0">
                        <a:pos x="73" y="130"/>
                      </a:cxn>
                      <a:cxn ang="0">
                        <a:pos x="0" y="46"/>
                      </a:cxn>
                    </a:cxnLst>
                    <a:rect l="0" t="0" r="r" b="b"/>
                    <a:pathLst>
                      <a:path w="176" h="130">
                        <a:moveTo>
                          <a:pt x="0" y="46"/>
                        </a:moveTo>
                        <a:lnTo>
                          <a:pt x="120" y="0"/>
                        </a:lnTo>
                        <a:lnTo>
                          <a:pt x="143" y="56"/>
                        </a:lnTo>
                        <a:lnTo>
                          <a:pt x="166" y="69"/>
                        </a:lnTo>
                        <a:lnTo>
                          <a:pt x="176" y="114"/>
                        </a:lnTo>
                        <a:lnTo>
                          <a:pt x="116" y="121"/>
                        </a:lnTo>
                        <a:lnTo>
                          <a:pt x="73" y="130"/>
                        </a:lnTo>
                        <a:lnTo>
                          <a:pt x="0" y="46"/>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157" name="Freeform 9"/>
                  <p:cNvSpPr>
                    <a:spLocks/>
                  </p:cNvSpPr>
                  <p:nvPr/>
                </p:nvSpPr>
                <p:spPr bwMode="gray">
                  <a:xfrm>
                    <a:off x="2142" y="3561"/>
                    <a:ext cx="140" cy="68"/>
                  </a:xfrm>
                  <a:custGeom>
                    <a:avLst/>
                    <a:gdLst/>
                    <a:ahLst/>
                    <a:cxnLst>
                      <a:cxn ang="0">
                        <a:pos x="21" y="2"/>
                      </a:cxn>
                      <a:cxn ang="0">
                        <a:pos x="0" y="64"/>
                      </a:cxn>
                      <a:cxn ang="0">
                        <a:pos x="37" y="68"/>
                      </a:cxn>
                      <a:cxn ang="0">
                        <a:pos x="60" y="54"/>
                      </a:cxn>
                      <a:cxn ang="0">
                        <a:pos x="103" y="55"/>
                      </a:cxn>
                      <a:cxn ang="0">
                        <a:pos x="140" y="28"/>
                      </a:cxn>
                      <a:cxn ang="0">
                        <a:pos x="115" y="18"/>
                      </a:cxn>
                      <a:cxn ang="0">
                        <a:pos x="97" y="0"/>
                      </a:cxn>
                      <a:cxn ang="0">
                        <a:pos x="21" y="2"/>
                      </a:cxn>
                    </a:cxnLst>
                    <a:rect l="0" t="0" r="r" b="b"/>
                    <a:pathLst>
                      <a:path w="140" h="68">
                        <a:moveTo>
                          <a:pt x="21" y="2"/>
                        </a:moveTo>
                        <a:lnTo>
                          <a:pt x="0" y="64"/>
                        </a:lnTo>
                        <a:lnTo>
                          <a:pt x="37" y="68"/>
                        </a:lnTo>
                        <a:lnTo>
                          <a:pt x="60" y="54"/>
                        </a:lnTo>
                        <a:lnTo>
                          <a:pt x="103" y="55"/>
                        </a:lnTo>
                        <a:lnTo>
                          <a:pt x="140" y="28"/>
                        </a:lnTo>
                        <a:lnTo>
                          <a:pt x="115" y="18"/>
                        </a:lnTo>
                        <a:lnTo>
                          <a:pt x="97" y="0"/>
                        </a:lnTo>
                        <a:lnTo>
                          <a:pt x="21" y="2"/>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158" name="Freeform 10"/>
                  <p:cNvSpPr>
                    <a:spLocks/>
                  </p:cNvSpPr>
                  <p:nvPr/>
                </p:nvSpPr>
                <p:spPr bwMode="gray">
                  <a:xfrm>
                    <a:off x="2183" y="3658"/>
                    <a:ext cx="57" cy="50"/>
                  </a:xfrm>
                  <a:custGeom>
                    <a:avLst/>
                    <a:gdLst/>
                    <a:ahLst/>
                    <a:cxnLst>
                      <a:cxn ang="0">
                        <a:pos x="50" y="0"/>
                      </a:cxn>
                      <a:cxn ang="0">
                        <a:pos x="0" y="4"/>
                      </a:cxn>
                      <a:cxn ang="0">
                        <a:pos x="9" y="50"/>
                      </a:cxn>
                      <a:cxn ang="0">
                        <a:pos x="57" y="38"/>
                      </a:cxn>
                      <a:cxn ang="0">
                        <a:pos x="50" y="0"/>
                      </a:cxn>
                    </a:cxnLst>
                    <a:rect l="0" t="0" r="r" b="b"/>
                    <a:pathLst>
                      <a:path w="57" h="50">
                        <a:moveTo>
                          <a:pt x="50" y="0"/>
                        </a:moveTo>
                        <a:lnTo>
                          <a:pt x="0" y="4"/>
                        </a:lnTo>
                        <a:lnTo>
                          <a:pt x="9" y="50"/>
                        </a:lnTo>
                        <a:lnTo>
                          <a:pt x="57" y="38"/>
                        </a:lnTo>
                        <a:lnTo>
                          <a:pt x="50" y="0"/>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159" name="Freeform 11"/>
                  <p:cNvSpPr>
                    <a:spLocks/>
                  </p:cNvSpPr>
                  <p:nvPr/>
                </p:nvSpPr>
                <p:spPr bwMode="gray">
                  <a:xfrm>
                    <a:off x="2246" y="3712"/>
                    <a:ext cx="39" cy="49"/>
                  </a:xfrm>
                  <a:custGeom>
                    <a:avLst/>
                    <a:gdLst/>
                    <a:ahLst/>
                    <a:cxnLst>
                      <a:cxn ang="0">
                        <a:pos x="0" y="19"/>
                      </a:cxn>
                      <a:cxn ang="0">
                        <a:pos x="39" y="0"/>
                      </a:cxn>
                      <a:cxn ang="0">
                        <a:pos x="39" y="43"/>
                      </a:cxn>
                      <a:cxn ang="0">
                        <a:pos x="13" y="49"/>
                      </a:cxn>
                      <a:cxn ang="0">
                        <a:pos x="0" y="19"/>
                      </a:cxn>
                    </a:cxnLst>
                    <a:rect l="0" t="0" r="r" b="b"/>
                    <a:pathLst>
                      <a:path w="39" h="49">
                        <a:moveTo>
                          <a:pt x="0" y="19"/>
                        </a:moveTo>
                        <a:lnTo>
                          <a:pt x="39" y="0"/>
                        </a:lnTo>
                        <a:lnTo>
                          <a:pt x="39" y="43"/>
                        </a:lnTo>
                        <a:lnTo>
                          <a:pt x="13" y="49"/>
                        </a:lnTo>
                        <a:lnTo>
                          <a:pt x="0" y="19"/>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160" name="Freeform 12"/>
                  <p:cNvSpPr>
                    <a:spLocks/>
                  </p:cNvSpPr>
                  <p:nvPr/>
                </p:nvSpPr>
                <p:spPr bwMode="gray">
                  <a:xfrm>
                    <a:off x="2345" y="3735"/>
                    <a:ext cx="238" cy="281"/>
                  </a:xfrm>
                  <a:custGeom>
                    <a:avLst/>
                    <a:gdLst/>
                    <a:ahLst/>
                    <a:cxnLst>
                      <a:cxn ang="0">
                        <a:pos x="40" y="0"/>
                      </a:cxn>
                      <a:cxn ang="0">
                        <a:pos x="0" y="107"/>
                      </a:cxn>
                      <a:cxn ang="0">
                        <a:pos x="28" y="160"/>
                      </a:cxn>
                      <a:cxn ang="0">
                        <a:pos x="28" y="256"/>
                      </a:cxn>
                      <a:cxn ang="0">
                        <a:pos x="85" y="281"/>
                      </a:cxn>
                      <a:cxn ang="0">
                        <a:pos x="111" y="226"/>
                      </a:cxn>
                      <a:cxn ang="0">
                        <a:pos x="184" y="213"/>
                      </a:cxn>
                      <a:cxn ang="0">
                        <a:pos x="238" y="151"/>
                      </a:cxn>
                      <a:cxn ang="0">
                        <a:pos x="181" y="56"/>
                      </a:cxn>
                      <a:cxn ang="0">
                        <a:pos x="40" y="0"/>
                      </a:cxn>
                    </a:cxnLst>
                    <a:rect l="0" t="0" r="r" b="b"/>
                    <a:pathLst>
                      <a:path w="238" h="281">
                        <a:moveTo>
                          <a:pt x="40" y="0"/>
                        </a:moveTo>
                        <a:lnTo>
                          <a:pt x="0" y="107"/>
                        </a:lnTo>
                        <a:lnTo>
                          <a:pt x="28" y="160"/>
                        </a:lnTo>
                        <a:lnTo>
                          <a:pt x="28" y="256"/>
                        </a:lnTo>
                        <a:lnTo>
                          <a:pt x="85" y="281"/>
                        </a:lnTo>
                        <a:lnTo>
                          <a:pt x="111" y="226"/>
                        </a:lnTo>
                        <a:lnTo>
                          <a:pt x="184" y="213"/>
                        </a:lnTo>
                        <a:lnTo>
                          <a:pt x="238" y="151"/>
                        </a:lnTo>
                        <a:lnTo>
                          <a:pt x="181" y="56"/>
                        </a:lnTo>
                        <a:lnTo>
                          <a:pt x="40" y="0"/>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grpSp>
            <p:sp>
              <p:nvSpPr>
                <p:cNvPr id="153" name="Freeform 13"/>
                <p:cNvSpPr>
                  <a:spLocks/>
                </p:cNvSpPr>
                <p:nvPr/>
              </p:nvSpPr>
              <p:spPr bwMode="gray">
                <a:xfrm>
                  <a:off x="1824" y="3185"/>
                  <a:ext cx="87" cy="78"/>
                </a:xfrm>
                <a:custGeom>
                  <a:avLst/>
                  <a:gdLst/>
                  <a:ahLst/>
                  <a:cxnLst>
                    <a:cxn ang="0">
                      <a:pos x="27" y="0"/>
                    </a:cxn>
                    <a:cxn ang="0">
                      <a:pos x="0" y="33"/>
                    </a:cxn>
                    <a:cxn ang="0">
                      <a:pos x="12" y="59"/>
                    </a:cxn>
                    <a:cxn ang="0">
                      <a:pos x="36" y="68"/>
                    </a:cxn>
                    <a:cxn ang="0">
                      <a:pos x="62" y="110"/>
                    </a:cxn>
                    <a:cxn ang="0">
                      <a:pos x="130" y="93"/>
                    </a:cxn>
                    <a:cxn ang="0">
                      <a:pos x="132" y="48"/>
                    </a:cxn>
                    <a:cxn ang="0">
                      <a:pos x="82" y="9"/>
                    </a:cxn>
                    <a:cxn ang="0">
                      <a:pos x="27" y="0"/>
                    </a:cxn>
                  </a:cxnLst>
                  <a:rect l="0" t="0" r="r" b="b"/>
                  <a:pathLst>
                    <a:path w="132" h="110">
                      <a:moveTo>
                        <a:pt x="27" y="0"/>
                      </a:moveTo>
                      <a:lnTo>
                        <a:pt x="0" y="33"/>
                      </a:lnTo>
                      <a:lnTo>
                        <a:pt x="12" y="59"/>
                      </a:lnTo>
                      <a:lnTo>
                        <a:pt x="36" y="68"/>
                      </a:lnTo>
                      <a:lnTo>
                        <a:pt x="62" y="110"/>
                      </a:lnTo>
                      <a:lnTo>
                        <a:pt x="130" y="93"/>
                      </a:lnTo>
                      <a:lnTo>
                        <a:pt x="132" y="48"/>
                      </a:lnTo>
                      <a:lnTo>
                        <a:pt x="82" y="9"/>
                      </a:lnTo>
                      <a:lnTo>
                        <a:pt x="27" y="0"/>
                      </a:lnTo>
                      <a:close/>
                    </a:path>
                  </a:pathLst>
                </a:custGeom>
                <a:grpFill/>
                <a:ln w="9525" cmpd="sng">
                  <a:solidFill>
                    <a:srgbClr val="FFFFFF"/>
                  </a:solidFill>
                  <a:prstDash val="solid"/>
                  <a:round/>
                  <a:headEnd/>
                  <a:tailEnd/>
                </a:ln>
              </p:spPr>
              <p:txBody>
                <a:bodyP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grpSp>
          <p:sp>
            <p:nvSpPr>
              <p:cNvPr id="69" name="Freeform 14"/>
              <p:cNvSpPr>
                <a:spLocks/>
              </p:cNvSpPr>
              <p:nvPr/>
            </p:nvSpPr>
            <p:spPr bwMode="gray">
              <a:xfrm>
                <a:off x="963977" y="5080699"/>
                <a:ext cx="1407836" cy="1387579"/>
              </a:xfrm>
              <a:custGeom>
                <a:avLst/>
                <a:gdLst/>
                <a:ahLst/>
                <a:cxnLst>
                  <a:cxn ang="0">
                    <a:pos x="240" y="219"/>
                  </a:cxn>
                  <a:cxn ang="0">
                    <a:pos x="543" y="0"/>
                  </a:cxn>
                  <a:cxn ang="0">
                    <a:pos x="687" y="39"/>
                  </a:cxn>
                  <a:cxn ang="0">
                    <a:pos x="757" y="109"/>
                  </a:cxn>
                  <a:cxn ang="0">
                    <a:pos x="1041" y="136"/>
                  </a:cxn>
                  <a:cxn ang="0">
                    <a:pos x="1050" y="863"/>
                  </a:cxn>
                  <a:cxn ang="0">
                    <a:pos x="1143" y="885"/>
                  </a:cxn>
                  <a:cxn ang="0">
                    <a:pos x="1186" y="972"/>
                  </a:cxn>
                  <a:cxn ang="0">
                    <a:pos x="1251" y="942"/>
                  </a:cxn>
                  <a:cxn ang="0">
                    <a:pos x="1389" y="1139"/>
                  </a:cxn>
                  <a:cxn ang="0">
                    <a:pos x="1506" y="1230"/>
                  </a:cxn>
                  <a:cxn ang="0">
                    <a:pos x="1501" y="1309"/>
                  </a:cxn>
                  <a:cxn ang="0">
                    <a:pos x="1353" y="1319"/>
                  </a:cxn>
                  <a:cxn ang="0">
                    <a:pos x="1287" y="1078"/>
                  </a:cxn>
                  <a:cxn ang="0">
                    <a:pos x="819" y="840"/>
                  </a:cxn>
                  <a:cxn ang="0">
                    <a:pos x="831" y="915"/>
                  </a:cxn>
                  <a:cxn ang="0">
                    <a:pos x="726" y="1012"/>
                  </a:cxn>
                  <a:cxn ang="0">
                    <a:pos x="709" y="976"/>
                  </a:cxn>
                  <a:cxn ang="0">
                    <a:pos x="679" y="976"/>
                  </a:cxn>
                  <a:cxn ang="0">
                    <a:pos x="594" y="1178"/>
                  </a:cxn>
                  <a:cxn ang="0">
                    <a:pos x="333" y="1376"/>
                  </a:cxn>
                  <a:cxn ang="0">
                    <a:pos x="74" y="1470"/>
                  </a:cxn>
                  <a:cxn ang="0">
                    <a:pos x="0" y="1457"/>
                  </a:cxn>
                  <a:cxn ang="0">
                    <a:pos x="297" y="1288"/>
                  </a:cxn>
                  <a:cxn ang="0">
                    <a:pos x="333" y="1288"/>
                  </a:cxn>
                  <a:cxn ang="0">
                    <a:pos x="441" y="1156"/>
                  </a:cxn>
                  <a:cxn ang="0">
                    <a:pos x="490" y="1152"/>
                  </a:cxn>
                  <a:cxn ang="0">
                    <a:pos x="564" y="1052"/>
                  </a:cxn>
                  <a:cxn ang="0">
                    <a:pos x="539" y="1008"/>
                  </a:cxn>
                  <a:cxn ang="0">
                    <a:pos x="380" y="1029"/>
                  </a:cxn>
                  <a:cxn ang="0">
                    <a:pos x="271" y="779"/>
                  </a:cxn>
                  <a:cxn ang="0">
                    <a:pos x="333" y="666"/>
                  </a:cxn>
                  <a:cxn ang="0">
                    <a:pos x="433" y="626"/>
                  </a:cxn>
                  <a:cxn ang="0">
                    <a:pos x="397" y="526"/>
                  </a:cxn>
                  <a:cxn ang="0">
                    <a:pos x="293" y="573"/>
                  </a:cxn>
                  <a:cxn ang="0">
                    <a:pos x="214" y="429"/>
                  </a:cxn>
                  <a:cxn ang="0">
                    <a:pos x="301" y="395"/>
                  </a:cxn>
                  <a:cxn ang="0">
                    <a:pos x="380" y="433"/>
                  </a:cxn>
                  <a:cxn ang="0">
                    <a:pos x="416" y="412"/>
                  </a:cxn>
                  <a:cxn ang="0">
                    <a:pos x="350" y="289"/>
                  </a:cxn>
                  <a:cxn ang="0">
                    <a:pos x="236" y="280"/>
                  </a:cxn>
                  <a:cxn ang="0">
                    <a:pos x="240" y="219"/>
                  </a:cxn>
                </a:cxnLst>
                <a:rect l="0" t="0" r="r" b="b"/>
                <a:pathLst>
                  <a:path w="1506" h="1470">
                    <a:moveTo>
                      <a:pt x="240" y="219"/>
                    </a:moveTo>
                    <a:lnTo>
                      <a:pt x="543" y="0"/>
                    </a:lnTo>
                    <a:lnTo>
                      <a:pt x="687" y="39"/>
                    </a:lnTo>
                    <a:lnTo>
                      <a:pt x="757" y="109"/>
                    </a:lnTo>
                    <a:lnTo>
                      <a:pt x="1041" y="136"/>
                    </a:lnTo>
                    <a:lnTo>
                      <a:pt x="1050" y="863"/>
                    </a:lnTo>
                    <a:lnTo>
                      <a:pt x="1143" y="885"/>
                    </a:lnTo>
                    <a:lnTo>
                      <a:pt x="1186" y="972"/>
                    </a:lnTo>
                    <a:lnTo>
                      <a:pt x="1251" y="942"/>
                    </a:lnTo>
                    <a:lnTo>
                      <a:pt x="1389" y="1139"/>
                    </a:lnTo>
                    <a:lnTo>
                      <a:pt x="1506" y="1230"/>
                    </a:lnTo>
                    <a:lnTo>
                      <a:pt x="1501" y="1309"/>
                    </a:lnTo>
                    <a:lnTo>
                      <a:pt x="1353" y="1319"/>
                    </a:lnTo>
                    <a:lnTo>
                      <a:pt x="1287" y="1078"/>
                    </a:lnTo>
                    <a:lnTo>
                      <a:pt x="819" y="840"/>
                    </a:lnTo>
                    <a:lnTo>
                      <a:pt x="831" y="915"/>
                    </a:lnTo>
                    <a:lnTo>
                      <a:pt x="726" y="1012"/>
                    </a:lnTo>
                    <a:lnTo>
                      <a:pt x="709" y="976"/>
                    </a:lnTo>
                    <a:lnTo>
                      <a:pt x="679" y="976"/>
                    </a:lnTo>
                    <a:lnTo>
                      <a:pt x="594" y="1178"/>
                    </a:lnTo>
                    <a:lnTo>
                      <a:pt x="333" y="1376"/>
                    </a:lnTo>
                    <a:lnTo>
                      <a:pt x="74" y="1470"/>
                    </a:lnTo>
                    <a:lnTo>
                      <a:pt x="0" y="1457"/>
                    </a:lnTo>
                    <a:lnTo>
                      <a:pt x="297" y="1288"/>
                    </a:lnTo>
                    <a:lnTo>
                      <a:pt x="333" y="1288"/>
                    </a:lnTo>
                    <a:lnTo>
                      <a:pt x="441" y="1156"/>
                    </a:lnTo>
                    <a:lnTo>
                      <a:pt x="490" y="1152"/>
                    </a:lnTo>
                    <a:lnTo>
                      <a:pt x="564" y="1052"/>
                    </a:lnTo>
                    <a:lnTo>
                      <a:pt x="539" y="1008"/>
                    </a:lnTo>
                    <a:lnTo>
                      <a:pt x="380" y="1029"/>
                    </a:lnTo>
                    <a:lnTo>
                      <a:pt x="271" y="779"/>
                    </a:lnTo>
                    <a:lnTo>
                      <a:pt x="333" y="666"/>
                    </a:lnTo>
                    <a:lnTo>
                      <a:pt x="433" y="626"/>
                    </a:lnTo>
                    <a:lnTo>
                      <a:pt x="397" y="526"/>
                    </a:lnTo>
                    <a:lnTo>
                      <a:pt x="293" y="573"/>
                    </a:lnTo>
                    <a:lnTo>
                      <a:pt x="214" y="429"/>
                    </a:lnTo>
                    <a:lnTo>
                      <a:pt x="301" y="395"/>
                    </a:lnTo>
                    <a:lnTo>
                      <a:pt x="380" y="433"/>
                    </a:lnTo>
                    <a:lnTo>
                      <a:pt x="416" y="412"/>
                    </a:lnTo>
                    <a:lnTo>
                      <a:pt x="350" y="289"/>
                    </a:lnTo>
                    <a:lnTo>
                      <a:pt x="236" y="280"/>
                    </a:lnTo>
                    <a:lnTo>
                      <a:pt x="240" y="219"/>
                    </a:lnTo>
                    <a:close/>
                  </a:path>
                </a:pathLst>
              </a:custGeom>
              <a:grpFill/>
              <a:ln w="9525" cap="flat" cmpd="sng">
                <a:solidFill>
                  <a:srgbClr val="FFFFFF"/>
                </a:solidFill>
                <a:prstDash val="solid"/>
                <a:round/>
                <a:headEnd/>
                <a:tailEnd/>
              </a:ln>
              <a:effectLst/>
            </p:spPr>
            <p:txBody>
              <a:bodyPr wrap="none" anchor="ctr"/>
              <a:lstStyle/>
              <a:p>
                <a:pPr marL="0" marR="0" lvl="0" indent="0" algn="ctr" defTabSz="914400" eaLnBrk="1" fontAlgn="base" latinLnBrk="0" hangingPunct="1">
                  <a:lnSpc>
                    <a:spcPct val="100000"/>
                  </a:lnSpc>
                  <a:spcBef>
                    <a:spcPct val="50000"/>
                  </a:spcBef>
                  <a:spcAft>
                    <a:spcPct val="0"/>
                  </a:spcAft>
                  <a:buClr>
                    <a:srgbClr val="FECC68"/>
                  </a:buClr>
                  <a:buSzPct val="85000"/>
                  <a:buFont typeface="Wingdings 2" pitchFamily="18" charset="2"/>
                  <a:buNone/>
                  <a:tabLst/>
                  <a:defRPr/>
                </a:pPr>
                <a:endParaRPr kumimoji="0" lang="en-US" sz="1400" b="0" i="0" u="none" strike="noStrike" kern="0" cap="none" spc="0" normalizeH="0" baseline="0" noProof="0">
                  <a:ln>
                    <a:noFill/>
                  </a:ln>
                  <a:solidFill>
                    <a:srgbClr val="000000"/>
                  </a:solidFill>
                  <a:effectLst/>
                  <a:uLnTx/>
                  <a:uFillTx/>
                  <a:ea typeface="Arial Unicode MS" pitchFamily="34" charset="-128"/>
                  <a:cs typeface="Arial Unicode MS" pitchFamily="34" charset="-128"/>
                </a:endParaRPr>
              </a:p>
            </p:txBody>
          </p:sp>
          <p:sp>
            <p:nvSpPr>
              <p:cNvPr id="70" name="Freeform 103"/>
              <p:cNvSpPr>
                <a:spLocks/>
              </p:cNvSpPr>
              <p:nvPr/>
            </p:nvSpPr>
            <p:spPr bwMode="auto">
              <a:xfrm>
                <a:off x="833188" y="1597355"/>
                <a:ext cx="1321345" cy="1127004"/>
              </a:xfrm>
              <a:custGeom>
                <a:avLst/>
                <a:gdLst/>
                <a:ahLst/>
                <a:cxnLst>
                  <a:cxn ang="0">
                    <a:pos x="0" y="297"/>
                  </a:cxn>
                  <a:cxn ang="0">
                    <a:pos x="9" y="279"/>
                  </a:cxn>
                  <a:cxn ang="0">
                    <a:pos x="7" y="253"/>
                  </a:cxn>
                  <a:cxn ang="0">
                    <a:pos x="30" y="223"/>
                  </a:cxn>
                  <a:cxn ang="0">
                    <a:pos x="37" y="215"/>
                  </a:cxn>
                  <a:cxn ang="0">
                    <a:pos x="37" y="215"/>
                  </a:cxn>
                  <a:cxn ang="0">
                    <a:pos x="34" y="214"/>
                  </a:cxn>
                  <a:cxn ang="0">
                    <a:pos x="48" y="194"/>
                  </a:cxn>
                  <a:cxn ang="0">
                    <a:pos x="47" y="194"/>
                  </a:cxn>
                  <a:cxn ang="0">
                    <a:pos x="61" y="156"/>
                  </a:cxn>
                  <a:cxn ang="0">
                    <a:pos x="72" y="138"/>
                  </a:cxn>
                  <a:cxn ang="0">
                    <a:pos x="76" y="120"/>
                  </a:cxn>
                  <a:cxn ang="0">
                    <a:pos x="87" y="89"/>
                  </a:cxn>
                  <a:cxn ang="0">
                    <a:pos x="97" y="70"/>
                  </a:cxn>
                  <a:cxn ang="0">
                    <a:pos x="99" y="55"/>
                  </a:cxn>
                  <a:cxn ang="0">
                    <a:pos x="103" y="46"/>
                  </a:cxn>
                  <a:cxn ang="0">
                    <a:pos x="106" y="32"/>
                  </a:cxn>
                  <a:cxn ang="0">
                    <a:pos x="109" y="21"/>
                  </a:cxn>
                  <a:cxn ang="0">
                    <a:pos x="117" y="0"/>
                  </a:cxn>
                  <a:cxn ang="0">
                    <a:pos x="125" y="6"/>
                  </a:cxn>
                  <a:cxn ang="0">
                    <a:pos x="128" y="2"/>
                  </a:cxn>
                  <a:cxn ang="0">
                    <a:pos x="139" y="4"/>
                  </a:cxn>
                  <a:cxn ang="0">
                    <a:pos x="148" y="13"/>
                  </a:cxn>
                  <a:cxn ang="0">
                    <a:pos x="163" y="15"/>
                  </a:cxn>
                  <a:cxn ang="0">
                    <a:pos x="174" y="35"/>
                  </a:cxn>
                  <a:cxn ang="0">
                    <a:pos x="181" y="69"/>
                  </a:cxn>
                  <a:cxn ang="0">
                    <a:pos x="194" y="76"/>
                  </a:cxn>
                  <a:cxn ang="0">
                    <a:pos x="215" y="74"/>
                  </a:cxn>
                  <a:cxn ang="0">
                    <a:pos x="231" y="73"/>
                  </a:cxn>
                  <a:cxn ang="0">
                    <a:pos x="250" y="78"/>
                  </a:cxn>
                  <a:cxn ang="0">
                    <a:pos x="268" y="86"/>
                  </a:cxn>
                  <a:cxn ang="0">
                    <a:pos x="295" y="86"/>
                  </a:cxn>
                  <a:cxn ang="0">
                    <a:pos x="310" y="92"/>
                  </a:cxn>
                  <a:cxn ang="0">
                    <a:pos x="348" y="88"/>
                  </a:cxn>
                  <a:cxn ang="0">
                    <a:pos x="369" y="88"/>
                  </a:cxn>
                  <a:cxn ang="0">
                    <a:pos x="386" y="86"/>
                  </a:cxn>
                  <a:cxn ang="0">
                    <a:pos x="504" y="120"/>
                  </a:cxn>
                  <a:cxn ang="0">
                    <a:pos x="519" y="138"/>
                  </a:cxn>
                  <a:cxn ang="0">
                    <a:pos x="506" y="168"/>
                  </a:cxn>
                  <a:cxn ang="0">
                    <a:pos x="487" y="198"/>
                  </a:cxn>
                  <a:cxn ang="0">
                    <a:pos x="472" y="214"/>
                  </a:cxn>
                  <a:cxn ang="0">
                    <a:pos x="456" y="245"/>
                  </a:cxn>
                  <a:cxn ang="0">
                    <a:pos x="468" y="253"/>
                  </a:cxn>
                  <a:cxn ang="0">
                    <a:pos x="467" y="271"/>
                  </a:cxn>
                  <a:cxn ang="0">
                    <a:pos x="457" y="287"/>
                  </a:cxn>
                  <a:cxn ang="0">
                    <a:pos x="251" y="393"/>
                  </a:cxn>
                  <a:cxn ang="0">
                    <a:pos x="7" y="328"/>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close/>
                  </a:path>
                </a:pathLst>
              </a:custGeom>
              <a:grpFill/>
              <a:ln w="9525">
                <a:noFill/>
                <a:round/>
                <a:headEnd/>
                <a:tailEnd/>
              </a:ln>
            </p:spPr>
            <p:txBody>
              <a:bodyPr>
                <a:prstTxWarp prst="textNoShape">
                  <a:avLst/>
                </a:prstTxWarp>
              </a:bodyPr>
              <a:lstStyle/>
              <a:p>
                <a:endParaRPr lang="en-US"/>
              </a:p>
            </p:txBody>
          </p:sp>
          <p:sp>
            <p:nvSpPr>
              <p:cNvPr id="71" name="Freeform 104"/>
              <p:cNvSpPr>
                <a:spLocks/>
              </p:cNvSpPr>
              <p:nvPr/>
            </p:nvSpPr>
            <p:spPr bwMode="auto">
              <a:xfrm>
                <a:off x="833188" y="1597355"/>
                <a:ext cx="1321345" cy="1127004"/>
              </a:xfrm>
              <a:custGeom>
                <a:avLst/>
                <a:gdLst/>
                <a:ahLst/>
                <a:cxnLst>
                  <a:cxn ang="0">
                    <a:pos x="0" y="297"/>
                  </a:cxn>
                  <a:cxn ang="0">
                    <a:pos x="9" y="279"/>
                  </a:cxn>
                  <a:cxn ang="0">
                    <a:pos x="7" y="253"/>
                  </a:cxn>
                  <a:cxn ang="0">
                    <a:pos x="30" y="223"/>
                  </a:cxn>
                  <a:cxn ang="0">
                    <a:pos x="37" y="215"/>
                  </a:cxn>
                  <a:cxn ang="0">
                    <a:pos x="37" y="215"/>
                  </a:cxn>
                  <a:cxn ang="0">
                    <a:pos x="34" y="214"/>
                  </a:cxn>
                  <a:cxn ang="0">
                    <a:pos x="48" y="194"/>
                  </a:cxn>
                  <a:cxn ang="0">
                    <a:pos x="47" y="194"/>
                  </a:cxn>
                  <a:cxn ang="0">
                    <a:pos x="61" y="156"/>
                  </a:cxn>
                  <a:cxn ang="0">
                    <a:pos x="72" y="138"/>
                  </a:cxn>
                  <a:cxn ang="0">
                    <a:pos x="76" y="120"/>
                  </a:cxn>
                  <a:cxn ang="0">
                    <a:pos x="87" y="89"/>
                  </a:cxn>
                  <a:cxn ang="0">
                    <a:pos x="97" y="70"/>
                  </a:cxn>
                  <a:cxn ang="0">
                    <a:pos x="99" y="55"/>
                  </a:cxn>
                  <a:cxn ang="0">
                    <a:pos x="103" y="46"/>
                  </a:cxn>
                  <a:cxn ang="0">
                    <a:pos x="106" y="32"/>
                  </a:cxn>
                  <a:cxn ang="0">
                    <a:pos x="109" y="21"/>
                  </a:cxn>
                  <a:cxn ang="0">
                    <a:pos x="117" y="0"/>
                  </a:cxn>
                  <a:cxn ang="0">
                    <a:pos x="125" y="6"/>
                  </a:cxn>
                  <a:cxn ang="0">
                    <a:pos x="128" y="2"/>
                  </a:cxn>
                  <a:cxn ang="0">
                    <a:pos x="139" y="4"/>
                  </a:cxn>
                  <a:cxn ang="0">
                    <a:pos x="148" y="13"/>
                  </a:cxn>
                  <a:cxn ang="0">
                    <a:pos x="163" y="15"/>
                  </a:cxn>
                  <a:cxn ang="0">
                    <a:pos x="174" y="35"/>
                  </a:cxn>
                  <a:cxn ang="0">
                    <a:pos x="181" y="69"/>
                  </a:cxn>
                  <a:cxn ang="0">
                    <a:pos x="194" y="76"/>
                  </a:cxn>
                  <a:cxn ang="0">
                    <a:pos x="215" y="74"/>
                  </a:cxn>
                  <a:cxn ang="0">
                    <a:pos x="231" y="73"/>
                  </a:cxn>
                  <a:cxn ang="0">
                    <a:pos x="250" y="78"/>
                  </a:cxn>
                  <a:cxn ang="0">
                    <a:pos x="268" y="86"/>
                  </a:cxn>
                  <a:cxn ang="0">
                    <a:pos x="295" y="86"/>
                  </a:cxn>
                  <a:cxn ang="0">
                    <a:pos x="310" y="92"/>
                  </a:cxn>
                  <a:cxn ang="0">
                    <a:pos x="348" y="88"/>
                  </a:cxn>
                  <a:cxn ang="0">
                    <a:pos x="369" y="88"/>
                  </a:cxn>
                  <a:cxn ang="0">
                    <a:pos x="386" y="86"/>
                  </a:cxn>
                  <a:cxn ang="0">
                    <a:pos x="504" y="120"/>
                  </a:cxn>
                  <a:cxn ang="0">
                    <a:pos x="519" y="138"/>
                  </a:cxn>
                  <a:cxn ang="0">
                    <a:pos x="506" y="168"/>
                  </a:cxn>
                  <a:cxn ang="0">
                    <a:pos x="487" y="198"/>
                  </a:cxn>
                  <a:cxn ang="0">
                    <a:pos x="472" y="214"/>
                  </a:cxn>
                  <a:cxn ang="0">
                    <a:pos x="456" y="245"/>
                  </a:cxn>
                  <a:cxn ang="0">
                    <a:pos x="468" y="253"/>
                  </a:cxn>
                  <a:cxn ang="0">
                    <a:pos x="467" y="271"/>
                  </a:cxn>
                  <a:cxn ang="0">
                    <a:pos x="457" y="287"/>
                  </a:cxn>
                  <a:cxn ang="0">
                    <a:pos x="251" y="393"/>
                  </a:cxn>
                  <a:cxn ang="0">
                    <a:pos x="7" y="328"/>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72" name="Freeform 105"/>
              <p:cNvSpPr>
                <a:spLocks/>
              </p:cNvSpPr>
              <p:nvPr/>
            </p:nvSpPr>
            <p:spPr bwMode="auto">
              <a:xfrm>
                <a:off x="1322669" y="2622615"/>
                <a:ext cx="1044903" cy="1661809"/>
              </a:xfrm>
              <a:custGeom>
                <a:avLst/>
                <a:gdLst/>
                <a:ahLst/>
                <a:cxnLst>
                  <a:cxn ang="0">
                    <a:pos x="14" y="186"/>
                  </a:cxn>
                  <a:cxn ang="0">
                    <a:pos x="58" y="0"/>
                  </a:cxn>
                  <a:cxn ang="0">
                    <a:pos x="161" y="24"/>
                  </a:cxn>
                  <a:cxn ang="0">
                    <a:pos x="235" y="39"/>
                  </a:cxn>
                  <a:cxn ang="0">
                    <a:pos x="331" y="60"/>
                  </a:cxn>
                  <a:cxn ang="0">
                    <a:pos x="412" y="75"/>
                  </a:cxn>
                  <a:cxn ang="0">
                    <a:pos x="339" y="481"/>
                  </a:cxn>
                  <a:cxn ang="0">
                    <a:pos x="327" y="545"/>
                  </a:cxn>
                  <a:cxn ang="0">
                    <a:pos x="323" y="553"/>
                  </a:cxn>
                  <a:cxn ang="0">
                    <a:pos x="316" y="559"/>
                  </a:cxn>
                  <a:cxn ang="0">
                    <a:pos x="311" y="557"/>
                  </a:cxn>
                  <a:cxn ang="0">
                    <a:pos x="309" y="552"/>
                  </a:cxn>
                  <a:cxn ang="0">
                    <a:pos x="304" y="546"/>
                  </a:cxn>
                  <a:cxn ang="0">
                    <a:pos x="298" y="546"/>
                  </a:cxn>
                  <a:cxn ang="0">
                    <a:pos x="293" y="542"/>
                  </a:cxn>
                  <a:cxn ang="0">
                    <a:pos x="288" y="544"/>
                  </a:cxn>
                  <a:cxn ang="0">
                    <a:pos x="281" y="548"/>
                  </a:cxn>
                  <a:cxn ang="0">
                    <a:pos x="279" y="555"/>
                  </a:cxn>
                  <a:cxn ang="0">
                    <a:pos x="282" y="565"/>
                  </a:cxn>
                  <a:cxn ang="0">
                    <a:pos x="279" y="571"/>
                  </a:cxn>
                  <a:cxn ang="0">
                    <a:pos x="279" y="575"/>
                  </a:cxn>
                  <a:cxn ang="0">
                    <a:pos x="279" y="586"/>
                  </a:cxn>
                  <a:cxn ang="0">
                    <a:pos x="278" y="593"/>
                  </a:cxn>
                  <a:cxn ang="0">
                    <a:pos x="277" y="598"/>
                  </a:cxn>
                  <a:cxn ang="0">
                    <a:pos x="279" y="609"/>
                  </a:cxn>
                  <a:cxn ang="0">
                    <a:pos x="278" y="621"/>
                  </a:cxn>
                  <a:cxn ang="0">
                    <a:pos x="273" y="626"/>
                  </a:cxn>
                  <a:cxn ang="0">
                    <a:pos x="271" y="637"/>
                  </a:cxn>
                  <a:cxn ang="0">
                    <a:pos x="191" y="518"/>
                  </a:cxn>
                  <a:cxn ang="0">
                    <a:pos x="0" y="240"/>
                  </a:cxn>
                  <a:cxn ang="0">
                    <a:pos x="14" y="186"/>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close/>
                  </a:path>
                </a:pathLst>
              </a:custGeom>
              <a:grpFill/>
              <a:ln w="9525">
                <a:noFill/>
                <a:round/>
                <a:headEnd/>
                <a:tailEnd/>
              </a:ln>
            </p:spPr>
            <p:txBody>
              <a:bodyPr>
                <a:prstTxWarp prst="textNoShape">
                  <a:avLst/>
                </a:prstTxWarp>
              </a:bodyPr>
              <a:lstStyle/>
              <a:p>
                <a:endParaRPr lang="en-US"/>
              </a:p>
            </p:txBody>
          </p:sp>
          <p:sp>
            <p:nvSpPr>
              <p:cNvPr id="73" name="Freeform 106"/>
              <p:cNvSpPr>
                <a:spLocks/>
              </p:cNvSpPr>
              <p:nvPr/>
            </p:nvSpPr>
            <p:spPr bwMode="auto">
              <a:xfrm>
                <a:off x="1322669" y="2622615"/>
                <a:ext cx="1044903" cy="1661809"/>
              </a:xfrm>
              <a:custGeom>
                <a:avLst/>
                <a:gdLst/>
                <a:ahLst/>
                <a:cxnLst>
                  <a:cxn ang="0">
                    <a:pos x="14" y="186"/>
                  </a:cxn>
                  <a:cxn ang="0">
                    <a:pos x="58" y="0"/>
                  </a:cxn>
                  <a:cxn ang="0">
                    <a:pos x="161" y="24"/>
                  </a:cxn>
                  <a:cxn ang="0">
                    <a:pos x="235" y="39"/>
                  </a:cxn>
                  <a:cxn ang="0">
                    <a:pos x="331" y="60"/>
                  </a:cxn>
                  <a:cxn ang="0">
                    <a:pos x="412" y="75"/>
                  </a:cxn>
                  <a:cxn ang="0">
                    <a:pos x="339" y="481"/>
                  </a:cxn>
                  <a:cxn ang="0">
                    <a:pos x="327" y="545"/>
                  </a:cxn>
                  <a:cxn ang="0">
                    <a:pos x="323" y="553"/>
                  </a:cxn>
                  <a:cxn ang="0">
                    <a:pos x="316" y="559"/>
                  </a:cxn>
                  <a:cxn ang="0">
                    <a:pos x="311" y="557"/>
                  </a:cxn>
                  <a:cxn ang="0">
                    <a:pos x="309" y="552"/>
                  </a:cxn>
                  <a:cxn ang="0">
                    <a:pos x="304" y="546"/>
                  </a:cxn>
                  <a:cxn ang="0">
                    <a:pos x="298" y="546"/>
                  </a:cxn>
                  <a:cxn ang="0">
                    <a:pos x="293" y="542"/>
                  </a:cxn>
                  <a:cxn ang="0">
                    <a:pos x="288" y="544"/>
                  </a:cxn>
                  <a:cxn ang="0">
                    <a:pos x="281" y="548"/>
                  </a:cxn>
                  <a:cxn ang="0">
                    <a:pos x="279" y="555"/>
                  </a:cxn>
                  <a:cxn ang="0">
                    <a:pos x="282" y="565"/>
                  </a:cxn>
                  <a:cxn ang="0">
                    <a:pos x="279" y="571"/>
                  </a:cxn>
                  <a:cxn ang="0">
                    <a:pos x="279" y="575"/>
                  </a:cxn>
                  <a:cxn ang="0">
                    <a:pos x="279" y="586"/>
                  </a:cxn>
                  <a:cxn ang="0">
                    <a:pos x="278" y="593"/>
                  </a:cxn>
                  <a:cxn ang="0">
                    <a:pos x="277" y="598"/>
                  </a:cxn>
                  <a:cxn ang="0">
                    <a:pos x="279" y="609"/>
                  </a:cxn>
                  <a:cxn ang="0">
                    <a:pos x="278" y="621"/>
                  </a:cxn>
                  <a:cxn ang="0">
                    <a:pos x="273" y="626"/>
                  </a:cxn>
                  <a:cxn ang="0">
                    <a:pos x="271" y="637"/>
                  </a:cxn>
                  <a:cxn ang="0">
                    <a:pos x="191" y="518"/>
                  </a:cxn>
                  <a:cxn ang="0">
                    <a:pos x="0" y="240"/>
                  </a:cxn>
                  <a:cxn ang="0">
                    <a:pos x="14" y="186"/>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74" name="Freeform 107"/>
              <p:cNvSpPr>
                <a:spLocks/>
              </p:cNvSpPr>
              <p:nvPr/>
            </p:nvSpPr>
            <p:spPr bwMode="auto">
              <a:xfrm>
                <a:off x="1883163" y="3877450"/>
                <a:ext cx="1110843" cy="1335708"/>
              </a:xfrm>
              <a:custGeom>
                <a:avLst/>
                <a:gdLst/>
                <a:ahLst/>
                <a:cxnLst>
                  <a:cxn ang="0">
                    <a:pos x="12" y="339"/>
                  </a:cxn>
                  <a:cxn ang="0">
                    <a:pos x="18" y="339"/>
                  </a:cxn>
                  <a:cxn ang="0">
                    <a:pos x="24" y="335"/>
                  </a:cxn>
                  <a:cxn ang="0">
                    <a:pos x="30" y="323"/>
                  </a:cxn>
                  <a:cxn ang="0">
                    <a:pos x="24" y="315"/>
                  </a:cxn>
                  <a:cxn ang="0">
                    <a:pos x="18" y="308"/>
                  </a:cxn>
                  <a:cxn ang="0">
                    <a:pos x="20" y="297"/>
                  </a:cxn>
                  <a:cxn ang="0">
                    <a:pos x="20" y="287"/>
                  </a:cxn>
                  <a:cxn ang="0">
                    <a:pos x="35" y="272"/>
                  </a:cxn>
                  <a:cxn ang="0">
                    <a:pos x="41" y="259"/>
                  </a:cxn>
                  <a:cxn ang="0">
                    <a:pos x="43" y="240"/>
                  </a:cxn>
                  <a:cxn ang="0">
                    <a:pos x="52" y="232"/>
                  </a:cxn>
                  <a:cxn ang="0">
                    <a:pos x="73" y="217"/>
                  </a:cxn>
                  <a:cxn ang="0">
                    <a:pos x="60" y="202"/>
                  </a:cxn>
                  <a:cxn ang="0">
                    <a:pos x="58" y="190"/>
                  </a:cxn>
                  <a:cxn ang="0">
                    <a:pos x="56" y="178"/>
                  </a:cxn>
                  <a:cxn ang="0">
                    <a:pos x="50" y="162"/>
                  </a:cxn>
                  <a:cxn ang="0">
                    <a:pos x="52" y="145"/>
                  </a:cxn>
                  <a:cxn ang="0">
                    <a:pos x="58" y="128"/>
                  </a:cxn>
                  <a:cxn ang="0">
                    <a:pos x="57" y="112"/>
                  </a:cxn>
                  <a:cxn ang="0">
                    <a:pos x="58" y="94"/>
                  </a:cxn>
                  <a:cxn ang="0">
                    <a:pos x="61" y="84"/>
                  </a:cxn>
                  <a:cxn ang="0">
                    <a:pos x="60" y="67"/>
                  </a:cxn>
                  <a:cxn ang="0">
                    <a:pos x="72" y="61"/>
                  </a:cxn>
                  <a:cxn ang="0">
                    <a:pos x="83" y="65"/>
                  </a:cxn>
                  <a:cxn ang="0">
                    <a:pos x="90" y="76"/>
                  </a:cxn>
                  <a:cxn ang="0">
                    <a:pos x="102" y="72"/>
                  </a:cxn>
                  <a:cxn ang="0">
                    <a:pos x="118" y="0"/>
                  </a:cxn>
                  <a:cxn ang="0">
                    <a:pos x="265" y="25"/>
                  </a:cxn>
                  <a:cxn ang="0">
                    <a:pos x="438" y="49"/>
                  </a:cxn>
                  <a:cxn ang="0">
                    <a:pos x="380" y="512"/>
                  </a:cxn>
                  <a:cxn ang="0">
                    <a:pos x="242" y="494"/>
                  </a:cxn>
                  <a:cxn ang="0">
                    <a:pos x="16" y="365"/>
                  </a:cxn>
                  <a:cxn ang="0">
                    <a:pos x="3" y="350"/>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close/>
                  </a:path>
                </a:pathLst>
              </a:custGeom>
              <a:grpFill/>
              <a:ln w="9525">
                <a:noFill/>
                <a:round/>
                <a:headEnd/>
                <a:tailEnd/>
              </a:ln>
            </p:spPr>
            <p:txBody>
              <a:bodyPr>
                <a:prstTxWarp prst="textNoShape">
                  <a:avLst/>
                </a:prstTxWarp>
              </a:bodyPr>
              <a:lstStyle/>
              <a:p>
                <a:endParaRPr lang="en-US"/>
              </a:p>
            </p:txBody>
          </p:sp>
          <p:sp>
            <p:nvSpPr>
              <p:cNvPr id="75" name="Freeform 108"/>
              <p:cNvSpPr>
                <a:spLocks/>
              </p:cNvSpPr>
              <p:nvPr/>
            </p:nvSpPr>
            <p:spPr bwMode="auto">
              <a:xfrm>
                <a:off x="1883163" y="3877450"/>
                <a:ext cx="1110843" cy="1335708"/>
              </a:xfrm>
              <a:custGeom>
                <a:avLst/>
                <a:gdLst/>
                <a:ahLst/>
                <a:cxnLst>
                  <a:cxn ang="0">
                    <a:pos x="12" y="339"/>
                  </a:cxn>
                  <a:cxn ang="0">
                    <a:pos x="18" y="339"/>
                  </a:cxn>
                  <a:cxn ang="0">
                    <a:pos x="24" y="335"/>
                  </a:cxn>
                  <a:cxn ang="0">
                    <a:pos x="30" y="323"/>
                  </a:cxn>
                  <a:cxn ang="0">
                    <a:pos x="24" y="315"/>
                  </a:cxn>
                  <a:cxn ang="0">
                    <a:pos x="18" y="308"/>
                  </a:cxn>
                  <a:cxn ang="0">
                    <a:pos x="20" y="297"/>
                  </a:cxn>
                  <a:cxn ang="0">
                    <a:pos x="20" y="287"/>
                  </a:cxn>
                  <a:cxn ang="0">
                    <a:pos x="35" y="272"/>
                  </a:cxn>
                  <a:cxn ang="0">
                    <a:pos x="41" y="259"/>
                  </a:cxn>
                  <a:cxn ang="0">
                    <a:pos x="43" y="240"/>
                  </a:cxn>
                  <a:cxn ang="0">
                    <a:pos x="52" y="232"/>
                  </a:cxn>
                  <a:cxn ang="0">
                    <a:pos x="73" y="217"/>
                  </a:cxn>
                  <a:cxn ang="0">
                    <a:pos x="60" y="202"/>
                  </a:cxn>
                  <a:cxn ang="0">
                    <a:pos x="58" y="190"/>
                  </a:cxn>
                  <a:cxn ang="0">
                    <a:pos x="56" y="178"/>
                  </a:cxn>
                  <a:cxn ang="0">
                    <a:pos x="50" y="162"/>
                  </a:cxn>
                  <a:cxn ang="0">
                    <a:pos x="52" y="145"/>
                  </a:cxn>
                  <a:cxn ang="0">
                    <a:pos x="58" y="128"/>
                  </a:cxn>
                  <a:cxn ang="0">
                    <a:pos x="57" y="112"/>
                  </a:cxn>
                  <a:cxn ang="0">
                    <a:pos x="58" y="94"/>
                  </a:cxn>
                  <a:cxn ang="0">
                    <a:pos x="61" y="84"/>
                  </a:cxn>
                  <a:cxn ang="0">
                    <a:pos x="60" y="67"/>
                  </a:cxn>
                  <a:cxn ang="0">
                    <a:pos x="72" y="61"/>
                  </a:cxn>
                  <a:cxn ang="0">
                    <a:pos x="83" y="65"/>
                  </a:cxn>
                  <a:cxn ang="0">
                    <a:pos x="90" y="76"/>
                  </a:cxn>
                  <a:cxn ang="0">
                    <a:pos x="102" y="72"/>
                  </a:cxn>
                  <a:cxn ang="0">
                    <a:pos x="118" y="0"/>
                  </a:cxn>
                  <a:cxn ang="0">
                    <a:pos x="265" y="25"/>
                  </a:cxn>
                  <a:cxn ang="0">
                    <a:pos x="438" y="49"/>
                  </a:cxn>
                  <a:cxn ang="0">
                    <a:pos x="380" y="512"/>
                  </a:cxn>
                  <a:cxn ang="0">
                    <a:pos x="242" y="494"/>
                  </a:cxn>
                  <a:cxn ang="0">
                    <a:pos x="16" y="365"/>
                  </a:cxn>
                  <a:cxn ang="0">
                    <a:pos x="3" y="350"/>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76" name="Freeform 109"/>
              <p:cNvSpPr>
                <a:spLocks/>
              </p:cNvSpPr>
              <p:nvPr/>
            </p:nvSpPr>
            <p:spPr bwMode="auto">
              <a:xfrm>
                <a:off x="1918670" y="1263428"/>
                <a:ext cx="976426" cy="1627894"/>
              </a:xfrm>
              <a:custGeom>
                <a:avLst/>
                <a:gdLst/>
                <a:ahLst/>
                <a:cxnLst>
                  <a:cxn ang="0">
                    <a:pos x="29" y="415"/>
                  </a:cxn>
                  <a:cxn ang="0">
                    <a:pos x="35" y="410"/>
                  </a:cxn>
                  <a:cxn ang="0">
                    <a:pos x="40" y="392"/>
                  </a:cxn>
                  <a:cxn ang="0">
                    <a:pos x="40" y="381"/>
                  </a:cxn>
                  <a:cxn ang="0">
                    <a:pos x="31" y="377"/>
                  </a:cxn>
                  <a:cxn ang="0">
                    <a:pos x="32" y="357"/>
                  </a:cxn>
                  <a:cxn ang="0">
                    <a:pos x="44" y="342"/>
                  </a:cxn>
                  <a:cxn ang="0">
                    <a:pos x="57" y="331"/>
                  </a:cxn>
                  <a:cxn ang="0">
                    <a:pos x="61" y="322"/>
                  </a:cxn>
                  <a:cxn ang="0">
                    <a:pos x="78" y="296"/>
                  </a:cxn>
                  <a:cxn ang="0">
                    <a:pos x="93" y="277"/>
                  </a:cxn>
                  <a:cxn ang="0">
                    <a:pos x="81" y="256"/>
                  </a:cxn>
                  <a:cxn ang="0">
                    <a:pos x="76" y="248"/>
                  </a:cxn>
                  <a:cxn ang="0">
                    <a:pos x="74" y="236"/>
                  </a:cxn>
                  <a:cxn ang="0">
                    <a:pos x="73" y="209"/>
                  </a:cxn>
                  <a:cxn ang="0">
                    <a:pos x="77" y="187"/>
                  </a:cxn>
                  <a:cxn ang="0">
                    <a:pos x="118" y="0"/>
                  </a:cxn>
                  <a:cxn ang="0">
                    <a:pos x="171" y="11"/>
                  </a:cxn>
                  <a:cxn ang="0">
                    <a:pos x="154" y="91"/>
                  </a:cxn>
                  <a:cxn ang="0">
                    <a:pos x="162" y="110"/>
                  </a:cxn>
                  <a:cxn ang="0">
                    <a:pos x="168" y="126"/>
                  </a:cxn>
                  <a:cxn ang="0">
                    <a:pos x="169" y="137"/>
                  </a:cxn>
                  <a:cxn ang="0">
                    <a:pos x="172" y="148"/>
                  </a:cxn>
                  <a:cxn ang="0">
                    <a:pos x="181" y="157"/>
                  </a:cxn>
                  <a:cxn ang="0">
                    <a:pos x="187" y="167"/>
                  </a:cxn>
                  <a:cxn ang="0">
                    <a:pos x="195" y="183"/>
                  </a:cxn>
                  <a:cxn ang="0">
                    <a:pos x="199" y="191"/>
                  </a:cxn>
                  <a:cxn ang="0">
                    <a:pos x="204" y="201"/>
                  </a:cxn>
                  <a:cxn ang="0">
                    <a:pos x="213" y="206"/>
                  </a:cxn>
                  <a:cxn ang="0">
                    <a:pos x="217" y="214"/>
                  </a:cxn>
                  <a:cxn ang="0">
                    <a:pos x="228" y="216"/>
                  </a:cxn>
                  <a:cxn ang="0">
                    <a:pos x="217" y="243"/>
                  </a:cxn>
                  <a:cxn ang="0">
                    <a:pos x="211" y="254"/>
                  </a:cxn>
                  <a:cxn ang="0">
                    <a:pos x="210" y="263"/>
                  </a:cxn>
                  <a:cxn ang="0">
                    <a:pos x="211" y="280"/>
                  </a:cxn>
                  <a:cxn ang="0">
                    <a:pos x="203" y="285"/>
                  </a:cxn>
                  <a:cxn ang="0">
                    <a:pos x="200" y="296"/>
                  </a:cxn>
                  <a:cxn ang="0">
                    <a:pos x="206" y="304"/>
                  </a:cxn>
                  <a:cxn ang="0">
                    <a:pos x="215" y="309"/>
                  </a:cxn>
                  <a:cxn ang="0">
                    <a:pos x="238" y="303"/>
                  </a:cxn>
                  <a:cxn ang="0">
                    <a:pos x="242" y="319"/>
                  </a:cxn>
                  <a:cxn ang="0">
                    <a:pos x="249" y="343"/>
                  </a:cxn>
                  <a:cxn ang="0">
                    <a:pos x="255" y="354"/>
                  </a:cxn>
                  <a:cxn ang="0">
                    <a:pos x="252" y="366"/>
                  </a:cxn>
                  <a:cxn ang="0">
                    <a:pos x="257" y="377"/>
                  </a:cxn>
                  <a:cxn ang="0">
                    <a:pos x="270" y="380"/>
                  </a:cxn>
                  <a:cxn ang="0">
                    <a:pos x="271" y="395"/>
                  </a:cxn>
                  <a:cxn ang="0">
                    <a:pos x="272" y="404"/>
                  </a:cxn>
                  <a:cxn ang="0">
                    <a:pos x="280" y="415"/>
                  </a:cxn>
                  <a:cxn ang="0">
                    <a:pos x="283" y="408"/>
                  </a:cxn>
                  <a:cxn ang="0">
                    <a:pos x="299" y="408"/>
                  </a:cxn>
                  <a:cxn ang="0">
                    <a:pos x="310" y="410"/>
                  </a:cxn>
                  <a:cxn ang="0">
                    <a:pos x="318" y="404"/>
                  </a:cxn>
                  <a:cxn ang="0">
                    <a:pos x="339" y="408"/>
                  </a:cxn>
                  <a:cxn ang="0">
                    <a:pos x="350" y="410"/>
                  </a:cxn>
                  <a:cxn ang="0">
                    <a:pos x="360" y="410"/>
                  </a:cxn>
                  <a:cxn ang="0">
                    <a:pos x="374" y="400"/>
                  </a:cxn>
                  <a:cxn ang="0">
                    <a:pos x="381" y="417"/>
                  </a:cxn>
                  <a:cxn ang="0">
                    <a:pos x="355" y="624"/>
                  </a:cxn>
                  <a:cxn ang="0">
                    <a:pos x="200" y="600"/>
                  </a:cxn>
                  <a:cxn ang="0">
                    <a:pos x="96" y="58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close/>
                  </a:path>
                </a:pathLst>
              </a:custGeom>
              <a:grpFill/>
              <a:ln w="9525">
                <a:noFill/>
                <a:round/>
                <a:headEnd/>
                <a:tailEnd/>
              </a:ln>
            </p:spPr>
            <p:txBody>
              <a:bodyPr>
                <a:prstTxWarp prst="textNoShape">
                  <a:avLst/>
                </a:prstTxWarp>
              </a:bodyPr>
              <a:lstStyle/>
              <a:p>
                <a:endParaRPr lang="en-US"/>
              </a:p>
            </p:txBody>
          </p:sp>
          <p:sp>
            <p:nvSpPr>
              <p:cNvPr id="77" name="Freeform 110"/>
              <p:cNvSpPr>
                <a:spLocks/>
              </p:cNvSpPr>
              <p:nvPr/>
            </p:nvSpPr>
            <p:spPr bwMode="auto">
              <a:xfrm>
                <a:off x="1918670" y="1263428"/>
                <a:ext cx="976426" cy="1627894"/>
              </a:xfrm>
              <a:custGeom>
                <a:avLst/>
                <a:gdLst/>
                <a:ahLst/>
                <a:cxnLst>
                  <a:cxn ang="0">
                    <a:pos x="29" y="415"/>
                  </a:cxn>
                  <a:cxn ang="0">
                    <a:pos x="35" y="410"/>
                  </a:cxn>
                  <a:cxn ang="0">
                    <a:pos x="40" y="392"/>
                  </a:cxn>
                  <a:cxn ang="0">
                    <a:pos x="40" y="381"/>
                  </a:cxn>
                  <a:cxn ang="0">
                    <a:pos x="31" y="377"/>
                  </a:cxn>
                  <a:cxn ang="0">
                    <a:pos x="32" y="357"/>
                  </a:cxn>
                  <a:cxn ang="0">
                    <a:pos x="44" y="342"/>
                  </a:cxn>
                  <a:cxn ang="0">
                    <a:pos x="57" y="331"/>
                  </a:cxn>
                  <a:cxn ang="0">
                    <a:pos x="61" y="322"/>
                  </a:cxn>
                  <a:cxn ang="0">
                    <a:pos x="78" y="296"/>
                  </a:cxn>
                  <a:cxn ang="0">
                    <a:pos x="93" y="277"/>
                  </a:cxn>
                  <a:cxn ang="0">
                    <a:pos x="81" y="256"/>
                  </a:cxn>
                  <a:cxn ang="0">
                    <a:pos x="76" y="248"/>
                  </a:cxn>
                  <a:cxn ang="0">
                    <a:pos x="74" y="236"/>
                  </a:cxn>
                  <a:cxn ang="0">
                    <a:pos x="73" y="209"/>
                  </a:cxn>
                  <a:cxn ang="0">
                    <a:pos x="77" y="187"/>
                  </a:cxn>
                  <a:cxn ang="0">
                    <a:pos x="118" y="0"/>
                  </a:cxn>
                  <a:cxn ang="0">
                    <a:pos x="171" y="11"/>
                  </a:cxn>
                  <a:cxn ang="0">
                    <a:pos x="154" y="91"/>
                  </a:cxn>
                  <a:cxn ang="0">
                    <a:pos x="162" y="110"/>
                  </a:cxn>
                  <a:cxn ang="0">
                    <a:pos x="168" y="126"/>
                  </a:cxn>
                  <a:cxn ang="0">
                    <a:pos x="169" y="137"/>
                  </a:cxn>
                  <a:cxn ang="0">
                    <a:pos x="172" y="148"/>
                  </a:cxn>
                  <a:cxn ang="0">
                    <a:pos x="181" y="157"/>
                  </a:cxn>
                  <a:cxn ang="0">
                    <a:pos x="187" y="167"/>
                  </a:cxn>
                  <a:cxn ang="0">
                    <a:pos x="195" y="183"/>
                  </a:cxn>
                  <a:cxn ang="0">
                    <a:pos x="199" y="191"/>
                  </a:cxn>
                  <a:cxn ang="0">
                    <a:pos x="204" y="201"/>
                  </a:cxn>
                  <a:cxn ang="0">
                    <a:pos x="213" y="206"/>
                  </a:cxn>
                  <a:cxn ang="0">
                    <a:pos x="217" y="214"/>
                  </a:cxn>
                  <a:cxn ang="0">
                    <a:pos x="228" y="216"/>
                  </a:cxn>
                  <a:cxn ang="0">
                    <a:pos x="217" y="243"/>
                  </a:cxn>
                  <a:cxn ang="0">
                    <a:pos x="211" y="254"/>
                  </a:cxn>
                  <a:cxn ang="0">
                    <a:pos x="210" y="263"/>
                  </a:cxn>
                  <a:cxn ang="0">
                    <a:pos x="211" y="280"/>
                  </a:cxn>
                  <a:cxn ang="0">
                    <a:pos x="203" y="285"/>
                  </a:cxn>
                  <a:cxn ang="0">
                    <a:pos x="200" y="296"/>
                  </a:cxn>
                  <a:cxn ang="0">
                    <a:pos x="206" y="304"/>
                  </a:cxn>
                  <a:cxn ang="0">
                    <a:pos x="215" y="309"/>
                  </a:cxn>
                  <a:cxn ang="0">
                    <a:pos x="238" y="303"/>
                  </a:cxn>
                  <a:cxn ang="0">
                    <a:pos x="242" y="319"/>
                  </a:cxn>
                  <a:cxn ang="0">
                    <a:pos x="249" y="343"/>
                  </a:cxn>
                  <a:cxn ang="0">
                    <a:pos x="255" y="354"/>
                  </a:cxn>
                  <a:cxn ang="0">
                    <a:pos x="252" y="366"/>
                  </a:cxn>
                  <a:cxn ang="0">
                    <a:pos x="257" y="377"/>
                  </a:cxn>
                  <a:cxn ang="0">
                    <a:pos x="270" y="380"/>
                  </a:cxn>
                  <a:cxn ang="0">
                    <a:pos x="271" y="395"/>
                  </a:cxn>
                  <a:cxn ang="0">
                    <a:pos x="272" y="404"/>
                  </a:cxn>
                  <a:cxn ang="0">
                    <a:pos x="280" y="415"/>
                  </a:cxn>
                  <a:cxn ang="0">
                    <a:pos x="283" y="408"/>
                  </a:cxn>
                  <a:cxn ang="0">
                    <a:pos x="299" y="408"/>
                  </a:cxn>
                  <a:cxn ang="0">
                    <a:pos x="310" y="410"/>
                  </a:cxn>
                  <a:cxn ang="0">
                    <a:pos x="318" y="404"/>
                  </a:cxn>
                  <a:cxn ang="0">
                    <a:pos x="339" y="408"/>
                  </a:cxn>
                  <a:cxn ang="0">
                    <a:pos x="350" y="410"/>
                  </a:cxn>
                  <a:cxn ang="0">
                    <a:pos x="360" y="410"/>
                  </a:cxn>
                  <a:cxn ang="0">
                    <a:pos x="374" y="400"/>
                  </a:cxn>
                  <a:cxn ang="0">
                    <a:pos x="381" y="417"/>
                  </a:cxn>
                  <a:cxn ang="0">
                    <a:pos x="355" y="624"/>
                  </a:cxn>
                  <a:cxn ang="0">
                    <a:pos x="200" y="600"/>
                  </a:cxn>
                  <a:cxn ang="0">
                    <a:pos x="96" y="58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78" name="Freeform 111"/>
              <p:cNvSpPr>
                <a:spLocks/>
              </p:cNvSpPr>
              <p:nvPr/>
            </p:nvSpPr>
            <p:spPr bwMode="auto">
              <a:xfrm>
                <a:off x="2182432" y="2818276"/>
                <a:ext cx="918094" cy="1187006"/>
              </a:xfrm>
              <a:custGeom>
                <a:avLst/>
                <a:gdLst/>
                <a:ahLst/>
                <a:cxnLst>
                  <a:cxn ang="0">
                    <a:pos x="0" y="406"/>
                  </a:cxn>
                  <a:cxn ang="0">
                    <a:pos x="73" y="0"/>
                  </a:cxn>
                  <a:cxn ang="0">
                    <a:pos x="96" y="4"/>
                  </a:cxn>
                  <a:cxn ang="0">
                    <a:pos x="180" y="19"/>
                  </a:cxn>
                  <a:cxn ang="0">
                    <a:pos x="251" y="28"/>
                  </a:cxn>
                  <a:cxn ang="0">
                    <a:pos x="239" y="111"/>
                  </a:cxn>
                  <a:cxn ang="0">
                    <a:pos x="362" y="127"/>
                  </a:cxn>
                  <a:cxn ang="0">
                    <a:pos x="320" y="455"/>
                  </a:cxn>
                  <a:cxn ang="0">
                    <a:pos x="232" y="443"/>
                  </a:cxn>
                  <a:cxn ang="0">
                    <a:pos x="147" y="431"/>
                  </a:cxn>
                  <a:cxn ang="0">
                    <a:pos x="58" y="416"/>
                  </a:cxn>
                  <a:cxn ang="0">
                    <a:pos x="0" y="406"/>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close/>
                  </a:path>
                </a:pathLst>
              </a:custGeom>
              <a:grpFill/>
              <a:ln w="9525">
                <a:noFill/>
                <a:round/>
                <a:headEnd/>
                <a:tailEnd/>
              </a:ln>
            </p:spPr>
            <p:txBody>
              <a:bodyPr>
                <a:prstTxWarp prst="textNoShape">
                  <a:avLst/>
                </a:prstTxWarp>
              </a:bodyPr>
              <a:lstStyle/>
              <a:p>
                <a:endParaRPr lang="en-US"/>
              </a:p>
            </p:txBody>
          </p:sp>
          <p:sp>
            <p:nvSpPr>
              <p:cNvPr id="79" name="Freeform 112"/>
              <p:cNvSpPr>
                <a:spLocks/>
              </p:cNvSpPr>
              <p:nvPr/>
            </p:nvSpPr>
            <p:spPr bwMode="auto">
              <a:xfrm>
                <a:off x="2182432" y="2818276"/>
                <a:ext cx="918094" cy="1187006"/>
              </a:xfrm>
              <a:custGeom>
                <a:avLst/>
                <a:gdLst/>
                <a:ahLst/>
                <a:cxnLst>
                  <a:cxn ang="0">
                    <a:pos x="0" y="406"/>
                  </a:cxn>
                  <a:cxn ang="0">
                    <a:pos x="73" y="0"/>
                  </a:cxn>
                  <a:cxn ang="0">
                    <a:pos x="96" y="4"/>
                  </a:cxn>
                  <a:cxn ang="0">
                    <a:pos x="180" y="19"/>
                  </a:cxn>
                  <a:cxn ang="0">
                    <a:pos x="251" y="28"/>
                  </a:cxn>
                  <a:cxn ang="0">
                    <a:pos x="239" y="111"/>
                  </a:cxn>
                  <a:cxn ang="0">
                    <a:pos x="362" y="127"/>
                  </a:cxn>
                  <a:cxn ang="0">
                    <a:pos x="320" y="455"/>
                  </a:cxn>
                  <a:cxn ang="0">
                    <a:pos x="232" y="443"/>
                  </a:cxn>
                  <a:cxn ang="0">
                    <a:pos x="147" y="431"/>
                  </a:cxn>
                  <a:cxn ang="0">
                    <a:pos x="58" y="416"/>
                  </a:cxn>
                  <a:cxn ang="0">
                    <a:pos x="0" y="406"/>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80" name="Freeform 113"/>
              <p:cNvSpPr>
                <a:spLocks/>
              </p:cNvSpPr>
              <p:nvPr/>
            </p:nvSpPr>
            <p:spPr bwMode="auto">
              <a:xfrm>
                <a:off x="2309240" y="1292125"/>
                <a:ext cx="1689090" cy="1080045"/>
              </a:xfrm>
              <a:custGeom>
                <a:avLst/>
                <a:gdLst/>
                <a:ahLst/>
                <a:cxnLst>
                  <a:cxn ang="0">
                    <a:pos x="14" y="115"/>
                  </a:cxn>
                  <a:cxn ang="0">
                    <a:pos x="8" y="99"/>
                  </a:cxn>
                  <a:cxn ang="0">
                    <a:pos x="0" y="80"/>
                  </a:cxn>
                  <a:cxn ang="0">
                    <a:pos x="17" y="0"/>
                  </a:cxn>
                  <a:cxn ang="0">
                    <a:pos x="235" y="39"/>
                  </a:cxn>
                  <a:cxn ang="0">
                    <a:pos x="437" y="66"/>
                  </a:cxn>
                  <a:cxn ang="0">
                    <a:pos x="627" y="87"/>
                  </a:cxn>
                  <a:cxn ang="0">
                    <a:pos x="666" y="91"/>
                  </a:cxn>
                  <a:cxn ang="0">
                    <a:pos x="645" y="408"/>
                  </a:cxn>
                  <a:cxn ang="0">
                    <a:pos x="563" y="408"/>
                  </a:cxn>
                  <a:cxn ang="0">
                    <a:pos x="347" y="385"/>
                  </a:cxn>
                  <a:cxn ang="0">
                    <a:pos x="236" y="374"/>
                  </a:cxn>
                  <a:cxn ang="0">
                    <a:pos x="227" y="406"/>
                  </a:cxn>
                  <a:cxn ang="0">
                    <a:pos x="220" y="389"/>
                  </a:cxn>
                  <a:cxn ang="0">
                    <a:pos x="206" y="399"/>
                  </a:cxn>
                  <a:cxn ang="0">
                    <a:pos x="196" y="399"/>
                  </a:cxn>
                  <a:cxn ang="0">
                    <a:pos x="185" y="397"/>
                  </a:cxn>
                  <a:cxn ang="0">
                    <a:pos x="164" y="393"/>
                  </a:cxn>
                  <a:cxn ang="0">
                    <a:pos x="156" y="399"/>
                  </a:cxn>
                  <a:cxn ang="0">
                    <a:pos x="145" y="397"/>
                  </a:cxn>
                  <a:cxn ang="0">
                    <a:pos x="129" y="397"/>
                  </a:cxn>
                  <a:cxn ang="0">
                    <a:pos x="126" y="404"/>
                  </a:cxn>
                  <a:cxn ang="0">
                    <a:pos x="118" y="393"/>
                  </a:cxn>
                  <a:cxn ang="0">
                    <a:pos x="117" y="384"/>
                  </a:cxn>
                  <a:cxn ang="0">
                    <a:pos x="116" y="369"/>
                  </a:cxn>
                  <a:cxn ang="0">
                    <a:pos x="103" y="366"/>
                  </a:cxn>
                  <a:cxn ang="0">
                    <a:pos x="98" y="355"/>
                  </a:cxn>
                  <a:cxn ang="0">
                    <a:pos x="101" y="343"/>
                  </a:cxn>
                  <a:cxn ang="0">
                    <a:pos x="95" y="332"/>
                  </a:cxn>
                  <a:cxn ang="0">
                    <a:pos x="88" y="308"/>
                  </a:cxn>
                  <a:cxn ang="0">
                    <a:pos x="84" y="292"/>
                  </a:cxn>
                  <a:cxn ang="0">
                    <a:pos x="61" y="298"/>
                  </a:cxn>
                  <a:cxn ang="0">
                    <a:pos x="52" y="293"/>
                  </a:cxn>
                  <a:cxn ang="0">
                    <a:pos x="46" y="285"/>
                  </a:cxn>
                  <a:cxn ang="0">
                    <a:pos x="49" y="274"/>
                  </a:cxn>
                  <a:cxn ang="0">
                    <a:pos x="57" y="269"/>
                  </a:cxn>
                  <a:cxn ang="0">
                    <a:pos x="56" y="252"/>
                  </a:cxn>
                  <a:cxn ang="0">
                    <a:pos x="57" y="243"/>
                  </a:cxn>
                  <a:cxn ang="0">
                    <a:pos x="63" y="232"/>
                  </a:cxn>
                  <a:cxn ang="0">
                    <a:pos x="74" y="205"/>
                  </a:cxn>
                  <a:cxn ang="0">
                    <a:pos x="63" y="203"/>
                  </a:cxn>
                  <a:cxn ang="0">
                    <a:pos x="59" y="195"/>
                  </a:cxn>
                  <a:cxn ang="0">
                    <a:pos x="50" y="190"/>
                  </a:cxn>
                  <a:cxn ang="0">
                    <a:pos x="45" y="180"/>
                  </a:cxn>
                  <a:cxn ang="0">
                    <a:pos x="41" y="172"/>
                  </a:cxn>
                  <a:cxn ang="0">
                    <a:pos x="33" y="156"/>
                  </a:cxn>
                  <a:cxn ang="0">
                    <a:pos x="27" y="146"/>
                  </a:cxn>
                  <a:cxn ang="0">
                    <a:pos x="18" y="137"/>
                  </a:cxn>
                  <a:cxn ang="0">
                    <a:pos x="15" y="126"/>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close/>
                  </a:path>
                </a:pathLst>
              </a:custGeom>
              <a:grpFill/>
              <a:ln w="9525">
                <a:noFill/>
                <a:round/>
                <a:headEnd/>
                <a:tailEnd/>
              </a:ln>
            </p:spPr>
            <p:txBody>
              <a:bodyPr>
                <a:prstTxWarp prst="textNoShape">
                  <a:avLst/>
                </a:prstTxWarp>
              </a:bodyPr>
              <a:lstStyle/>
              <a:p>
                <a:endParaRPr lang="en-US"/>
              </a:p>
            </p:txBody>
          </p:sp>
          <p:sp>
            <p:nvSpPr>
              <p:cNvPr id="81" name="Freeform 114"/>
              <p:cNvSpPr>
                <a:spLocks/>
              </p:cNvSpPr>
              <p:nvPr/>
            </p:nvSpPr>
            <p:spPr bwMode="auto">
              <a:xfrm>
                <a:off x="2309240" y="1294733"/>
                <a:ext cx="1689090" cy="1080045"/>
              </a:xfrm>
              <a:custGeom>
                <a:avLst/>
                <a:gdLst/>
                <a:ahLst/>
                <a:cxnLst>
                  <a:cxn ang="0">
                    <a:pos x="14" y="115"/>
                  </a:cxn>
                  <a:cxn ang="0">
                    <a:pos x="8" y="99"/>
                  </a:cxn>
                  <a:cxn ang="0">
                    <a:pos x="0" y="80"/>
                  </a:cxn>
                  <a:cxn ang="0">
                    <a:pos x="17" y="0"/>
                  </a:cxn>
                  <a:cxn ang="0">
                    <a:pos x="235" y="39"/>
                  </a:cxn>
                  <a:cxn ang="0">
                    <a:pos x="437" y="66"/>
                  </a:cxn>
                  <a:cxn ang="0">
                    <a:pos x="627" y="87"/>
                  </a:cxn>
                  <a:cxn ang="0">
                    <a:pos x="666" y="91"/>
                  </a:cxn>
                  <a:cxn ang="0">
                    <a:pos x="645" y="408"/>
                  </a:cxn>
                  <a:cxn ang="0">
                    <a:pos x="563" y="408"/>
                  </a:cxn>
                  <a:cxn ang="0">
                    <a:pos x="347" y="385"/>
                  </a:cxn>
                  <a:cxn ang="0">
                    <a:pos x="236" y="374"/>
                  </a:cxn>
                  <a:cxn ang="0">
                    <a:pos x="227" y="406"/>
                  </a:cxn>
                  <a:cxn ang="0">
                    <a:pos x="220" y="389"/>
                  </a:cxn>
                  <a:cxn ang="0">
                    <a:pos x="206" y="399"/>
                  </a:cxn>
                  <a:cxn ang="0">
                    <a:pos x="196" y="399"/>
                  </a:cxn>
                  <a:cxn ang="0">
                    <a:pos x="185" y="397"/>
                  </a:cxn>
                  <a:cxn ang="0">
                    <a:pos x="164" y="393"/>
                  </a:cxn>
                  <a:cxn ang="0">
                    <a:pos x="156" y="399"/>
                  </a:cxn>
                  <a:cxn ang="0">
                    <a:pos x="145" y="397"/>
                  </a:cxn>
                  <a:cxn ang="0">
                    <a:pos x="129" y="397"/>
                  </a:cxn>
                  <a:cxn ang="0">
                    <a:pos x="126" y="404"/>
                  </a:cxn>
                  <a:cxn ang="0">
                    <a:pos x="118" y="393"/>
                  </a:cxn>
                  <a:cxn ang="0">
                    <a:pos x="117" y="384"/>
                  </a:cxn>
                  <a:cxn ang="0">
                    <a:pos x="116" y="369"/>
                  </a:cxn>
                  <a:cxn ang="0">
                    <a:pos x="103" y="366"/>
                  </a:cxn>
                  <a:cxn ang="0">
                    <a:pos x="98" y="355"/>
                  </a:cxn>
                  <a:cxn ang="0">
                    <a:pos x="101" y="343"/>
                  </a:cxn>
                  <a:cxn ang="0">
                    <a:pos x="95" y="332"/>
                  </a:cxn>
                  <a:cxn ang="0">
                    <a:pos x="88" y="308"/>
                  </a:cxn>
                  <a:cxn ang="0">
                    <a:pos x="84" y="292"/>
                  </a:cxn>
                  <a:cxn ang="0">
                    <a:pos x="61" y="298"/>
                  </a:cxn>
                  <a:cxn ang="0">
                    <a:pos x="52" y="293"/>
                  </a:cxn>
                  <a:cxn ang="0">
                    <a:pos x="46" y="285"/>
                  </a:cxn>
                  <a:cxn ang="0">
                    <a:pos x="49" y="274"/>
                  </a:cxn>
                  <a:cxn ang="0">
                    <a:pos x="57" y="269"/>
                  </a:cxn>
                  <a:cxn ang="0">
                    <a:pos x="56" y="252"/>
                  </a:cxn>
                  <a:cxn ang="0">
                    <a:pos x="57" y="243"/>
                  </a:cxn>
                  <a:cxn ang="0">
                    <a:pos x="63" y="232"/>
                  </a:cxn>
                  <a:cxn ang="0">
                    <a:pos x="74" y="205"/>
                  </a:cxn>
                  <a:cxn ang="0">
                    <a:pos x="63" y="203"/>
                  </a:cxn>
                  <a:cxn ang="0">
                    <a:pos x="59" y="195"/>
                  </a:cxn>
                  <a:cxn ang="0">
                    <a:pos x="50" y="190"/>
                  </a:cxn>
                  <a:cxn ang="0">
                    <a:pos x="45" y="180"/>
                  </a:cxn>
                  <a:cxn ang="0">
                    <a:pos x="41" y="172"/>
                  </a:cxn>
                  <a:cxn ang="0">
                    <a:pos x="33" y="156"/>
                  </a:cxn>
                  <a:cxn ang="0">
                    <a:pos x="27" y="146"/>
                  </a:cxn>
                  <a:cxn ang="0">
                    <a:pos x="18" y="137"/>
                  </a:cxn>
                  <a:cxn ang="0">
                    <a:pos x="15" y="126"/>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82" name="Freeform 115"/>
              <p:cNvSpPr>
                <a:spLocks/>
              </p:cNvSpPr>
              <p:nvPr/>
            </p:nvSpPr>
            <p:spPr bwMode="auto">
              <a:xfrm>
                <a:off x="2788577" y="2257382"/>
                <a:ext cx="1148886" cy="970475"/>
              </a:xfrm>
              <a:custGeom>
                <a:avLst/>
                <a:gdLst/>
                <a:ahLst/>
                <a:cxnLst>
                  <a:cxn ang="0">
                    <a:pos x="12" y="243"/>
                  </a:cxn>
                  <a:cxn ang="0">
                    <a:pos x="42" y="40"/>
                  </a:cxn>
                  <a:cxn ang="0">
                    <a:pos x="47" y="4"/>
                  </a:cxn>
                  <a:cxn ang="0">
                    <a:pos x="53" y="0"/>
                  </a:cxn>
                  <a:cxn ang="0">
                    <a:pos x="158" y="15"/>
                  </a:cxn>
                  <a:cxn ang="0">
                    <a:pos x="262" y="27"/>
                  </a:cxn>
                  <a:cxn ang="0">
                    <a:pos x="374" y="38"/>
                  </a:cxn>
                  <a:cxn ang="0">
                    <a:pos x="453" y="44"/>
                  </a:cxn>
                  <a:cxn ang="0">
                    <a:pos x="441" y="208"/>
                  </a:cxn>
                  <a:cxn ang="0">
                    <a:pos x="430" y="372"/>
                  </a:cxn>
                  <a:cxn ang="0">
                    <a:pos x="333" y="365"/>
                  </a:cxn>
                  <a:cxn ang="0">
                    <a:pos x="281" y="360"/>
                  </a:cxn>
                  <a:cxn ang="0">
                    <a:pos x="182" y="349"/>
                  </a:cxn>
                  <a:cxn ang="0">
                    <a:pos x="123" y="342"/>
                  </a:cxn>
                  <a:cxn ang="0">
                    <a:pos x="0" y="326"/>
                  </a:cxn>
                  <a:cxn ang="0">
                    <a:pos x="12" y="243"/>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close/>
                  </a:path>
                </a:pathLst>
              </a:custGeom>
              <a:grpFill/>
              <a:ln w="9525">
                <a:noFill/>
                <a:round/>
                <a:headEnd/>
                <a:tailEnd/>
              </a:ln>
            </p:spPr>
            <p:txBody>
              <a:bodyPr>
                <a:prstTxWarp prst="textNoShape">
                  <a:avLst/>
                </a:prstTxWarp>
              </a:bodyPr>
              <a:lstStyle/>
              <a:p>
                <a:endParaRPr lang="en-US"/>
              </a:p>
            </p:txBody>
          </p:sp>
          <p:sp>
            <p:nvSpPr>
              <p:cNvPr id="83" name="Freeform 116"/>
              <p:cNvSpPr>
                <a:spLocks/>
              </p:cNvSpPr>
              <p:nvPr/>
            </p:nvSpPr>
            <p:spPr bwMode="auto">
              <a:xfrm>
                <a:off x="2788577" y="2257382"/>
                <a:ext cx="1148886" cy="970475"/>
              </a:xfrm>
              <a:custGeom>
                <a:avLst/>
                <a:gdLst/>
                <a:ahLst/>
                <a:cxnLst>
                  <a:cxn ang="0">
                    <a:pos x="12" y="243"/>
                  </a:cxn>
                  <a:cxn ang="0">
                    <a:pos x="42" y="40"/>
                  </a:cxn>
                  <a:cxn ang="0">
                    <a:pos x="47" y="4"/>
                  </a:cxn>
                  <a:cxn ang="0">
                    <a:pos x="53" y="0"/>
                  </a:cxn>
                  <a:cxn ang="0">
                    <a:pos x="158" y="15"/>
                  </a:cxn>
                  <a:cxn ang="0">
                    <a:pos x="262" y="27"/>
                  </a:cxn>
                  <a:cxn ang="0">
                    <a:pos x="374" y="38"/>
                  </a:cxn>
                  <a:cxn ang="0">
                    <a:pos x="453" y="44"/>
                  </a:cxn>
                  <a:cxn ang="0">
                    <a:pos x="441" y="208"/>
                  </a:cxn>
                  <a:cxn ang="0">
                    <a:pos x="430" y="372"/>
                  </a:cxn>
                  <a:cxn ang="0">
                    <a:pos x="333" y="365"/>
                  </a:cxn>
                  <a:cxn ang="0">
                    <a:pos x="281" y="360"/>
                  </a:cxn>
                  <a:cxn ang="0">
                    <a:pos x="182" y="349"/>
                  </a:cxn>
                  <a:cxn ang="0">
                    <a:pos x="123" y="342"/>
                  </a:cxn>
                  <a:cxn ang="0">
                    <a:pos x="0" y="326"/>
                  </a:cxn>
                  <a:cxn ang="0">
                    <a:pos x="12" y="243"/>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84" name="Freeform 117"/>
              <p:cNvSpPr>
                <a:spLocks/>
              </p:cNvSpPr>
              <p:nvPr/>
            </p:nvSpPr>
            <p:spPr bwMode="auto">
              <a:xfrm>
                <a:off x="2846909" y="4005282"/>
                <a:ext cx="1138741" cy="1223530"/>
              </a:xfrm>
              <a:custGeom>
                <a:avLst/>
                <a:gdLst/>
                <a:ahLst/>
                <a:cxnLst>
                  <a:cxn ang="0">
                    <a:pos x="0" y="463"/>
                  </a:cxn>
                  <a:cxn ang="0">
                    <a:pos x="0" y="460"/>
                  </a:cxn>
                  <a:cxn ang="0">
                    <a:pos x="58" y="0"/>
                  </a:cxn>
                  <a:cxn ang="0">
                    <a:pos x="165" y="12"/>
                  </a:cxn>
                  <a:cxn ang="0">
                    <a:pos x="260" y="22"/>
                  </a:cxn>
                  <a:cxn ang="0">
                    <a:pos x="376" y="31"/>
                  </a:cxn>
                  <a:cxn ang="0">
                    <a:pos x="449" y="37"/>
                  </a:cxn>
                  <a:cxn ang="0">
                    <a:pos x="446" y="77"/>
                  </a:cxn>
                  <a:cxn ang="0">
                    <a:pos x="443" y="79"/>
                  </a:cxn>
                  <a:cxn ang="0">
                    <a:pos x="442" y="84"/>
                  </a:cxn>
                  <a:cxn ang="0">
                    <a:pos x="431" y="282"/>
                  </a:cxn>
                  <a:cxn ang="0">
                    <a:pos x="424" y="357"/>
                  </a:cxn>
                  <a:cxn ang="0">
                    <a:pos x="419" y="442"/>
                  </a:cxn>
                  <a:cxn ang="0">
                    <a:pos x="414" y="448"/>
                  </a:cxn>
                  <a:cxn ang="0">
                    <a:pos x="411" y="448"/>
                  </a:cxn>
                  <a:cxn ang="0">
                    <a:pos x="351" y="444"/>
                  </a:cxn>
                  <a:cxn ang="0">
                    <a:pos x="290" y="438"/>
                  </a:cxn>
                  <a:cxn ang="0">
                    <a:pos x="222" y="433"/>
                  </a:cxn>
                  <a:cxn ang="0">
                    <a:pos x="171" y="427"/>
                  </a:cxn>
                  <a:cxn ang="0">
                    <a:pos x="171" y="430"/>
                  </a:cxn>
                  <a:cxn ang="0">
                    <a:pos x="173" y="440"/>
                  </a:cxn>
                  <a:cxn ang="0">
                    <a:pos x="176" y="444"/>
                  </a:cxn>
                  <a:cxn ang="0">
                    <a:pos x="176" y="446"/>
                  </a:cxn>
                  <a:cxn ang="0">
                    <a:pos x="176" y="446"/>
                  </a:cxn>
                  <a:cxn ang="0">
                    <a:pos x="64" y="434"/>
                  </a:cxn>
                  <a:cxn ang="0">
                    <a:pos x="61" y="441"/>
                  </a:cxn>
                  <a:cxn ang="0">
                    <a:pos x="58" y="468"/>
                  </a:cxn>
                  <a:cxn ang="0">
                    <a:pos x="53" y="469"/>
                  </a:cxn>
                  <a:cxn ang="0">
                    <a:pos x="0" y="463"/>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176" y="446"/>
                    </a:lnTo>
                    <a:lnTo>
                      <a:pt x="64" y="434"/>
                    </a:lnTo>
                    <a:lnTo>
                      <a:pt x="61" y="441"/>
                    </a:lnTo>
                    <a:lnTo>
                      <a:pt x="58" y="468"/>
                    </a:lnTo>
                    <a:lnTo>
                      <a:pt x="53" y="469"/>
                    </a:lnTo>
                    <a:lnTo>
                      <a:pt x="0" y="463"/>
                    </a:lnTo>
                    <a:close/>
                  </a:path>
                </a:pathLst>
              </a:custGeom>
              <a:grpFill/>
              <a:ln w="9525">
                <a:noFill/>
                <a:round/>
                <a:headEnd/>
                <a:tailEnd/>
              </a:ln>
            </p:spPr>
            <p:txBody>
              <a:bodyPr>
                <a:prstTxWarp prst="textNoShape">
                  <a:avLst/>
                </a:prstTxWarp>
              </a:bodyPr>
              <a:lstStyle/>
              <a:p>
                <a:endParaRPr lang="en-US"/>
              </a:p>
            </p:txBody>
          </p:sp>
          <p:sp>
            <p:nvSpPr>
              <p:cNvPr id="85" name="Freeform 118"/>
              <p:cNvSpPr>
                <a:spLocks/>
              </p:cNvSpPr>
              <p:nvPr/>
            </p:nvSpPr>
            <p:spPr bwMode="auto">
              <a:xfrm>
                <a:off x="2846909" y="4005282"/>
                <a:ext cx="1138741" cy="1223530"/>
              </a:xfrm>
              <a:custGeom>
                <a:avLst/>
                <a:gdLst/>
                <a:ahLst/>
                <a:cxnLst>
                  <a:cxn ang="0">
                    <a:pos x="0" y="463"/>
                  </a:cxn>
                  <a:cxn ang="0">
                    <a:pos x="0" y="460"/>
                  </a:cxn>
                  <a:cxn ang="0">
                    <a:pos x="58" y="0"/>
                  </a:cxn>
                  <a:cxn ang="0">
                    <a:pos x="165" y="12"/>
                  </a:cxn>
                  <a:cxn ang="0">
                    <a:pos x="260" y="22"/>
                  </a:cxn>
                  <a:cxn ang="0">
                    <a:pos x="376" y="31"/>
                  </a:cxn>
                  <a:cxn ang="0">
                    <a:pos x="449" y="37"/>
                  </a:cxn>
                  <a:cxn ang="0">
                    <a:pos x="446" y="77"/>
                  </a:cxn>
                  <a:cxn ang="0">
                    <a:pos x="443" y="79"/>
                  </a:cxn>
                  <a:cxn ang="0">
                    <a:pos x="442" y="84"/>
                  </a:cxn>
                  <a:cxn ang="0">
                    <a:pos x="431" y="282"/>
                  </a:cxn>
                  <a:cxn ang="0">
                    <a:pos x="424" y="357"/>
                  </a:cxn>
                  <a:cxn ang="0">
                    <a:pos x="419" y="442"/>
                  </a:cxn>
                  <a:cxn ang="0">
                    <a:pos x="414" y="448"/>
                  </a:cxn>
                  <a:cxn ang="0">
                    <a:pos x="411" y="448"/>
                  </a:cxn>
                  <a:cxn ang="0">
                    <a:pos x="351" y="444"/>
                  </a:cxn>
                  <a:cxn ang="0">
                    <a:pos x="290" y="438"/>
                  </a:cxn>
                  <a:cxn ang="0">
                    <a:pos x="222" y="433"/>
                  </a:cxn>
                  <a:cxn ang="0">
                    <a:pos x="171" y="427"/>
                  </a:cxn>
                  <a:cxn ang="0">
                    <a:pos x="171" y="430"/>
                  </a:cxn>
                  <a:cxn ang="0">
                    <a:pos x="173" y="440"/>
                  </a:cxn>
                  <a:cxn ang="0">
                    <a:pos x="176" y="444"/>
                  </a:cxn>
                  <a:cxn ang="0">
                    <a:pos x="176" y="446"/>
                  </a:cxn>
                  <a:cxn ang="0">
                    <a:pos x="176" y="446"/>
                  </a:cxn>
                  <a:cxn ang="0">
                    <a:pos x="64" y="434"/>
                  </a:cxn>
                  <a:cxn ang="0">
                    <a:pos x="61" y="441"/>
                  </a:cxn>
                  <a:cxn ang="0">
                    <a:pos x="58" y="468"/>
                  </a:cxn>
                  <a:cxn ang="0">
                    <a:pos x="53" y="469"/>
                  </a:cxn>
                  <a:cxn ang="0">
                    <a:pos x="0" y="463"/>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176" y="446"/>
                    </a:lnTo>
                    <a:lnTo>
                      <a:pt x="64" y="434"/>
                    </a:lnTo>
                    <a:lnTo>
                      <a:pt x="61" y="441"/>
                    </a:lnTo>
                    <a:lnTo>
                      <a:pt x="58" y="468"/>
                    </a:lnTo>
                    <a:lnTo>
                      <a:pt x="53" y="469"/>
                    </a:lnTo>
                    <a:lnTo>
                      <a:pt x="0" y="46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86" name="Freeform 119"/>
              <p:cNvSpPr>
                <a:spLocks/>
              </p:cNvSpPr>
              <p:nvPr/>
            </p:nvSpPr>
            <p:spPr bwMode="auto">
              <a:xfrm>
                <a:off x="2994007" y="3149594"/>
                <a:ext cx="1194537" cy="962649"/>
              </a:xfrm>
              <a:custGeom>
                <a:avLst/>
                <a:gdLst/>
                <a:ahLst/>
                <a:cxnLst>
                  <a:cxn ang="0">
                    <a:pos x="0" y="328"/>
                  </a:cxn>
                  <a:cxn ang="0">
                    <a:pos x="42" y="0"/>
                  </a:cxn>
                  <a:cxn ang="0">
                    <a:pos x="101" y="7"/>
                  </a:cxn>
                  <a:cxn ang="0">
                    <a:pos x="200" y="18"/>
                  </a:cxn>
                  <a:cxn ang="0">
                    <a:pos x="252" y="23"/>
                  </a:cxn>
                  <a:cxn ang="0">
                    <a:pos x="349" y="30"/>
                  </a:cxn>
                  <a:cxn ang="0">
                    <a:pos x="404" y="34"/>
                  </a:cxn>
                  <a:cxn ang="0">
                    <a:pos x="465" y="38"/>
                  </a:cxn>
                  <a:cxn ang="0">
                    <a:pos x="471" y="41"/>
                  </a:cxn>
                  <a:cxn ang="0">
                    <a:pos x="467" y="121"/>
                  </a:cxn>
                  <a:cxn ang="0">
                    <a:pos x="455" y="369"/>
                  </a:cxn>
                  <a:cxn ang="0">
                    <a:pos x="391" y="365"/>
                  </a:cxn>
                  <a:cxn ang="0">
                    <a:pos x="318" y="359"/>
                  </a:cxn>
                  <a:cxn ang="0">
                    <a:pos x="202" y="350"/>
                  </a:cxn>
                  <a:cxn ang="0">
                    <a:pos x="107" y="340"/>
                  </a:cxn>
                  <a:cxn ang="0">
                    <a:pos x="0" y="328"/>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close/>
                  </a:path>
                </a:pathLst>
              </a:custGeom>
              <a:grpFill/>
              <a:ln w="9525">
                <a:noFill/>
                <a:round/>
                <a:headEnd/>
                <a:tailEnd/>
              </a:ln>
            </p:spPr>
            <p:txBody>
              <a:bodyPr>
                <a:prstTxWarp prst="textNoShape">
                  <a:avLst/>
                </a:prstTxWarp>
              </a:bodyPr>
              <a:lstStyle/>
              <a:p>
                <a:endParaRPr lang="en-US"/>
              </a:p>
            </p:txBody>
          </p:sp>
          <p:sp>
            <p:nvSpPr>
              <p:cNvPr id="87" name="Freeform 120"/>
              <p:cNvSpPr>
                <a:spLocks/>
              </p:cNvSpPr>
              <p:nvPr/>
            </p:nvSpPr>
            <p:spPr bwMode="auto">
              <a:xfrm>
                <a:off x="2994007" y="3149594"/>
                <a:ext cx="1194537" cy="962649"/>
              </a:xfrm>
              <a:custGeom>
                <a:avLst/>
                <a:gdLst/>
                <a:ahLst/>
                <a:cxnLst>
                  <a:cxn ang="0">
                    <a:pos x="0" y="328"/>
                  </a:cxn>
                  <a:cxn ang="0">
                    <a:pos x="42" y="0"/>
                  </a:cxn>
                  <a:cxn ang="0">
                    <a:pos x="101" y="7"/>
                  </a:cxn>
                  <a:cxn ang="0">
                    <a:pos x="200" y="18"/>
                  </a:cxn>
                  <a:cxn ang="0">
                    <a:pos x="252" y="23"/>
                  </a:cxn>
                  <a:cxn ang="0">
                    <a:pos x="349" y="30"/>
                  </a:cxn>
                  <a:cxn ang="0">
                    <a:pos x="404" y="34"/>
                  </a:cxn>
                  <a:cxn ang="0">
                    <a:pos x="465" y="38"/>
                  </a:cxn>
                  <a:cxn ang="0">
                    <a:pos x="471" y="41"/>
                  </a:cxn>
                  <a:cxn ang="0">
                    <a:pos x="467" y="121"/>
                  </a:cxn>
                  <a:cxn ang="0">
                    <a:pos x="455" y="369"/>
                  </a:cxn>
                  <a:cxn ang="0">
                    <a:pos x="391" y="365"/>
                  </a:cxn>
                  <a:cxn ang="0">
                    <a:pos x="318" y="359"/>
                  </a:cxn>
                  <a:cxn ang="0">
                    <a:pos x="202" y="350"/>
                  </a:cxn>
                  <a:cxn ang="0">
                    <a:pos x="107" y="340"/>
                  </a:cxn>
                  <a:cxn ang="0">
                    <a:pos x="0" y="328"/>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88" name="Freeform 121"/>
              <p:cNvSpPr>
                <a:spLocks/>
              </p:cNvSpPr>
              <p:nvPr/>
            </p:nvSpPr>
            <p:spPr bwMode="auto">
              <a:xfrm>
                <a:off x="3879130" y="2800014"/>
                <a:ext cx="1356852" cy="686116"/>
              </a:xfrm>
              <a:custGeom>
                <a:avLst/>
                <a:gdLst/>
                <a:ahLst/>
                <a:cxnLst>
                  <a:cxn ang="0">
                    <a:pos x="11" y="0"/>
                  </a:cxn>
                  <a:cxn ang="0">
                    <a:pos x="176" y="9"/>
                  </a:cxn>
                  <a:cxn ang="0">
                    <a:pos x="342" y="15"/>
                  </a:cxn>
                  <a:cxn ang="0">
                    <a:pos x="370" y="34"/>
                  </a:cxn>
                  <a:cxn ang="0">
                    <a:pos x="380" y="26"/>
                  </a:cxn>
                  <a:cxn ang="0">
                    <a:pos x="413" y="26"/>
                  </a:cxn>
                  <a:cxn ang="0">
                    <a:pos x="427" y="34"/>
                  </a:cxn>
                  <a:cxn ang="0">
                    <a:pos x="434" y="38"/>
                  </a:cxn>
                  <a:cxn ang="0">
                    <a:pos x="443" y="42"/>
                  </a:cxn>
                  <a:cxn ang="0">
                    <a:pos x="451" y="49"/>
                  </a:cxn>
                  <a:cxn ang="0">
                    <a:pos x="461" y="55"/>
                  </a:cxn>
                  <a:cxn ang="0">
                    <a:pos x="468" y="62"/>
                  </a:cxn>
                  <a:cxn ang="0">
                    <a:pos x="469" y="72"/>
                  </a:cxn>
                  <a:cxn ang="0">
                    <a:pos x="470" y="81"/>
                  </a:cxn>
                  <a:cxn ang="0">
                    <a:pos x="474" y="92"/>
                  </a:cxn>
                  <a:cxn ang="0">
                    <a:pos x="483" y="107"/>
                  </a:cxn>
                  <a:cxn ang="0">
                    <a:pos x="487" y="116"/>
                  </a:cxn>
                  <a:cxn ang="0">
                    <a:pos x="485" y="127"/>
                  </a:cxn>
                  <a:cxn ang="0">
                    <a:pos x="487" y="134"/>
                  </a:cxn>
                  <a:cxn ang="0">
                    <a:pos x="491" y="139"/>
                  </a:cxn>
                  <a:cxn ang="0">
                    <a:pos x="495" y="148"/>
                  </a:cxn>
                  <a:cxn ang="0">
                    <a:pos x="498" y="160"/>
                  </a:cxn>
                  <a:cxn ang="0">
                    <a:pos x="500" y="171"/>
                  </a:cxn>
                  <a:cxn ang="0">
                    <a:pos x="503" y="188"/>
                  </a:cxn>
                  <a:cxn ang="0">
                    <a:pos x="506" y="207"/>
                  </a:cxn>
                  <a:cxn ang="0">
                    <a:pos x="507" y="218"/>
                  </a:cxn>
                  <a:cxn ang="0">
                    <a:pos x="515" y="233"/>
                  </a:cxn>
                  <a:cxn ang="0">
                    <a:pos x="525" y="241"/>
                  </a:cxn>
                  <a:cxn ang="0">
                    <a:pos x="530" y="252"/>
                  </a:cxn>
                  <a:cxn ang="0">
                    <a:pos x="535" y="261"/>
                  </a:cxn>
                  <a:cxn ang="0">
                    <a:pos x="350" y="263"/>
                  </a:cxn>
                  <a:cxn ang="0">
                    <a:pos x="118" y="255"/>
                  </a:cxn>
                  <a:cxn ang="0">
                    <a:pos x="116" y="172"/>
                  </a:cxn>
                  <a:cxn ang="0">
                    <a:pos x="0" y="164"/>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close/>
                  </a:path>
                </a:pathLst>
              </a:custGeom>
              <a:grpFill/>
              <a:ln w="9525">
                <a:noFill/>
                <a:round/>
                <a:headEnd/>
                <a:tailEnd/>
              </a:ln>
            </p:spPr>
            <p:txBody>
              <a:bodyPr>
                <a:prstTxWarp prst="textNoShape">
                  <a:avLst/>
                </a:prstTxWarp>
              </a:bodyPr>
              <a:lstStyle/>
              <a:p>
                <a:endParaRPr lang="en-US"/>
              </a:p>
            </p:txBody>
          </p:sp>
          <p:sp>
            <p:nvSpPr>
              <p:cNvPr id="89" name="Freeform 122"/>
              <p:cNvSpPr>
                <a:spLocks/>
              </p:cNvSpPr>
              <p:nvPr/>
            </p:nvSpPr>
            <p:spPr bwMode="auto">
              <a:xfrm>
                <a:off x="3879130" y="2800014"/>
                <a:ext cx="1356852" cy="686116"/>
              </a:xfrm>
              <a:custGeom>
                <a:avLst/>
                <a:gdLst/>
                <a:ahLst/>
                <a:cxnLst>
                  <a:cxn ang="0">
                    <a:pos x="11" y="0"/>
                  </a:cxn>
                  <a:cxn ang="0">
                    <a:pos x="176" y="9"/>
                  </a:cxn>
                  <a:cxn ang="0">
                    <a:pos x="342" y="15"/>
                  </a:cxn>
                  <a:cxn ang="0">
                    <a:pos x="370" y="34"/>
                  </a:cxn>
                  <a:cxn ang="0">
                    <a:pos x="380" y="26"/>
                  </a:cxn>
                  <a:cxn ang="0">
                    <a:pos x="413" y="26"/>
                  </a:cxn>
                  <a:cxn ang="0">
                    <a:pos x="427" y="34"/>
                  </a:cxn>
                  <a:cxn ang="0">
                    <a:pos x="434" y="38"/>
                  </a:cxn>
                  <a:cxn ang="0">
                    <a:pos x="443" y="42"/>
                  </a:cxn>
                  <a:cxn ang="0">
                    <a:pos x="451" y="49"/>
                  </a:cxn>
                  <a:cxn ang="0">
                    <a:pos x="461" y="55"/>
                  </a:cxn>
                  <a:cxn ang="0">
                    <a:pos x="468" y="62"/>
                  </a:cxn>
                  <a:cxn ang="0">
                    <a:pos x="469" y="72"/>
                  </a:cxn>
                  <a:cxn ang="0">
                    <a:pos x="470" y="81"/>
                  </a:cxn>
                  <a:cxn ang="0">
                    <a:pos x="474" y="92"/>
                  </a:cxn>
                  <a:cxn ang="0">
                    <a:pos x="483" y="107"/>
                  </a:cxn>
                  <a:cxn ang="0">
                    <a:pos x="487" y="116"/>
                  </a:cxn>
                  <a:cxn ang="0">
                    <a:pos x="485" y="127"/>
                  </a:cxn>
                  <a:cxn ang="0">
                    <a:pos x="487" y="134"/>
                  </a:cxn>
                  <a:cxn ang="0">
                    <a:pos x="491" y="139"/>
                  </a:cxn>
                  <a:cxn ang="0">
                    <a:pos x="495" y="148"/>
                  </a:cxn>
                  <a:cxn ang="0">
                    <a:pos x="498" y="160"/>
                  </a:cxn>
                  <a:cxn ang="0">
                    <a:pos x="500" y="171"/>
                  </a:cxn>
                  <a:cxn ang="0">
                    <a:pos x="503" y="188"/>
                  </a:cxn>
                  <a:cxn ang="0">
                    <a:pos x="506" y="207"/>
                  </a:cxn>
                  <a:cxn ang="0">
                    <a:pos x="507" y="218"/>
                  </a:cxn>
                  <a:cxn ang="0">
                    <a:pos x="515" y="233"/>
                  </a:cxn>
                  <a:cxn ang="0">
                    <a:pos x="525" y="241"/>
                  </a:cxn>
                  <a:cxn ang="0">
                    <a:pos x="530" y="252"/>
                  </a:cxn>
                  <a:cxn ang="0">
                    <a:pos x="535" y="261"/>
                  </a:cxn>
                  <a:cxn ang="0">
                    <a:pos x="350" y="263"/>
                  </a:cxn>
                  <a:cxn ang="0">
                    <a:pos x="118" y="255"/>
                  </a:cxn>
                  <a:cxn ang="0">
                    <a:pos x="116" y="172"/>
                  </a:cxn>
                  <a:cxn ang="0">
                    <a:pos x="0" y="164"/>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90" name="Freeform 123"/>
              <p:cNvSpPr>
                <a:spLocks/>
              </p:cNvSpPr>
              <p:nvPr/>
            </p:nvSpPr>
            <p:spPr bwMode="auto">
              <a:xfrm>
                <a:off x="3907028" y="2173901"/>
                <a:ext cx="1148886" cy="769597"/>
              </a:xfrm>
              <a:custGeom>
                <a:avLst/>
                <a:gdLst/>
                <a:ahLst/>
                <a:cxnLst>
                  <a:cxn ang="0">
                    <a:pos x="0" y="240"/>
                  </a:cxn>
                  <a:cxn ang="0">
                    <a:pos x="12" y="76"/>
                  </a:cxn>
                  <a:cxn ang="0">
                    <a:pos x="15" y="70"/>
                  </a:cxn>
                  <a:cxn ang="0">
                    <a:pos x="19" y="0"/>
                  </a:cxn>
                  <a:cxn ang="0">
                    <a:pos x="120" y="6"/>
                  </a:cxn>
                  <a:cxn ang="0">
                    <a:pos x="233" y="11"/>
                  </a:cxn>
                  <a:cxn ang="0">
                    <a:pos x="339" y="13"/>
                  </a:cxn>
                  <a:cxn ang="0">
                    <a:pos x="444" y="13"/>
                  </a:cxn>
                  <a:cxn ang="0">
                    <a:pos x="442" y="24"/>
                  </a:cxn>
                  <a:cxn ang="0">
                    <a:pos x="439" y="30"/>
                  </a:cxn>
                  <a:cxn ang="0">
                    <a:pos x="434" y="34"/>
                  </a:cxn>
                  <a:cxn ang="0">
                    <a:pos x="428" y="38"/>
                  </a:cxn>
                  <a:cxn ang="0">
                    <a:pos x="427" y="42"/>
                  </a:cxn>
                  <a:cxn ang="0">
                    <a:pos x="431" y="47"/>
                  </a:cxn>
                  <a:cxn ang="0">
                    <a:pos x="438" y="58"/>
                  </a:cxn>
                  <a:cxn ang="0">
                    <a:pos x="442" y="58"/>
                  </a:cxn>
                  <a:cxn ang="0">
                    <a:pos x="447" y="61"/>
                  </a:cxn>
                  <a:cxn ang="0">
                    <a:pos x="451" y="66"/>
                  </a:cxn>
                  <a:cxn ang="0">
                    <a:pos x="453" y="214"/>
                  </a:cxn>
                  <a:cxn ang="0">
                    <a:pos x="443" y="214"/>
                  </a:cxn>
                  <a:cxn ang="0">
                    <a:pos x="444" y="219"/>
                  </a:cxn>
                  <a:cxn ang="0">
                    <a:pos x="447" y="225"/>
                  </a:cxn>
                  <a:cxn ang="0">
                    <a:pos x="447" y="230"/>
                  </a:cxn>
                  <a:cxn ang="0">
                    <a:pos x="444" y="232"/>
                  </a:cxn>
                  <a:cxn ang="0">
                    <a:pos x="446" y="237"/>
                  </a:cxn>
                  <a:cxn ang="0">
                    <a:pos x="451" y="242"/>
                  </a:cxn>
                  <a:cxn ang="0">
                    <a:pos x="451" y="248"/>
                  </a:cxn>
                  <a:cxn ang="0">
                    <a:pos x="449" y="252"/>
                  </a:cxn>
                  <a:cxn ang="0">
                    <a:pos x="449" y="257"/>
                  </a:cxn>
                  <a:cxn ang="0">
                    <a:pos x="446" y="268"/>
                  </a:cxn>
                  <a:cxn ang="0">
                    <a:pos x="444" y="270"/>
                  </a:cxn>
                  <a:cxn ang="0">
                    <a:pos x="442" y="274"/>
                  </a:cxn>
                  <a:cxn ang="0">
                    <a:pos x="443" y="279"/>
                  </a:cxn>
                  <a:cxn ang="0">
                    <a:pos x="449" y="284"/>
                  </a:cxn>
                  <a:cxn ang="0">
                    <a:pos x="450" y="295"/>
                  </a:cxn>
                  <a:cxn ang="0">
                    <a:pos x="446" y="294"/>
                  </a:cxn>
                  <a:cxn ang="0">
                    <a:pos x="440" y="289"/>
                  </a:cxn>
                  <a:cxn ang="0">
                    <a:pos x="438" y="283"/>
                  </a:cxn>
                  <a:cxn ang="0">
                    <a:pos x="432" y="282"/>
                  </a:cxn>
                  <a:cxn ang="0">
                    <a:pos x="427" y="276"/>
                  </a:cxn>
                  <a:cxn ang="0">
                    <a:pos x="423" y="278"/>
                  </a:cxn>
                  <a:cxn ang="0">
                    <a:pos x="421" y="275"/>
                  </a:cxn>
                  <a:cxn ang="0">
                    <a:pos x="416" y="274"/>
                  </a:cxn>
                  <a:cxn ang="0">
                    <a:pos x="411" y="272"/>
                  </a:cxn>
                  <a:cxn ang="0">
                    <a:pos x="402" y="266"/>
                  </a:cxn>
                  <a:cxn ang="0">
                    <a:pos x="379" y="267"/>
                  </a:cxn>
                  <a:cxn ang="0">
                    <a:pos x="369" y="266"/>
                  </a:cxn>
                  <a:cxn ang="0">
                    <a:pos x="364" y="271"/>
                  </a:cxn>
                  <a:cxn ang="0">
                    <a:pos x="359" y="274"/>
                  </a:cxn>
                  <a:cxn ang="0">
                    <a:pos x="337" y="261"/>
                  </a:cxn>
                  <a:cxn ang="0">
                    <a:pos x="331" y="255"/>
                  </a:cxn>
                  <a:cxn ang="0">
                    <a:pos x="264" y="253"/>
                  </a:cxn>
                  <a:cxn ang="0">
                    <a:pos x="165" y="249"/>
                  </a:cxn>
                  <a:cxn ang="0">
                    <a:pos x="62" y="244"/>
                  </a:cxn>
                  <a:cxn ang="0">
                    <a:pos x="0" y="240"/>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close/>
                  </a:path>
                </a:pathLst>
              </a:custGeom>
              <a:grpFill/>
              <a:ln w="9525">
                <a:noFill/>
                <a:round/>
                <a:headEnd/>
                <a:tailEnd/>
              </a:ln>
            </p:spPr>
            <p:txBody>
              <a:bodyPr>
                <a:prstTxWarp prst="textNoShape">
                  <a:avLst/>
                </a:prstTxWarp>
              </a:bodyPr>
              <a:lstStyle/>
              <a:p>
                <a:endParaRPr lang="en-US"/>
              </a:p>
            </p:txBody>
          </p:sp>
          <p:sp>
            <p:nvSpPr>
              <p:cNvPr id="91" name="Freeform 124"/>
              <p:cNvSpPr>
                <a:spLocks/>
              </p:cNvSpPr>
              <p:nvPr/>
            </p:nvSpPr>
            <p:spPr bwMode="auto">
              <a:xfrm>
                <a:off x="3907028" y="2173901"/>
                <a:ext cx="1148886" cy="769597"/>
              </a:xfrm>
              <a:custGeom>
                <a:avLst/>
                <a:gdLst/>
                <a:ahLst/>
                <a:cxnLst>
                  <a:cxn ang="0">
                    <a:pos x="0" y="240"/>
                  </a:cxn>
                  <a:cxn ang="0">
                    <a:pos x="12" y="76"/>
                  </a:cxn>
                  <a:cxn ang="0">
                    <a:pos x="15" y="70"/>
                  </a:cxn>
                  <a:cxn ang="0">
                    <a:pos x="19" y="0"/>
                  </a:cxn>
                  <a:cxn ang="0">
                    <a:pos x="120" y="6"/>
                  </a:cxn>
                  <a:cxn ang="0">
                    <a:pos x="233" y="11"/>
                  </a:cxn>
                  <a:cxn ang="0">
                    <a:pos x="339" y="13"/>
                  </a:cxn>
                  <a:cxn ang="0">
                    <a:pos x="444" y="13"/>
                  </a:cxn>
                  <a:cxn ang="0">
                    <a:pos x="442" y="24"/>
                  </a:cxn>
                  <a:cxn ang="0">
                    <a:pos x="439" y="30"/>
                  </a:cxn>
                  <a:cxn ang="0">
                    <a:pos x="434" y="34"/>
                  </a:cxn>
                  <a:cxn ang="0">
                    <a:pos x="428" y="38"/>
                  </a:cxn>
                  <a:cxn ang="0">
                    <a:pos x="427" y="42"/>
                  </a:cxn>
                  <a:cxn ang="0">
                    <a:pos x="431" y="47"/>
                  </a:cxn>
                  <a:cxn ang="0">
                    <a:pos x="438" y="58"/>
                  </a:cxn>
                  <a:cxn ang="0">
                    <a:pos x="442" y="58"/>
                  </a:cxn>
                  <a:cxn ang="0">
                    <a:pos x="447" y="61"/>
                  </a:cxn>
                  <a:cxn ang="0">
                    <a:pos x="451" y="66"/>
                  </a:cxn>
                  <a:cxn ang="0">
                    <a:pos x="453" y="214"/>
                  </a:cxn>
                  <a:cxn ang="0">
                    <a:pos x="443" y="214"/>
                  </a:cxn>
                  <a:cxn ang="0">
                    <a:pos x="444" y="219"/>
                  </a:cxn>
                  <a:cxn ang="0">
                    <a:pos x="447" y="225"/>
                  </a:cxn>
                  <a:cxn ang="0">
                    <a:pos x="447" y="230"/>
                  </a:cxn>
                  <a:cxn ang="0">
                    <a:pos x="444" y="232"/>
                  </a:cxn>
                  <a:cxn ang="0">
                    <a:pos x="446" y="237"/>
                  </a:cxn>
                  <a:cxn ang="0">
                    <a:pos x="451" y="242"/>
                  </a:cxn>
                  <a:cxn ang="0">
                    <a:pos x="451" y="248"/>
                  </a:cxn>
                  <a:cxn ang="0">
                    <a:pos x="449" y="252"/>
                  </a:cxn>
                  <a:cxn ang="0">
                    <a:pos x="449" y="257"/>
                  </a:cxn>
                  <a:cxn ang="0">
                    <a:pos x="446" y="268"/>
                  </a:cxn>
                  <a:cxn ang="0">
                    <a:pos x="444" y="270"/>
                  </a:cxn>
                  <a:cxn ang="0">
                    <a:pos x="442" y="274"/>
                  </a:cxn>
                  <a:cxn ang="0">
                    <a:pos x="443" y="279"/>
                  </a:cxn>
                  <a:cxn ang="0">
                    <a:pos x="449" y="284"/>
                  </a:cxn>
                  <a:cxn ang="0">
                    <a:pos x="450" y="295"/>
                  </a:cxn>
                  <a:cxn ang="0">
                    <a:pos x="446" y="294"/>
                  </a:cxn>
                  <a:cxn ang="0">
                    <a:pos x="440" y="289"/>
                  </a:cxn>
                  <a:cxn ang="0">
                    <a:pos x="438" y="283"/>
                  </a:cxn>
                  <a:cxn ang="0">
                    <a:pos x="432" y="282"/>
                  </a:cxn>
                  <a:cxn ang="0">
                    <a:pos x="427" y="276"/>
                  </a:cxn>
                  <a:cxn ang="0">
                    <a:pos x="423" y="278"/>
                  </a:cxn>
                  <a:cxn ang="0">
                    <a:pos x="421" y="275"/>
                  </a:cxn>
                  <a:cxn ang="0">
                    <a:pos x="416" y="274"/>
                  </a:cxn>
                  <a:cxn ang="0">
                    <a:pos x="411" y="272"/>
                  </a:cxn>
                  <a:cxn ang="0">
                    <a:pos x="402" y="266"/>
                  </a:cxn>
                  <a:cxn ang="0">
                    <a:pos x="379" y="267"/>
                  </a:cxn>
                  <a:cxn ang="0">
                    <a:pos x="369" y="266"/>
                  </a:cxn>
                  <a:cxn ang="0">
                    <a:pos x="364" y="271"/>
                  </a:cxn>
                  <a:cxn ang="0">
                    <a:pos x="359" y="274"/>
                  </a:cxn>
                  <a:cxn ang="0">
                    <a:pos x="337" y="261"/>
                  </a:cxn>
                  <a:cxn ang="0">
                    <a:pos x="331" y="255"/>
                  </a:cxn>
                  <a:cxn ang="0">
                    <a:pos x="264" y="253"/>
                  </a:cxn>
                  <a:cxn ang="0">
                    <a:pos x="165" y="249"/>
                  </a:cxn>
                  <a:cxn ang="0">
                    <a:pos x="62" y="244"/>
                  </a:cxn>
                  <a:cxn ang="0">
                    <a:pos x="0" y="240"/>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92" name="Freeform 125"/>
              <p:cNvSpPr>
                <a:spLocks/>
              </p:cNvSpPr>
              <p:nvPr/>
            </p:nvSpPr>
            <p:spPr bwMode="auto">
              <a:xfrm>
                <a:off x="3955216" y="1526917"/>
                <a:ext cx="1077873" cy="680898"/>
              </a:xfrm>
              <a:custGeom>
                <a:avLst/>
                <a:gdLst/>
                <a:ahLst/>
                <a:cxnLst>
                  <a:cxn ang="0">
                    <a:pos x="0" y="248"/>
                  </a:cxn>
                  <a:cxn ang="0">
                    <a:pos x="17" y="1"/>
                  </a:cxn>
                  <a:cxn ang="0">
                    <a:pos x="17" y="0"/>
                  </a:cxn>
                  <a:cxn ang="0">
                    <a:pos x="103" y="5"/>
                  </a:cxn>
                  <a:cxn ang="0">
                    <a:pos x="230" y="10"/>
                  </a:cxn>
                  <a:cxn ang="0">
                    <a:pos x="340" y="13"/>
                  </a:cxn>
                  <a:cxn ang="0">
                    <a:pos x="389" y="13"/>
                  </a:cxn>
                  <a:cxn ang="0">
                    <a:pos x="387" y="16"/>
                  </a:cxn>
                  <a:cxn ang="0">
                    <a:pos x="387" y="16"/>
                  </a:cxn>
                  <a:cxn ang="0">
                    <a:pos x="390" y="20"/>
                  </a:cxn>
                  <a:cxn ang="0">
                    <a:pos x="393" y="35"/>
                  </a:cxn>
                  <a:cxn ang="0">
                    <a:pos x="396" y="40"/>
                  </a:cxn>
                  <a:cxn ang="0">
                    <a:pos x="392" y="50"/>
                  </a:cxn>
                  <a:cxn ang="0">
                    <a:pos x="394" y="61"/>
                  </a:cxn>
                  <a:cxn ang="0">
                    <a:pos x="393" y="65"/>
                  </a:cxn>
                  <a:cxn ang="0">
                    <a:pos x="394" y="67"/>
                  </a:cxn>
                  <a:cxn ang="0">
                    <a:pos x="393" y="78"/>
                  </a:cxn>
                  <a:cxn ang="0">
                    <a:pos x="394" y="84"/>
                  </a:cxn>
                  <a:cxn ang="0">
                    <a:pos x="400" y="101"/>
                  </a:cxn>
                  <a:cxn ang="0">
                    <a:pos x="400" y="104"/>
                  </a:cxn>
                  <a:cxn ang="0">
                    <a:pos x="406" y="119"/>
                  </a:cxn>
                  <a:cxn ang="0">
                    <a:pos x="409" y="131"/>
                  </a:cxn>
                  <a:cxn ang="0">
                    <a:pos x="409" y="136"/>
                  </a:cxn>
                  <a:cxn ang="0">
                    <a:pos x="408" y="141"/>
                  </a:cxn>
                  <a:cxn ang="0">
                    <a:pos x="409" y="146"/>
                  </a:cxn>
                  <a:cxn ang="0">
                    <a:pos x="409" y="157"/>
                  </a:cxn>
                  <a:cxn ang="0">
                    <a:pos x="411" y="168"/>
                  </a:cxn>
                  <a:cxn ang="0">
                    <a:pos x="411" y="176"/>
                  </a:cxn>
                  <a:cxn ang="0">
                    <a:pos x="413" y="181"/>
                  </a:cxn>
                  <a:cxn ang="0">
                    <a:pos x="412" y="187"/>
                  </a:cxn>
                  <a:cxn ang="0">
                    <a:pos x="413" y="206"/>
                  </a:cxn>
                  <a:cxn ang="0">
                    <a:pos x="416" y="211"/>
                  </a:cxn>
                  <a:cxn ang="0">
                    <a:pos x="415" y="217"/>
                  </a:cxn>
                  <a:cxn ang="0">
                    <a:pos x="417" y="222"/>
                  </a:cxn>
                  <a:cxn ang="0">
                    <a:pos x="423" y="230"/>
                  </a:cxn>
                  <a:cxn ang="0">
                    <a:pos x="424" y="235"/>
                  </a:cxn>
                  <a:cxn ang="0">
                    <a:pos x="424" y="241"/>
                  </a:cxn>
                  <a:cxn ang="0">
                    <a:pos x="425" y="252"/>
                  </a:cxn>
                  <a:cxn ang="0">
                    <a:pos x="425" y="256"/>
                  </a:cxn>
                  <a:cxn ang="0">
                    <a:pos x="425" y="261"/>
                  </a:cxn>
                  <a:cxn ang="0">
                    <a:pos x="320" y="261"/>
                  </a:cxn>
                  <a:cxn ang="0">
                    <a:pos x="214" y="259"/>
                  </a:cxn>
                  <a:cxn ang="0">
                    <a:pos x="101" y="254"/>
                  </a:cxn>
                  <a:cxn ang="0">
                    <a:pos x="0" y="248"/>
                  </a:cxn>
                </a:cxnLst>
                <a:rect l="0" t="0" r="r" b="b"/>
                <a:pathLst>
                  <a:path w="425" h="261">
                    <a:moveTo>
                      <a:pt x="0" y="248"/>
                    </a:moveTo>
                    <a:lnTo>
                      <a:pt x="17" y="1"/>
                    </a:lnTo>
                    <a:lnTo>
                      <a:pt x="17" y="0"/>
                    </a:lnTo>
                    <a:lnTo>
                      <a:pt x="103" y="5"/>
                    </a:lnTo>
                    <a:lnTo>
                      <a:pt x="230" y="10"/>
                    </a:lnTo>
                    <a:lnTo>
                      <a:pt x="340" y="13"/>
                    </a:lnTo>
                    <a:lnTo>
                      <a:pt x="389" y="13"/>
                    </a:lnTo>
                    <a:lnTo>
                      <a:pt x="387" y="16"/>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close/>
                  </a:path>
                </a:pathLst>
              </a:custGeom>
              <a:grpFill/>
              <a:ln w="9525">
                <a:noFill/>
                <a:round/>
                <a:headEnd/>
                <a:tailEnd/>
              </a:ln>
            </p:spPr>
            <p:txBody>
              <a:bodyPr>
                <a:prstTxWarp prst="textNoShape">
                  <a:avLst/>
                </a:prstTxWarp>
              </a:bodyPr>
              <a:lstStyle/>
              <a:p>
                <a:endParaRPr lang="en-US"/>
              </a:p>
            </p:txBody>
          </p:sp>
          <p:sp>
            <p:nvSpPr>
              <p:cNvPr id="93" name="Freeform 126"/>
              <p:cNvSpPr>
                <a:spLocks/>
              </p:cNvSpPr>
              <p:nvPr/>
            </p:nvSpPr>
            <p:spPr bwMode="auto">
              <a:xfrm>
                <a:off x="3955216" y="1526917"/>
                <a:ext cx="1077873" cy="680898"/>
              </a:xfrm>
              <a:custGeom>
                <a:avLst/>
                <a:gdLst/>
                <a:ahLst/>
                <a:cxnLst>
                  <a:cxn ang="0">
                    <a:pos x="0" y="248"/>
                  </a:cxn>
                  <a:cxn ang="0">
                    <a:pos x="17" y="1"/>
                  </a:cxn>
                  <a:cxn ang="0">
                    <a:pos x="17" y="0"/>
                  </a:cxn>
                  <a:cxn ang="0">
                    <a:pos x="103" y="5"/>
                  </a:cxn>
                  <a:cxn ang="0">
                    <a:pos x="230" y="10"/>
                  </a:cxn>
                  <a:cxn ang="0">
                    <a:pos x="340" y="13"/>
                  </a:cxn>
                  <a:cxn ang="0">
                    <a:pos x="389" y="13"/>
                  </a:cxn>
                  <a:cxn ang="0">
                    <a:pos x="387" y="16"/>
                  </a:cxn>
                  <a:cxn ang="0">
                    <a:pos x="387" y="16"/>
                  </a:cxn>
                  <a:cxn ang="0">
                    <a:pos x="390" y="20"/>
                  </a:cxn>
                  <a:cxn ang="0">
                    <a:pos x="393" y="35"/>
                  </a:cxn>
                  <a:cxn ang="0">
                    <a:pos x="396" y="40"/>
                  </a:cxn>
                  <a:cxn ang="0">
                    <a:pos x="392" y="50"/>
                  </a:cxn>
                  <a:cxn ang="0">
                    <a:pos x="394" y="61"/>
                  </a:cxn>
                  <a:cxn ang="0">
                    <a:pos x="393" y="65"/>
                  </a:cxn>
                  <a:cxn ang="0">
                    <a:pos x="394" y="67"/>
                  </a:cxn>
                  <a:cxn ang="0">
                    <a:pos x="393" y="78"/>
                  </a:cxn>
                  <a:cxn ang="0">
                    <a:pos x="394" y="84"/>
                  </a:cxn>
                  <a:cxn ang="0">
                    <a:pos x="400" y="101"/>
                  </a:cxn>
                  <a:cxn ang="0">
                    <a:pos x="400" y="104"/>
                  </a:cxn>
                  <a:cxn ang="0">
                    <a:pos x="406" y="119"/>
                  </a:cxn>
                  <a:cxn ang="0">
                    <a:pos x="409" y="131"/>
                  </a:cxn>
                  <a:cxn ang="0">
                    <a:pos x="409" y="136"/>
                  </a:cxn>
                  <a:cxn ang="0">
                    <a:pos x="408" y="141"/>
                  </a:cxn>
                  <a:cxn ang="0">
                    <a:pos x="409" y="146"/>
                  </a:cxn>
                  <a:cxn ang="0">
                    <a:pos x="409" y="157"/>
                  </a:cxn>
                  <a:cxn ang="0">
                    <a:pos x="411" y="168"/>
                  </a:cxn>
                  <a:cxn ang="0">
                    <a:pos x="411" y="176"/>
                  </a:cxn>
                  <a:cxn ang="0">
                    <a:pos x="413" y="181"/>
                  </a:cxn>
                  <a:cxn ang="0">
                    <a:pos x="412" y="187"/>
                  </a:cxn>
                  <a:cxn ang="0">
                    <a:pos x="413" y="206"/>
                  </a:cxn>
                  <a:cxn ang="0">
                    <a:pos x="416" y="211"/>
                  </a:cxn>
                  <a:cxn ang="0">
                    <a:pos x="415" y="217"/>
                  </a:cxn>
                  <a:cxn ang="0">
                    <a:pos x="417" y="222"/>
                  </a:cxn>
                  <a:cxn ang="0">
                    <a:pos x="423" y="230"/>
                  </a:cxn>
                  <a:cxn ang="0">
                    <a:pos x="424" y="235"/>
                  </a:cxn>
                  <a:cxn ang="0">
                    <a:pos x="424" y="241"/>
                  </a:cxn>
                  <a:cxn ang="0">
                    <a:pos x="425" y="252"/>
                  </a:cxn>
                  <a:cxn ang="0">
                    <a:pos x="425" y="256"/>
                  </a:cxn>
                  <a:cxn ang="0">
                    <a:pos x="425" y="261"/>
                  </a:cxn>
                  <a:cxn ang="0">
                    <a:pos x="320" y="261"/>
                  </a:cxn>
                  <a:cxn ang="0">
                    <a:pos x="214" y="259"/>
                  </a:cxn>
                  <a:cxn ang="0">
                    <a:pos x="101" y="254"/>
                  </a:cxn>
                  <a:cxn ang="0">
                    <a:pos x="0" y="248"/>
                  </a:cxn>
                </a:cxnLst>
                <a:rect l="0" t="0" r="r" b="b"/>
                <a:pathLst>
                  <a:path w="425" h="261">
                    <a:moveTo>
                      <a:pt x="0" y="248"/>
                    </a:moveTo>
                    <a:lnTo>
                      <a:pt x="17" y="1"/>
                    </a:lnTo>
                    <a:lnTo>
                      <a:pt x="17" y="0"/>
                    </a:lnTo>
                    <a:lnTo>
                      <a:pt x="103" y="5"/>
                    </a:lnTo>
                    <a:lnTo>
                      <a:pt x="230" y="10"/>
                    </a:lnTo>
                    <a:lnTo>
                      <a:pt x="340" y="13"/>
                    </a:lnTo>
                    <a:lnTo>
                      <a:pt x="389" y="13"/>
                    </a:lnTo>
                    <a:lnTo>
                      <a:pt x="387" y="16"/>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94" name="Freeform 127"/>
              <p:cNvSpPr>
                <a:spLocks/>
              </p:cNvSpPr>
              <p:nvPr/>
            </p:nvSpPr>
            <p:spPr bwMode="auto">
              <a:xfrm>
                <a:off x="3978041" y="4101808"/>
                <a:ext cx="1425328" cy="746118"/>
              </a:xfrm>
              <a:custGeom>
                <a:avLst/>
                <a:gdLst/>
                <a:ahLst/>
                <a:cxnLst>
                  <a:cxn ang="0">
                    <a:pos x="3" y="0"/>
                  </a:cxn>
                  <a:cxn ang="0">
                    <a:pos x="170" y="8"/>
                  </a:cxn>
                  <a:cxn ang="0">
                    <a:pos x="465" y="12"/>
                  </a:cxn>
                  <a:cxn ang="0">
                    <a:pos x="547" y="51"/>
                  </a:cxn>
                  <a:cxn ang="0">
                    <a:pos x="560" y="142"/>
                  </a:cxn>
                  <a:cxn ang="0">
                    <a:pos x="547" y="283"/>
                  </a:cxn>
                  <a:cxn ang="0">
                    <a:pos x="537" y="278"/>
                  </a:cxn>
                  <a:cxn ang="0">
                    <a:pos x="514" y="263"/>
                  </a:cxn>
                  <a:cxn ang="0">
                    <a:pos x="506" y="267"/>
                  </a:cxn>
                  <a:cxn ang="0">
                    <a:pos x="498" y="270"/>
                  </a:cxn>
                  <a:cxn ang="0">
                    <a:pos x="488" y="263"/>
                  </a:cxn>
                  <a:cxn ang="0">
                    <a:pos x="473" y="271"/>
                  </a:cxn>
                  <a:cxn ang="0">
                    <a:pos x="463" y="267"/>
                  </a:cxn>
                  <a:cxn ang="0">
                    <a:pos x="452" y="272"/>
                  </a:cxn>
                  <a:cxn ang="0">
                    <a:pos x="441" y="279"/>
                  </a:cxn>
                  <a:cxn ang="0">
                    <a:pos x="433" y="279"/>
                  </a:cxn>
                  <a:cxn ang="0">
                    <a:pos x="422" y="274"/>
                  </a:cxn>
                  <a:cxn ang="0">
                    <a:pos x="414" y="268"/>
                  </a:cxn>
                  <a:cxn ang="0">
                    <a:pos x="404" y="270"/>
                  </a:cxn>
                  <a:cxn ang="0">
                    <a:pos x="395" y="263"/>
                  </a:cxn>
                  <a:cxn ang="0">
                    <a:pos x="392" y="267"/>
                  </a:cxn>
                  <a:cxn ang="0">
                    <a:pos x="385" y="281"/>
                  </a:cxn>
                  <a:cxn ang="0">
                    <a:pos x="380" y="281"/>
                  </a:cxn>
                  <a:cxn ang="0">
                    <a:pos x="380" y="270"/>
                  </a:cxn>
                  <a:cxn ang="0">
                    <a:pos x="366" y="274"/>
                  </a:cxn>
                  <a:cxn ang="0">
                    <a:pos x="360" y="267"/>
                  </a:cxn>
                  <a:cxn ang="0">
                    <a:pos x="351" y="263"/>
                  </a:cxn>
                  <a:cxn ang="0">
                    <a:pos x="338" y="268"/>
                  </a:cxn>
                  <a:cxn ang="0">
                    <a:pos x="328" y="270"/>
                  </a:cxn>
                  <a:cxn ang="0">
                    <a:pos x="327" y="259"/>
                  </a:cxn>
                  <a:cxn ang="0">
                    <a:pos x="317" y="253"/>
                  </a:cxn>
                  <a:cxn ang="0">
                    <a:pos x="313" y="248"/>
                  </a:cxn>
                  <a:cxn ang="0">
                    <a:pos x="297" y="251"/>
                  </a:cxn>
                  <a:cxn ang="0">
                    <a:pos x="288" y="249"/>
                  </a:cxn>
                  <a:cxn ang="0">
                    <a:pos x="279" y="245"/>
                  </a:cxn>
                  <a:cxn ang="0">
                    <a:pos x="263" y="243"/>
                  </a:cxn>
                  <a:cxn ang="0">
                    <a:pos x="254" y="241"/>
                  </a:cxn>
                  <a:cxn ang="0">
                    <a:pos x="246" y="240"/>
                  </a:cxn>
                  <a:cxn ang="0">
                    <a:pos x="244" y="229"/>
                  </a:cxn>
                  <a:cxn ang="0">
                    <a:pos x="235" y="222"/>
                  </a:cxn>
                  <a:cxn ang="0">
                    <a:pos x="231" y="225"/>
                  </a:cxn>
                  <a:cxn ang="0">
                    <a:pos x="220" y="224"/>
                  </a:cxn>
                  <a:cxn ang="0">
                    <a:pos x="210" y="224"/>
                  </a:cxn>
                  <a:cxn ang="0">
                    <a:pos x="195" y="209"/>
                  </a:cxn>
                  <a:cxn ang="0">
                    <a:pos x="191" y="199"/>
                  </a:cxn>
                  <a:cxn ang="0">
                    <a:pos x="190" y="50"/>
                  </a:cxn>
                  <a:cxn ang="0">
                    <a:pos x="157" y="49"/>
                  </a:cxn>
                  <a:cxn ang="0">
                    <a:pos x="0" y="40"/>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close/>
                  </a:path>
                </a:pathLst>
              </a:custGeom>
              <a:grpFill/>
              <a:ln w="9525">
                <a:noFill/>
                <a:round/>
                <a:headEnd/>
                <a:tailEnd/>
              </a:ln>
            </p:spPr>
            <p:txBody>
              <a:bodyPr>
                <a:prstTxWarp prst="textNoShape">
                  <a:avLst/>
                </a:prstTxWarp>
              </a:bodyPr>
              <a:lstStyle/>
              <a:p>
                <a:endParaRPr lang="en-US"/>
              </a:p>
            </p:txBody>
          </p:sp>
          <p:sp>
            <p:nvSpPr>
              <p:cNvPr id="95" name="Freeform 128"/>
              <p:cNvSpPr>
                <a:spLocks/>
              </p:cNvSpPr>
              <p:nvPr/>
            </p:nvSpPr>
            <p:spPr bwMode="auto">
              <a:xfrm>
                <a:off x="3978041" y="4101808"/>
                <a:ext cx="1425328" cy="746118"/>
              </a:xfrm>
              <a:custGeom>
                <a:avLst/>
                <a:gdLst/>
                <a:ahLst/>
                <a:cxnLst>
                  <a:cxn ang="0">
                    <a:pos x="3" y="0"/>
                  </a:cxn>
                  <a:cxn ang="0">
                    <a:pos x="170" y="8"/>
                  </a:cxn>
                  <a:cxn ang="0">
                    <a:pos x="465" y="12"/>
                  </a:cxn>
                  <a:cxn ang="0">
                    <a:pos x="547" y="51"/>
                  </a:cxn>
                  <a:cxn ang="0">
                    <a:pos x="560" y="142"/>
                  </a:cxn>
                  <a:cxn ang="0">
                    <a:pos x="547" y="283"/>
                  </a:cxn>
                  <a:cxn ang="0">
                    <a:pos x="537" y="278"/>
                  </a:cxn>
                  <a:cxn ang="0">
                    <a:pos x="514" y="263"/>
                  </a:cxn>
                  <a:cxn ang="0">
                    <a:pos x="506" y="267"/>
                  </a:cxn>
                  <a:cxn ang="0">
                    <a:pos x="498" y="270"/>
                  </a:cxn>
                  <a:cxn ang="0">
                    <a:pos x="488" y="263"/>
                  </a:cxn>
                  <a:cxn ang="0">
                    <a:pos x="473" y="271"/>
                  </a:cxn>
                  <a:cxn ang="0">
                    <a:pos x="463" y="267"/>
                  </a:cxn>
                  <a:cxn ang="0">
                    <a:pos x="452" y="272"/>
                  </a:cxn>
                  <a:cxn ang="0">
                    <a:pos x="441" y="279"/>
                  </a:cxn>
                  <a:cxn ang="0">
                    <a:pos x="433" y="279"/>
                  </a:cxn>
                  <a:cxn ang="0">
                    <a:pos x="422" y="274"/>
                  </a:cxn>
                  <a:cxn ang="0">
                    <a:pos x="414" y="268"/>
                  </a:cxn>
                  <a:cxn ang="0">
                    <a:pos x="404" y="270"/>
                  </a:cxn>
                  <a:cxn ang="0">
                    <a:pos x="395" y="263"/>
                  </a:cxn>
                  <a:cxn ang="0">
                    <a:pos x="392" y="267"/>
                  </a:cxn>
                  <a:cxn ang="0">
                    <a:pos x="385" y="281"/>
                  </a:cxn>
                  <a:cxn ang="0">
                    <a:pos x="380" y="281"/>
                  </a:cxn>
                  <a:cxn ang="0">
                    <a:pos x="380" y="270"/>
                  </a:cxn>
                  <a:cxn ang="0">
                    <a:pos x="366" y="274"/>
                  </a:cxn>
                  <a:cxn ang="0">
                    <a:pos x="360" y="267"/>
                  </a:cxn>
                  <a:cxn ang="0">
                    <a:pos x="351" y="263"/>
                  </a:cxn>
                  <a:cxn ang="0">
                    <a:pos x="338" y="268"/>
                  </a:cxn>
                  <a:cxn ang="0">
                    <a:pos x="328" y="270"/>
                  </a:cxn>
                  <a:cxn ang="0">
                    <a:pos x="327" y="259"/>
                  </a:cxn>
                  <a:cxn ang="0">
                    <a:pos x="317" y="253"/>
                  </a:cxn>
                  <a:cxn ang="0">
                    <a:pos x="313" y="248"/>
                  </a:cxn>
                  <a:cxn ang="0">
                    <a:pos x="297" y="251"/>
                  </a:cxn>
                  <a:cxn ang="0">
                    <a:pos x="288" y="249"/>
                  </a:cxn>
                  <a:cxn ang="0">
                    <a:pos x="279" y="245"/>
                  </a:cxn>
                  <a:cxn ang="0">
                    <a:pos x="263" y="243"/>
                  </a:cxn>
                  <a:cxn ang="0">
                    <a:pos x="254" y="241"/>
                  </a:cxn>
                  <a:cxn ang="0">
                    <a:pos x="246" y="240"/>
                  </a:cxn>
                  <a:cxn ang="0">
                    <a:pos x="244" y="229"/>
                  </a:cxn>
                  <a:cxn ang="0">
                    <a:pos x="235" y="222"/>
                  </a:cxn>
                  <a:cxn ang="0">
                    <a:pos x="231" y="225"/>
                  </a:cxn>
                  <a:cxn ang="0">
                    <a:pos x="220" y="224"/>
                  </a:cxn>
                  <a:cxn ang="0">
                    <a:pos x="210" y="224"/>
                  </a:cxn>
                  <a:cxn ang="0">
                    <a:pos x="195" y="209"/>
                  </a:cxn>
                  <a:cxn ang="0">
                    <a:pos x="191" y="199"/>
                  </a:cxn>
                  <a:cxn ang="0">
                    <a:pos x="190" y="50"/>
                  </a:cxn>
                  <a:cxn ang="0">
                    <a:pos x="157" y="49"/>
                  </a:cxn>
                  <a:cxn ang="0">
                    <a:pos x="0" y="40"/>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96" name="Freeform 129"/>
              <p:cNvSpPr>
                <a:spLocks/>
              </p:cNvSpPr>
              <p:nvPr/>
            </p:nvSpPr>
            <p:spPr bwMode="auto">
              <a:xfrm>
                <a:off x="4147965" y="3465259"/>
                <a:ext cx="1212290" cy="667854"/>
              </a:xfrm>
              <a:custGeom>
                <a:avLst/>
                <a:gdLst/>
                <a:ahLst/>
                <a:cxnLst>
                  <a:cxn ang="0">
                    <a:pos x="0" y="248"/>
                  </a:cxn>
                  <a:cxn ang="0">
                    <a:pos x="12" y="0"/>
                  </a:cxn>
                  <a:cxn ang="0">
                    <a:pos x="90" y="4"/>
                  </a:cxn>
                  <a:cxn ang="0">
                    <a:pos x="244" y="8"/>
                  </a:cxn>
                  <a:cxn ang="0">
                    <a:pos x="325" y="8"/>
                  </a:cxn>
                  <a:cxn ang="0">
                    <a:pos x="429" y="6"/>
                  </a:cxn>
                  <a:cxn ang="0">
                    <a:pos x="444" y="17"/>
                  </a:cxn>
                  <a:cxn ang="0">
                    <a:pos x="448" y="15"/>
                  </a:cxn>
                  <a:cxn ang="0">
                    <a:pos x="453" y="16"/>
                  </a:cxn>
                  <a:cxn ang="0">
                    <a:pos x="457" y="21"/>
                  </a:cxn>
                  <a:cxn ang="0">
                    <a:pos x="458" y="27"/>
                  </a:cxn>
                  <a:cxn ang="0">
                    <a:pos x="457" y="28"/>
                  </a:cxn>
                  <a:cxn ang="0">
                    <a:pos x="451" y="28"/>
                  </a:cxn>
                  <a:cxn ang="0">
                    <a:pos x="450" y="34"/>
                  </a:cxn>
                  <a:cxn ang="0">
                    <a:pos x="443" y="42"/>
                  </a:cxn>
                  <a:cxn ang="0">
                    <a:pos x="446" y="47"/>
                  </a:cxn>
                  <a:cxn ang="0">
                    <a:pos x="450" y="54"/>
                  </a:cxn>
                  <a:cxn ang="0">
                    <a:pos x="457" y="58"/>
                  </a:cxn>
                  <a:cxn ang="0">
                    <a:pos x="457" y="63"/>
                  </a:cxn>
                  <a:cxn ang="0">
                    <a:pos x="465" y="73"/>
                  </a:cxn>
                  <a:cxn ang="0">
                    <a:pos x="469" y="74"/>
                  </a:cxn>
                  <a:cxn ang="0">
                    <a:pos x="474" y="78"/>
                  </a:cxn>
                  <a:cxn ang="0">
                    <a:pos x="478" y="253"/>
                  </a:cxn>
                  <a:cxn ang="0">
                    <a:pos x="398" y="256"/>
                  </a:cxn>
                  <a:cxn ang="0">
                    <a:pos x="250" y="256"/>
                  </a:cxn>
                  <a:cxn ang="0">
                    <a:pos x="103" y="252"/>
                  </a:cxn>
                  <a:cxn ang="0">
                    <a:pos x="0" y="248"/>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close/>
                  </a:path>
                </a:pathLst>
              </a:custGeom>
              <a:grpFill/>
              <a:ln w="9525">
                <a:noFill/>
                <a:round/>
                <a:headEnd/>
                <a:tailEnd/>
              </a:ln>
            </p:spPr>
            <p:txBody>
              <a:bodyPr>
                <a:prstTxWarp prst="textNoShape">
                  <a:avLst/>
                </a:prstTxWarp>
              </a:bodyPr>
              <a:lstStyle/>
              <a:p>
                <a:endParaRPr lang="en-US"/>
              </a:p>
            </p:txBody>
          </p:sp>
          <p:sp>
            <p:nvSpPr>
              <p:cNvPr id="97" name="Freeform 130"/>
              <p:cNvSpPr>
                <a:spLocks/>
              </p:cNvSpPr>
              <p:nvPr/>
            </p:nvSpPr>
            <p:spPr bwMode="auto">
              <a:xfrm>
                <a:off x="4147965" y="3465259"/>
                <a:ext cx="1212290" cy="667854"/>
              </a:xfrm>
              <a:custGeom>
                <a:avLst/>
                <a:gdLst/>
                <a:ahLst/>
                <a:cxnLst>
                  <a:cxn ang="0">
                    <a:pos x="0" y="248"/>
                  </a:cxn>
                  <a:cxn ang="0">
                    <a:pos x="12" y="0"/>
                  </a:cxn>
                  <a:cxn ang="0">
                    <a:pos x="90" y="4"/>
                  </a:cxn>
                  <a:cxn ang="0">
                    <a:pos x="244" y="8"/>
                  </a:cxn>
                  <a:cxn ang="0">
                    <a:pos x="325" y="8"/>
                  </a:cxn>
                  <a:cxn ang="0">
                    <a:pos x="429" y="6"/>
                  </a:cxn>
                  <a:cxn ang="0">
                    <a:pos x="444" y="17"/>
                  </a:cxn>
                  <a:cxn ang="0">
                    <a:pos x="448" y="15"/>
                  </a:cxn>
                  <a:cxn ang="0">
                    <a:pos x="453" y="16"/>
                  </a:cxn>
                  <a:cxn ang="0">
                    <a:pos x="457" y="21"/>
                  </a:cxn>
                  <a:cxn ang="0">
                    <a:pos x="458" y="27"/>
                  </a:cxn>
                  <a:cxn ang="0">
                    <a:pos x="457" y="28"/>
                  </a:cxn>
                  <a:cxn ang="0">
                    <a:pos x="451" y="28"/>
                  </a:cxn>
                  <a:cxn ang="0">
                    <a:pos x="450" y="34"/>
                  </a:cxn>
                  <a:cxn ang="0">
                    <a:pos x="443" y="42"/>
                  </a:cxn>
                  <a:cxn ang="0">
                    <a:pos x="446" y="47"/>
                  </a:cxn>
                  <a:cxn ang="0">
                    <a:pos x="450" y="54"/>
                  </a:cxn>
                  <a:cxn ang="0">
                    <a:pos x="457" y="58"/>
                  </a:cxn>
                  <a:cxn ang="0">
                    <a:pos x="457" y="63"/>
                  </a:cxn>
                  <a:cxn ang="0">
                    <a:pos x="465" y="73"/>
                  </a:cxn>
                  <a:cxn ang="0">
                    <a:pos x="469" y="74"/>
                  </a:cxn>
                  <a:cxn ang="0">
                    <a:pos x="474" y="78"/>
                  </a:cxn>
                  <a:cxn ang="0">
                    <a:pos x="478" y="253"/>
                  </a:cxn>
                  <a:cxn ang="0">
                    <a:pos x="398" y="256"/>
                  </a:cxn>
                  <a:cxn ang="0">
                    <a:pos x="250" y="256"/>
                  </a:cxn>
                  <a:cxn ang="0">
                    <a:pos x="103" y="252"/>
                  </a:cxn>
                  <a:cxn ang="0">
                    <a:pos x="0" y="248"/>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98" name="Freeform 131"/>
              <p:cNvSpPr>
                <a:spLocks/>
              </p:cNvSpPr>
              <p:nvPr/>
            </p:nvSpPr>
            <p:spPr bwMode="auto">
              <a:xfrm>
                <a:off x="4936714" y="1479959"/>
                <a:ext cx="1077873" cy="1252226"/>
              </a:xfrm>
              <a:custGeom>
                <a:avLst/>
                <a:gdLst/>
                <a:ahLst/>
                <a:cxnLst>
                  <a:cxn ang="0">
                    <a:pos x="113" y="30"/>
                  </a:cxn>
                  <a:cxn ang="0">
                    <a:pos x="117" y="1"/>
                  </a:cxn>
                  <a:cxn ang="0">
                    <a:pos x="135" y="23"/>
                  </a:cxn>
                  <a:cxn ang="0">
                    <a:pos x="143" y="51"/>
                  </a:cxn>
                  <a:cxn ang="0">
                    <a:pos x="165" y="57"/>
                  </a:cxn>
                  <a:cxn ang="0">
                    <a:pos x="194" y="68"/>
                  </a:cxn>
                  <a:cxn ang="0">
                    <a:pos x="213" y="58"/>
                  </a:cxn>
                  <a:cxn ang="0">
                    <a:pos x="222" y="57"/>
                  </a:cxn>
                  <a:cxn ang="0">
                    <a:pos x="253" y="70"/>
                  </a:cxn>
                  <a:cxn ang="0">
                    <a:pos x="264" y="80"/>
                  </a:cxn>
                  <a:cxn ang="0">
                    <a:pos x="274" y="79"/>
                  </a:cxn>
                  <a:cxn ang="0">
                    <a:pos x="289" y="84"/>
                  </a:cxn>
                  <a:cxn ang="0">
                    <a:pos x="315" y="99"/>
                  </a:cxn>
                  <a:cxn ang="0">
                    <a:pos x="338" y="89"/>
                  </a:cxn>
                  <a:cxn ang="0">
                    <a:pos x="353" y="85"/>
                  </a:cxn>
                  <a:cxn ang="0">
                    <a:pos x="363" y="92"/>
                  </a:cxn>
                  <a:cxn ang="0">
                    <a:pos x="384" y="89"/>
                  </a:cxn>
                  <a:cxn ang="0">
                    <a:pos x="401" y="96"/>
                  </a:cxn>
                  <a:cxn ang="0">
                    <a:pos x="425" y="96"/>
                  </a:cxn>
                  <a:cxn ang="0">
                    <a:pos x="409" y="107"/>
                  </a:cxn>
                  <a:cxn ang="0">
                    <a:pos x="376" y="122"/>
                  </a:cxn>
                  <a:cxn ang="0">
                    <a:pos x="336" y="160"/>
                  </a:cxn>
                  <a:cxn ang="0">
                    <a:pos x="312" y="184"/>
                  </a:cxn>
                  <a:cxn ang="0">
                    <a:pos x="289" y="205"/>
                  </a:cxn>
                  <a:cxn ang="0">
                    <a:pos x="284" y="214"/>
                  </a:cxn>
                  <a:cxn ang="0">
                    <a:pos x="281" y="262"/>
                  </a:cxn>
                  <a:cxn ang="0">
                    <a:pos x="257" y="279"/>
                  </a:cxn>
                  <a:cxn ang="0">
                    <a:pos x="249" y="294"/>
                  </a:cxn>
                  <a:cxn ang="0">
                    <a:pos x="258" y="306"/>
                  </a:cxn>
                  <a:cxn ang="0">
                    <a:pos x="260" y="340"/>
                  </a:cxn>
                  <a:cxn ang="0">
                    <a:pos x="260" y="366"/>
                  </a:cxn>
                  <a:cxn ang="0">
                    <a:pos x="270" y="382"/>
                  </a:cxn>
                  <a:cxn ang="0">
                    <a:pos x="288" y="393"/>
                  </a:cxn>
                  <a:cxn ang="0">
                    <a:pos x="308" y="403"/>
                  </a:cxn>
                  <a:cxn ang="0">
                    <a:pos x="331" y="426"/>
                  </a:cxn>
                  <a:cxn ang="0">
                    <a:pos x="346" y="437"/>
                  </a:cxn>
                  <a:cxn ang="0">
                    <a:pos x="354" y="462"/>
                  </a:cxn>
                  <a:cxn ang="0">
                    <a:pos x="293" y="473"/>
                  </a:cxn>
                  <a:cxn ang="0">
                    <a:pos x="47" y="480"/>
                  </a:cxn>
                  <a:cxn ang="0">
                    <a:pos x="36" y="324"/>
                  </a:cxn>
                  <a:cxn ang="0">
                    <a:pos x="21" y="308"/>
                  </a:cxn>
                  <a:cxn ang="0">
                    <a:pos x="33" y="296"/>
                  </a:cxn>
                  <a:cxn ang="0">
                    <a:pos x="38" y="274"/>
                  </a:cxn>
                  <a:cxn ang="0">
                    <a:pos x="37" y="253"/>
                  </a:cxn>
                  <a:cxn ang="0">
                    <a:pos x="28" y="235"/>
                  </a:cxn>
                  <a:cxn ang="0">
                    <a:pos x="25" y="205"/>
                  </a:cxn>
                  <a:cxn ang="0">
                    <a:pos x="24" y="186"/>
                  </a:cxn>
                  <a:cxn ang="0">
                    <a:pos x="21" y="159"/>
                  </a:cxn>
                  <a:cxn ang="0">
                    <a:pos x="19" y="137"/>
                  </a:cxn>
                  <a:cxn ang="0">
                    <a:pos x="7" y="102"/>
                  </a:cxn>
                  <a:cxn ang="0">
                    <a:pos x="6" y="83"/>
                  </a:cxn>
                  <a:cxn ang="0">
                    <a:pos x="9" y="58"/>
                  </a:cxn>
                  <a:cxn ang="0">
                    <a:pos x="0" y="34"/>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0" y="34"/>
                    </a:lnTo>
                    <a:lnTo>
                      <a:pt x="2" y="31"/>
                    </a:lnTo>
                    <a:close/>
                  </a:path>
                </a:pathLst>
              </a:custGeom>
              <a:grpFill/>
              <a:ln w="9525">
                <a:noFill/>
                <a:round/>
                <a:headEnd/>
                <a:tailEnd/>
              </a:ln>
            </p:spPr>
            <p:txBody>
              <a:bodyPr>
                <a:prstTxWarp prst="textNoShape">
                  <a:avLst/>
                </a:prstTxWarp>
              </a:bodyPr>
              <a:lstStyle/>
              <a:p>
                <a:endParaRPr lang="en-US"/>
              </a:p>
            </p:txBody>
          </p:sp>
          <p:sp>
            <p:nvSpPr>
              <p:cNvPr id="99" name="Freeform 132"/>
              <p:cNvSpPr>
                <a:spLocks/>
              </p:cNvSpPr>
              <p:nvPr/>
            </p:nvSpPr>
            <p:spPr bwMode="auto">
              <a:xfrm>
                <a:off x="4936714" y="1479959"/>
                <a:ext cx="1077873" cy="1252226"/>
              </a:xfrm>
              <a:custGeom>
                <a:avLst/>
                <a:gdLst/>
                <a:ahLst/>
                <a:cxnLst>
                  <a:cxn ang="0">
                    <a:pos x="113" y="30"/>
                  </a:cxn>
                  <a:cxn ang="0">
                    <a:pos x="117" y="1"/>
                  </a:cxn>
                  <a:cxn ang="0">
                    <a:pos x="135" y="23"/>
                  </a:cxn>
                  <a:cxn ang="0">
                    <a:pos x="143" y="51"/>
                  </a:cxn>
                  <a:cxn ang="0">
                    <a:pos x="165" y="57"/>
                  </a:cxn>
                  <a:cxn ang="0">
                    <a:pos x="194" y="68"/>
                  </a:cxn>
                  <a:cxn ang="0">
                    <a:pos x="213" y="58"/>
                  </a:cxn>
                  <a:cxn ang="0">
                    <a:pos x="222" y="57"/>
                  </a:cxn>
                  <a:cxn ang="0">
                    <a:pos x="253" y="70"/>
                  </a:cxn>
                  <a:cxn ang="0">
                    <a:pos x="264" y="80"/>
                  </a:cxn>
                  <a:cxn ang="0">
                    <a:pos x="274" y="79"/>
                  </a:cxn>
                  <a:cxn ang="0">
                    <a:pos x="289" y="84"/>
                  </a:cxn>
                  <a:cxn ang="0">
                    <a:pos x="315" y="99"/>
                  </a:cxn>
                  <a:cxn ang="0">
                    <a:pos x="338" y="89"/>
                  </a:cxn>
                  <a:cxn ang="0">
                    <a:pos x="353" y="85"/>
                  </a:cxn>
                  <a:cxn ang="0">
                    <a:pos x="363" y="92"/>
                  </a:cxn>
                  <a:cxn ang="0">
                    <a:pos x="384" y="89"/>
                  </a:cxn>
                  <a:cxn ang="0">
                    <a:pos x="401" y="96"/>
                  </a:cxn>
                  <a:cxn ang="0">
                    <a:pos x="425" y="96"/>
                  </a:cxn>
                  <a:cxn ang="0">
                    <a:pos x="409" y="107"/>
                  </a:cxn>
                  <a:cxn ang="0">
                    <a:pos x="376" y="122"/>
                  </a:cxn>
                  <a:cxn ang="0">
                    <a:pos x="336" y="160"/>
                  </a:cxn>
                  <a:cxn ang="0">
                    <a:pos x="312" y="184"/>
                  </a:cxn>
                  <a:cxn ang="0">
                    <a:pos x="289" y="205"/>
                  </a:cxn>
                  <a:cxn ang="0">
                    <a:pos x="284" y="214"/>
                  </a:cxn>
                  <a:cxn ang="0">
                    <a:pos x="281" y="262"/>
                  </a:cxn>
                  <a:cxn ang="0">
                    <a:pos x="257" y="279"/>
                  </a:cxn>
                  <a:cxn ang="0">
                    <a:pos x="249" y="294"/>
                  </a:cxn>
                  <a:cxn ang="0">
                    <a:pos x="258" y="306"/>
                  </a:cxn>
                  <a:cxn ang="0">
                    <a:pos x="260" y="340"/>
                  </a:cxn>
                  <a:cxn ang="0">
                    <a:pos x="260" y="366"/>
                  </a:cxn>
                  <a:cxn ang="0">
                    <a:pos x="270" y="382"/>
                  </a:cxn>
                  <a:cxn ang="0">
                    <a:pos x="288" y="393"/>
                  </a:cxn>
                  <a:cxn ang="0">
                    <a:pos x="308" y="403"/>
                  </a:cxn>
                  <a:cxn ang="0">
                    <a:pos x="331" y="426"/>
                  </a:cxn>
                  <a:cxn ang="0">
                    <a:pos x="346" y="437"/>
                  </a:cxn>
                  <a:cxn ang="0">
                    <a:pos x="354" y="462"/>
                  </a:cxn>
                  <a:cxn ang="0">
                    <a:pos x="293" y="473"/>
                  </a:cxn>
                  <a:cxn ang="0">
                    <a:pos x="47" y="480"/>
                  </a:cxn>
                  <a:cxn ang="0">
                    <a:pos x="36" y="324"/>
                  </a:cxn>
                  <a:cxn ang="0">
                    <a:pos x="21" y="308"/>
                  </a:cxn>
                  <a:cxn ang="0">
                    <a:pos x="33" y="296"/>
                  </a:cxn>
                  <a:cxn ang="0">
                    <a:pos x="38" y="274"/>
                  </a:cxn>
                  <a:cxn ang="0">
                    <a:pos x="37" y="253"/>
                  </a:cxn>
                  <a:cxn ang="0">
                    <a:pos x="28" y="235"/>
                  </a:cxn>
                  <a:cxn ang="0">
                    <a:pos x="25" y="205"/>
                  </a:cxn>
                  <a:cxn ang="0">
                    <a:pos x="24" y="186"/>
                  </a:cxn>
                  <a:cxn ang="0">
                    <a:pos x="21" y="159"/>
                  </a:cxn>
                  <a:cxn ang="0">
                    <a:pos x="19" y="137"/>
                  </a:cxn>
                  <a:cxn ang="0">
                    <a:pos x="7" y="102"/>
                  </a:cxn>
                  <a:cxn ang="0">
                    <a:pos x="6" y="83"/>
                  </a:cxn>
                  <a:cxn ang="0">
                    <a:pos x="9" y="58"/>
                  </a:cxn>
                  <a:cxn ang="0">
                    <a:pos x="0" y="34"/>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0" y="34"/>
                    </a:lnTo>
                    <a:lnTo>
                      <a:pt x="2" y="31"/>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00" name="Freeform 133"/>
              <p:cNvSpPr>
                <a:spLocks/>
              </p:cNvSpPr>
              <p:nvPr/>
            </p:nvSpPr>
            <p:spPr bwMode="auto">
              <a:xfrm>
                <a:off x="5028016" y="2706097"/>
                <a:ext cx="996715" cy="670463"/>
              </a:xfrm>
              <a:custGeom>
                <a:avLst/>
                <a:gdLst/>
                <a:ahLst/>
                <a:cxnLst>
                  <a:cxn ang="0">
                    <a:pos x="7" y="80"/>
                  </a:cxn>
                  <a:cxn ang="0">
                    <a:pos x="0" y="70"/>
                  </a:cxn>
                  <a:cxn ang="0">
                    <a:pos x="4" y="64"/>
                  </a:cxn>
                  <a:cxn ang="0">
                    <a:pos x="7" y="48"/>
                  </a:cxn>
                  <a:cxn ang="0">
                    <a:pos x="9" y="38"/>
                  </a:cxn>
                  <a:cxn ang="0">
                    <a:pos x="2" y="28"/>
                  </a:cxn>
                  <a:cxn ang="0">
                    <a:pos x="5" y="21"/>
                  </a:cxn>
                  <a:cxn ang="0">
                    <a:pos x="1" y="10"/>
                  </a:cxn>
                  <a:cxn ang="0">
                    <a:pos x="72" y="10"/>
                  </a:cxn>
                  <a:cxn ang="0">
                    <a:pos x="257" y="3"/>
                  </a:cxn>
                  <a:cxn ang="0">
                    <a:pos x="320" y="5"/>
                  </a:cxn>
                  <a:cxn ang="0">
                    <a:pos x="323" y="11"/>
                  </a:cxn>
                  <a:cxn ang="0">
                    <a:pos x="329" y="18"/>
                  </a:cxn>
                  <a:cxn ang="0">
                    <a:pos x="327" y="37"/>
                  </a:cxn>
                  <a:cxn ang="0">
                    <a:pos x="331" y="51"/>
                  </a:cxn>
                  <a:cxn ang="0">
                    <a:pos x="335" y="63"/>
                  </a:cxn>
                  <a:cxn ang="0">
                    <a:pos x="355" y="68"/>
                  </a:cxn>
                  <a:cxn ang="0">
                    <a:pos x="359" y="79"/>
                  </a:cxn>
                  <a:cxn ang="0">
                    <a:pos x="374" y="93"/>
                  </a:cxn>
                  <a:cxn ang="0">
                    <a:pos x="380" y="104"/>
                  </a:cxn>
                  <a:cxn ang="0">
                    <a:pos x="390" y="110"/>
                  </a:cxn>
                  <a:cxn ang="0">
                    <a:pos x="390" y="132"/>
                  </a:cxn>
                  <a:cxn ang="0">
                    <a:pos x="382" y="154"/>
                  </a:cxn>
                  <a:cxn ang="0">
                    <a:pos x="367" y="162"/>
                  </a:cxn>
                  <a:cxn ang="0">
                    <a:pos x="342" y="170"/>
                  </a:cxn>
                  <a:cxn ang="0">
                    <a:pos x="339" y="186"/>
                  </a:cxn>
                  <a:cxn ang="0">
                    <a:pos x="348" y="208"/>
                  </a:cxn>
                  <a:cxn ang="0">
                    <a:pos x="340" y="222"/>
                  </a:cxn>
                  <a:cxn ang="0">
                    <a:pos x="339" y="231"/>
                  </a:cxn>
                  <a:cxn ang="0">
                    <a:pos x="323" y="243"/>
                  </a:cxn>
                  <a:cxn ang="0">
                    <a:pos x="325" y="254"/>
                  </a:cxn>
                  <a:cxn ang="0">
                    <a:pos x="320" y="257"/>
                  </a:cxn>
                  <a:cxn ang="0">
                    <a:pos x="305" y="243"/>
                  </a:cxn>
                  <a:cxn ang="0">
                    <a:pos x="262" y="242"/>
                  </a:cxn>
                  <a:cxn ang="0">
                    <a:pos x="123" y="249"/>
                  </a:cxn>
                  <a:cxn ang="0">
                    <a:pos x="53" y="243"/>
                  </a:cxn>
                  <a:cxn ang="0">
                    <a:pos x="50" y="224"/>
                  </a:cxn>
                  <a:cxn ang="0">
                    <a:pos x="47" y="207"/>
                  </a:cxn>
                  <a:cxn ang="0">
                    <a:pos x="45" y="196"/>
                  </a:cxn>
                  <a:cxn ang="0">
                    <a:pos x="42" y="184"/>
                  </a:cxn>
                  <a:cxn ang="0">
                    <a:pos x="38" y="175"/>
                  </a:cxn>
                  <a:cxn ang="0">
                    <a:pos x="34" y="170"/>
                  </a:cxn>
                  <a:cxn ang="0">
                    <a:pos x="32" y="163"/>
                  </a:cxn>
                  <a:cxn ang="0">
                    <a:pos x="34" y="152"/>
                  </a:cxn>
                  <a:cxn ang="0">
                    <a:pos x="30" y="143"/>
                  </a:cxn>
                  <a:cxn ang="0">
                    <a:pos x="21" y="128"/>
                  </a:cxn>
                  <a:cxn ang="0">
                    <a:pos x="17" y="117"/>
                  </a:cxn>
                  <a:cxn ang="0">
                    <a:pos x="16" y="108"/>
                  </a:cxn>
                  <a:cxn ang="0">
                    <a:pos x="15" y="98"/>
                  </a:cxn>
                  <a:cxn ang="0">
                    <a:pos x="8" y="91"/>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close/>
                  </a:path>
                </a:pathLst>
              </a:custGeom>
              <a:grpFill/>
              <a:ln w="9525">
                <a:noFill/>
                <a:round/>
                <a:headEnd/>
                <a:tailEnd/>
              </a:ln>
            </p:spPr>
            <p:txBody>
              <a:bodyPr>
                <a:prstTxWarp prst="textNoShape">
                  <a:avLst/>
                </a:prstTxWarp>
              </a:bodyPr>
              <a:lstStyle/>
              <a:p>
                <a:endParaRPr lang="en-US"/>
              </a:p>
            </p:txBody>
          </p:sp>
          <p:sp>
            <p:nvSpPr>
              <p:cNvPr id="101" name="Freeform 134"/>
              <p:cNvSpPr>
                <a:spLocks/>
              </p:cNvSpPr>
              <p:nvPr/>
            </p:nvSpPr>
            <p:spPr bwMode="auto">
              <a:xfrm>
                <a:off x="5028016" y="2706097"/>
                <a:ext cx="996715" cy="670463"/>
              </a:xfrm>
              <a:custGeom>
                <a:avLst/>
                <a:gdLst/>
                <a:ahLst/>
                <a:cxnLst>
                  <a:cxn ang="0">
                    <a:pos x="7" y="80"/>
                  </a:cxn>
                  <a:cxn ang="0">
                    <a:pos x="0" y="70"/>
                  </a:cxn>
                  <a:cxn ang="0">
                    <a:pos x="4" y="64"/>
                  </a:cxn>
                  <a:cxn ang="0">
                    <a:pos x="7" y="48"/>
                  </a:cxn>
                  <a:cxn ang="0">
                    <a:pos x="9" y="38"/>
                  </a:cxn>
                  <a:cxn ang="0">
                    <a:pos x="2" y="28"/>
                  </a:cxn>
                  <a:cxn ang="0">
                    <a:pos x="5" y="21"/>
                  </a:cxn>
                  <a:cxn ang="0">
                    <a:pos x="1" y="10"/>
                  </a:cxn>
                  <a:cxn ang="0">
                    <a:pos x="72" y="10"/>
                  </a:cxn>
                  <a:cxn ang="0">
                    <a:pos x="257" y="3"/>
                  </a:cxn>
                  <a:cxn ang="0">
                    <a:pos x="320" y="5"/>
                  </a:cxn>
                  <a:cxn ang="0">
                    <a:pos x="323" y="11"/>
                  </a:cxn>
                  <a:cxn ang="0">
                    <a:pos x="329" y="18"/>
                  </a:cxn>
                  <a:cxn ang="0">
                    <a:pos x="327" y="37"/>
                  </a:cxn>
                  <a:cxn ang="0">
                    <a:pos x="331" y="51"/>
                  </a:cxn>
                  <a:cxn ang="0">
                    <a:pos x="335" y="63"/>
                  </a:cxn>
                  <a:cxn ang="0">
                    <a:pos x="355" y="68"/>
                  </a:cxn>
                  <a:cxn ang="0">
                    <a:pos x="359" y="79"/>
                  </a:cxn>
                  <a:cxn ang="0">
                    <a:pos x="374" y="93"/>
                  </a:cxn>
                  <a:cxn ang="0">
                    <a:pos x="380" y="104"/>
                  </a:cxn>
                  <a:cxn ang="0">
                    <a:pos x="390" y="110"/>
                  </a:cxn>
                  <a:cxn ang="0">
                    <a:pos x="390" y="132"/>
                  </a:cxn>
                  <a:cxn ang="0">
                    <a:pos x="382" y="154"/>
                  </a:cxn>
                  <a:cxn ang="0">
                    <a:pos x="367" y="162"/>
                  </a:cxn>
                  <a:cxn ang="0">
                    <a:pos x="342" y="170"/>
                  </a:cxn>
                  <a:cxn ang="0">
                    <a:pos x="339" y="186"/>
                  </a:cxn>
                  <a:cxn ang="0">
                    <a:pos x="348" y="208"/>
                  </a:cxn>
                  <a:cxn ang="0">
                    <a:pos x="340" y="222"/>
                  </a:cxn>
                  <a:cxn ang="0">
                    <a:pos x="339" y="231"/>
                  </a:cxn>
                  <a:cxn ang="0">
                    <a:pos x="323" y="243"/>
                  </a:cxn>
                  <a:cxn ang="0">
                    <a:pos x="325" y="254"/>
                  </a:cxn>
                  <a:cxn ang="0">
                    <a:pos x="320" y="257"/>
                  </a:cxn>
                  <a:cxn ang="0">
                    <a:pos x="305" y="243"/>
                  </a:cxn>
                  <a:cxn ang="0">
                    <a:pos x="262" y="242"/>
                  </a:cxn>
                  <a:cxn ang="0">
                    <a:pos x="123" y="249"/>
                  </a:cxn>
                  <a:cxn ang="0">
                    <a:pos x="53" y="243"/>
                  </a:cxn>
                  <a:cxn ang="0">
                    <a:pos x="50" y="224"/>
                  </a:cxn>
                  <a:cxn ang="0">
                    <a:pos x="47" y="207"/>
                  </a:cxn>
                  <a:cxn ang="0">
                    <a:pos x="45" y="196"/>
                  </a:cxn>
                  <a:cxn ang="0">
                    <a:pos x="42" y="184"/>
                  </a:cxn>
                  <a:cxn ang="0">
                    <a:pos x="38" y="175"/>
                  </a:cxn>
                  <a:cxn ang="0">
                    <a:pos x="34" y="170"/>
                  </a:cxn>
                  <a:cxn ang="0">
                    <a:pos x="32" y="163"/>
                  </a:cxn>
                  <a:cxn ang="0">
                    <a:pos x="34" y="152"/>
                  </a:cxn>
                  <a:cxn ang="0">
                    <a:pos x="30" y="143"/>
                  </a:cxn>
                  <a:cxn ang="0">
                    <a:pos x="21" y="128"/>
                  </a:cxn>
                  <a:cxn ang="0">
                    <a:pos x="17" y="117"/>
                  </a:cxn>
                  <a:cxn ang="0">
                    <a:pos x="16" y="108"/>
                  </a:cxn>
                  <a:cxn ang="0">
                    <a:pos x="15" y="98"/>
                  </a:cxn>
                  <a:cxn ang="0">
                    <a:pos x="8" y="91"/>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02" name="Freeform 135"/>
              <p:cNvSpPr>
                <a:spLocks/>
              </p:cNvSpPr>
              <p:nvPr/>
            </p:nvSpPr>
            <p:spPr bwMode="auto">
              <a:xfrm>
                <a:off x="5164969" y="3326993"/>
                <a:ext cx="1103235" cy="983520"/>
              </a:xfrm>
              <a:custGeom>
                <a:avLst/>
                <a:gdLst/>
                <a:ahLst/>
                <a:cxnLst>
                  <a:cxn ang="0">
                    <a:pos x="69" y="11"/>
                  </a:cxn>
                  <a:cxn ang="0">
                    <a:pos x="208" y="4"/>
                  </a:cxn>
                  <a:cxn ang="0">
                    <a:pos x="251" y="5"/>
                  </a:cxn>
                  <a:cxn ang="0">
                    <a:pos x="266" y="19"/>
                  </a:cxn>
                  <a:cxn ang="0">
                    <a:pos x="266" y="24"/>
                  </a:cxn>
                  <a:cxn ang="0">
                    <a:pos x="264" y="40"/>
                  </a:cxn>
                  <a:cxn ang="0">
                    <a:pos x="269" y="53"/>
                  </a:cxn>
                  <a:cxn ang="0">
                    <a:pos x="274" y="69"/>
                  </a:cxn>
                  <a:cxn ang="0">
                    <a:pos x="283" y="80"/>
                  </a:cxn>
                  <a:cxn ang="0">
                    <a:pos x="293" y="89"/>
                  </a:cxn>
                  <a:cxn ang="0">
                    <a:pos x="309" y="102"/>
                  </a:cxn>
                  <a:cxn ang="0">
                    <a:pos x="316" y="111"/>
                  </a:cxn>
                  <a:cxn ang="0">
                    <a:pos x="327" y="139"/>
                  </a:cxn>
                  <a:cxn ang="0">
                    <a:pos x="335" y="133"/>
                  </a:cxn>
                  <a:cxn ang="0">
                    <a:pos x="343" y="134"/>
                  </a:cxn>
                  <a:cxn ang="0">
                    <a:pos x="358" y="141"/>
                  </a:cxn>
                  <a:cxn ang="0">
                    <a:pos x="354" y="150"/>
                  </a:cxn>
                  <a:cxn ang="0">
                    <a:pos x="351" y="167"/>
                  </a:cxn>
                  <a:cxn ang="0">
                    <a:pos x="346" y="182"/>
                  </a:cxn>
                  <a:cxn ang="0">
                    <a:pos x="346" y="191"/>
                  </a:cxn>
                  <a:cxn ang="0">
                    <a:pos x="372" y="213"/>
                  </a:cxn>
                  <a:cxn ang="0">
                    <a:pos x="376" y="220"/>
                  </a:cxn>
                  <a:cxn ang="0">
                    <a:pos x="389" y="222"/>
                  </a:cxn>
                  <a:cxn ang="0">
                    <a:pos x="397" y="232"/>
                  </a:cxn>
                  <a:cxn ang="0">
                    <a:pos x="404" y="245"/>
                  </a:cxn>
                  <a:cxn ang="0">
                    <a:pos x="410" y="262"/>
                  </a:cxn>
                  <a:cxn ang="0">
                    <a:pos x="412" y="276"/>
                  </a:cxn>
                  <a:cxn ang="0">
                    <a:pos x="426" y="285"/>
                  </a:cxn>
                  <a:cxn ang="0">
                    <a:pos x="434" y="294"/>
                  </a:cxn>
                  <a:cxn ang="0">
                    <a:pos x="435" y="306"/>
                  </a:cxn>
                  <a:cxn ang="0">
                    <a:pos x="433" y="316"/>
                  </a:cxn>
                  <a:cxn ang="0">
                    <a:pos x="425" y="321"/>
                  </a:cxn>
                  <a:cxn ang="0">
                    <a:pos x="418" y="331"/>
                  </a:cxn>
                  <a:cxn ang="0">
                    <a:pos x="414" y="331"/>
                  </a:cxn>
                  <a:cxn ang="0">
                    <a:pos x="408" y="331"/>
                  </a:cxn>
                  <a:cxn ang="0">
                    <a:pos x="412" y="342"/>
                  </a:cxn>
                  <a:cxn ang="0">
                    <a:pos x="410" y="350"/>
                  </a:cxn>
                  <a:cxn ang="0">
                    <a:pos x="407" y="359"/>
                  </a:cxn>
                  <a:cxn ang="0">
                    <a:pos x="400" y="373"/>
                  </a:cxn>
                  <a:cxn ang="0">
                    <a:pos x="361" y="371"/>
                  </a:cxn>
                  <a:cxn ang="0">
                    <a:pos x="366" y="361"/>
                  </a:cxn>
                  <a:cxn ang="0">
                    <a:pos x="376" y="352"/>
                  </a:cxn>
                  <a:cxn ang="0">
                    <a:pos x="374" y="342"/>
                  </a:cxn>
                  <a:cxn ang="0">
                    <a:pos x="366" y="335"/>
                  </a:cxn>
                  <a:cxn ang="0">
                    <a:pos x="144" y="346"/>
                  </a:cxn>
                  <a:cxn ang="0">
                    <a:pos x="77" y="306"/>
                  </a:cxn>
                  <a:cxn ang="0">
                    <a:pos x="68" y="127"/>
                  </a:cxn>
                  <a:cxn ang="0">
                    <a:pos x="56" y="116"/>
                  </a:cxn>
                  <a:cxn ang="0">
                    <a:pos x="49" y="107"/>
                  </a:cxn>
                  <a:cxn ang="0">
                    <a:pos x="42" y="95"/>
                  </a:cxn>
                  <a:cxn ang="0">
                    <a:pos x="50" y="81"/>
                  </a:cxn>
                  <a:cxn ang="0">
                    <a:pos x="57" y="80"/>
                  </a:cxn>
                  <a:cxn ang="0">
                    <a:pos x="52" y="69"/>
                  </a:cxn>
                  <a:cxn ang="0">
                    <a:pos x="43" y="70"/>
                  </a:cxn>
                  <a:cxn ang="0">
                    <a:pos x="22" y="55"/>
                  </a:cxn>
                  <a:cxn ang="0">
                    <a:pos x="19" y="45"/>
                  </a:cxn>
                  <a:cxn ang="0">
                    <a:pos x="12" y="36"/>
                  </a:cxn>
                  <a:cxn ang="0">
                    <a:pos x="4" y="22"/>
                  </a:cxn>
                  <a:cxn ang="0">
                    <a:pos x="0" y="11"/>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close/>
                  </a:path>
                </a:pathLst>
              </a:custGeom>
              <a:grpFill/>
              <a:ln w="9525">
                <a:noFill/>
                <a:round/>
                <a:headEnd/>
                <a:tailEnd/>
              </a:ln>
            </p:spPr>
            <p:txBody>
              <a:bodyPr>
                <a:prstTxWarp prst="textNoShape">
                  <a:avLst/>
                </a:prstTxWarp>
              </a:bodyPr>
              <a:lstStyle/>
              <a:p>
                <a:endParaRPr lang="en-US"/>
              </a:p>
            </p:txBody>
          </p:sp>
          <p:sp>
            <p:nvSpPr>
              <p:cNvPr id="103" name="Freeform 136"/>
              <p:cNvSpPr>
                <a:spLocks/>
              </p:cNvSpPr>
              <p:nvPr/>
            </p:nvSpPr>
            <p:spPr bwMode="auto">
              <a:xfrm>
                <a:off x="5164969" y="3326993"/>
                <a:ext cx="1103235" cy="983520"/>
              </a:xfrm>
              <a:custGeom>
                <a:avLst/>
                <a:gdLst/>
                <a:ahLst/>
                <a:cxnLst>
                  <a:cxn ang="0">
                    <a:pos x="69" y="11"/>
                  </a:cxn>
                  <a:cxn ang="0">
                    <a:pos x="208" y="4"/>
                  </a:cxn>
                  <a:cxn ang="0">
                    <a:pos x="251" y="5"/>
                  </a:cxn>
                  <a:cxn ang="0">
                    <a:pos x="266" y="19"/>
                  </a:cxn>
                  <a:cxn ang="0">
                    <a:pos x="266" y="24"/>
                  </a:cxn>
                  <a:cxn ang="0">
                    <a:pos x="264" y="40"/>
                  </a:cxn>
                  <a:cxn ang="0">
                    <a:pos x="269" y="53"/>
                  </a:cxn>
                  <a:cxn ang="0">
                    <a:pos x="274" y="69"/>
                  </a:cxn>
                  <a:cxn ang="0">
                    <a:pos x="283" y="80"/>
                  </a:cxn>
                  <a:cxn ang="0">
                    <a:pos x="293" y="89"/>
                  </a:cxn>
                  <a:cxn ang="0">
                    <a:pos x="309" y="102"/>
                  </a:cxn>
                  <a:cxn ang="0">
                    <a:pos x="316" y="111"/>
                  </a:cxn>
                  <a:cxn ang="0">
                    <a:pos x="327" y="139"/>
                  </a:cxn>
                  <a:cxn ang="0">
                    <a:pos x="335" y="133"/>
                  </a:cxn>
                  <a:cxn ang="0">
                    <a:pos x="343" y="134"/>
                  </a:cxn>
                  <a:cxn ang="0">
                    <a:pos x="358" y="141"/>
                  </a:cxn>
                  <a:cxn ang="0">
                    <a:pos x="354" y="150"/>
                  </a:cxn>
                  <a:cxn ang="0">
                    <a:pos x="351" y="167"/>
                  </a:cxn>
                  <a:cxn ang="0">
                    <a:pos x="346" y="182"/>
                  </a:cxn>
                  <a:cxn ang="0">
                    <a:pos x="346" y="191"/>
                  </a:cxn>
                  <a:cxn ang="0">
                    <a:pos x="372" y="213"/>
                  </a:cxn>
                  <a:cxn ang="0">
                    <a:pos x="376" y="220"/>
                  </a:cxn>
                  <a:cxn ang="0">
                    <a:pos x="389" y="222"/>
                  </a:cxn>
                  <a:cxn ang="0">
                    <a:pos x="397" y="232"/>
                  </a:cxn>
                  <a:cxn ang="0">
                    <a:pos x="404" y="245"/>
                  </a:cxn>
                  <a:cxn ang="0">
                    <a:pos x="410" y="262"/>
                  </a:cxn>
                  <a:cxn ang="0">
                    <a:pos x="412" y="276"/>
                  </a:cxn>
                  <a:cxn ang="0">
                    <a:pos x="426" y="285"/>
                  </a:cxn>
                  <a:cxn ang="0">
                    <a:pos x="434" y="294"/>
                  </a:cxn>
                  <a:cxn ang="0">
                    <a:pos x="435" y="306"/>
                  </a:cxn>
                  <a:cxn ang="0">
                    <a:pos x="433" y="316"/>
                  </a:cxn>
                  <a:cxn ang="0">
                    <a:pos x="425" y="321"/>
                  </a:cxn>
                  <a:cxn ang="0">
                    <a:pos x="418" y="331"/>
                  </a:cxn>
                  <a:cxn ang="0">
                    <a:pos x="414" y="331"/>
                  </a:cxn>
                  <a:cxn ang="0">
                    <a:pos x="408" y="331"/>
                  </a:cxn>
                  <a:cxn ang="0">
                    <a:pos x="412" y="342"/>
                  </a:cxn>
                  <a:cxn ang="0">
                    <a:pos x="410" y="350"/>
                  </a:cxn>
                  <a:cxn ang="0">
                    <a:pos x="407" y="359"/>
                  </a:cxn>
                  <a:cxn ang="0">
                    <a:pos x="400" y="373"/>
                  </a:cxn>
                  <a:cxn ang="0">
                    <a:pos x="361" y="371"/>
                  </a:cxn>
                  <a:cxn ang="0">
                    <a:pos x="366" y="361"/>
                  </a:cxn>
                  <a:cxn ang="0">
                    <a:pos x="376" y="352"/>
                  </a:cxn>
                  <a:cxn ang="0">
                    <a:pos x="374" y="342"/>
                  </a:cxn>
                  <a:cxn ang="0">
                    <a:pos x="366" y="335"/>
                  </a:cxn>
                  <a:cxn ang="0">
                    <a:pos x="144" y="346"/>
                  </a:cxn>
                  <a:cxn ang="0">
                    <a:pos x="77" y="306"/>
                  </a:cxn>
                  <a:cxn ang="0">
                    <a:pos x="68" y="127"/>
                  </a:cxn>
                  <a:cxn ang="0">
                    <a:pos x="56" y="116"/>
                  </a:cxn>
                  <a:cxn ang="0">
                    <a:pos x="49" y="107"/>
                  </a:cxn>
                  <a:cxn ang="0">
                    <a:pos x="42" y="95"/>
                  </a:cxn>
                  <a:cxn ang="0">
                    <a:pos x="50" y="81"/>
                  </a:cxn>
                  <a:cxn ang="0">
                    <a:pos x="57" y="80"/>
                  </a:cxn>
                  <a:cxn ang="0">
                    <a:pos x="52" y="69"/>
                  </a:cxn>
                  <a:cxn ang="0">
                    <a:pos x="43" y="70"/>
                  </a:cxn>
                  <a:cxn ang="0">
                    <a:pos x="22" y="55"/>
                  </a:cxn>
                  <a:cxn ang="0">
                    <a:pos x="19" y="45"/>
                  </a:cxn>
                  <a:cxn ang="0">
                    <a:pos x="12" y="36"/>
                  </a:cxn>
                  <a:cxn ang="0">
                    <a:pos x="4" y="22"/>
                  </a:cxn>
                  <a:cxn ang="0">
                    <a:pos x="0" y="11"/>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04" name="Freeform 137"/>
              <p:cNvSpPr>
                <a:spLocks/>
              </p:cNvSpPr>
              <p:nvPr/>
            </p:nvSpPr>
            <p:spPr bwMode="auto">
              <a:xfrm>
                <a:off x="5365327" y="4200942"/>
                <a:ext cx="824256" cy="780033"/>
              </a:xfrm>
              <a:custGeom>
                <a:avLst/>
                <a:gdLst/>
                <a:ahLst/>
                <a:cxnLst>
                  <a:cxn ang="0">
                    <a:pos x="65" y="11"/>
                  </a:cxn>
                  <a:cxn ang="0">
                    <a:pos x="287" y="0"/>
                  </a:cxn>
                  <a:cxn ang="0">
                    <a:pos x="295" y="7"/>
                  </a:cxn>
                  <a:cxn ang="0">
                    <a:pos x="297" y="17"/>
                  </a:cxn>
                  <a:cxn ang="0">
                    <a:pos x="287" y="26"/>
                  </a:cxn>
                  <a:cxn ang="0">
                    <a:pos x="282" y="36"/>
                  </a:cxn>
                  <a:cxn ang="0">
                    <a:pos x="321" y="38"/>
                  </a:cxn>
                  <a:cxn ang="0">
                    <a:pos x="325" y="46"/>
                  </a:cxn>
                  <a:cxn ang="0">
                    <a:pos x="322" y="54"/>
                  </a:cxn>
                  <a:cxn ang="0">
                    <a:pos x="312" y="61"/>
                  </a:cxn>
                  <a:cxn ang="0">
                    <a:pos x="309" y="65"/>
                  </a:cxn>
                  <a:cxn ang="0">
                    <a:pos x="309" y="73"/>
                  </a:cxn>
                  <a:cxn ang="0">
                    <a:pos x="303" y="78"/>
                  </a:cxn>
                  <a:cxn ang="0">
                    <a:pos x="305" y="88"/>
                  </a:cxn>
                  <a:cxn ang="0">
                    <a:pos x="297" y="87"/>
                  </a:cxn>
                  <a:cxn ang="0">
                    <a:pos x="301" y="91"/>
                  </a:cxn>
                  <a:cxn ang="0">
                    <a:pos x="303" y="110"/>
                  </a:cxn>
                  <a:cxn ang="0">
                    <a:pos x="297" y="114"/>
                  </a:cxn>
                  <a:cxn ang="0">
                    <a:pos x="290" y="122"/>
                  </a:cxn>
                  <a:cxn ang="0">
                    <a:pos x="291" y="125"/>
                  </a:cxn>
                  <a:cxn ang="0">
                    <a:pos x="287" y="135"/>
                  </a:cxn>
                  <a:cxn ang="0">
                    <a:pos x="279" y="134"/>
                  </a:cxn>
                  <a:cxn ang="0">
                    <a:pos x="276" y="146"/>
                  </a:cxn>
                  <a:cxn ang="0">
                    <a:pos x="275" y="148"/>
                  </a:cxn>
                  <a:cxn ang="0">
                    <a:pos x="275" y="153"/>
                  </a:cxn>
                  <a:cxn ang="0">
                    <a:pos x="274" y="157"/>
                  </a:cxn>
                  <a:cxn ang="0">
                    <a:pos x="274" y="165"/>
                  </a:cxn>
                  <a:cxn ang="0">
                    <a:pos x="271" y="176"/>
                  </a:cxn>
                  <a:cxn ang="0">
                    <a:pos x="263" y="177"/>
                  </a:cxn>
                  <a:cxn ang="0">
                    <a:pos x="259" y="187"/>
                  </a:cxn>
                  <a:cxn ang="0">
                    <a:pos x="252" y="188"/>
                  </a:cxn>
                  <a:cxn ang="0">
                    <a:pos x="253" y="194"/>
                  </a:cxn>
                  <a:cxn ang="0">
                    <a:pos x="256" y="205"/>
                  </a:cxn>
                  <a:cxn ang="0">
                    <a:pos x="247" y="213"/>
                  </a:cxn>
                  <a:cxn ang="0">
                    <a:pos x="247" y="224"/>
                  </a:cxn>
                  <a:cxn ang="0">
                    <a:pos x="240" y="226"/>
                  </a:cxn>
                  <a:cxn ang="0">
                    <a:pos x="245" y="232"/>
                  </a:cxn>
                  <a:cxn ang="0">
                    <a:pos x="238" y="233"/>
                  </a:cxn>
                  <a:cxn ang="0">
                    <a:pos x="240" y="240"/>
                  </a:cxn>
                  <a:cxn ang="0">
                    <a:pos x="237" y="249"/>
                  </a:cxn>
                  <a:cxn ang="0">
                    <a:pos x="240" y="249"/>
                  </a:cxn>
                  <a:cxn ang="0">
                    <a:pos x="237" y="256"/>
                  </a:cxn>
                  <a:cxn ang="0">
                    <a:pos x="244" y="257"/>
                  </a:cxn>
                  <a:cxn ang="0">
                    <a:pos x="244" y="268"/>
                  </a:cxn>
                  <a:cxn ang="0">
                    <a:pos x="247" y="278"/>
                  </a:cxn>
                  <a:cxn ang="0">
                    <a:pos x="241" y="279"/>
                  </a:cxn>
                  <a:cxn ang="0">
                    <a:pos x="241" y="290"/>
                  </a:cxn>
                  <a:cxn ang="0">
                    <a:pos x="46" y="299"/>
                  </a:cxn>
                  <a:cxn ang="0">
                    <a:pos x="28" y="252"/>
                  </a:cxn>
                  <a:cxn ang="0">
                    <a:pos x="17" y="252"/>
                  </a:cxn>
                  <a:cxn ang="0">
                    <a:pos x="15" y="248"/>
                  </a:cxn>
                  <a:cxn ang="0">
                    <a:pos x="12" y="82"/>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close/>
                  </a:path>
                </a:pathLst>
              </a:custGeom>
              <a:grpFill/>
              <a:ln w="9525">
                <a:noFill/>
                <a:round/>
                <a:headEnd/>
                <a:tailEnd/>
              </a:ln>
            </p:spPr>
            <p:txBody>
              <a:bodyPr>
                <a:prstTxWarp prst="textNoShape">
                  <a:avLst/>
                </a:prstTxWarp>
              </a:bodyPr>
              <a:lstStyle/>
              <a:p>
                <a:endParaRPr lang="en-US"/>
              </a:p>
            </p:txBody>
          </p:sp>
          <p:sp>
            <p:nvSpPr>
              <p:cNvPr id="105" name="Freeform 138"/>
              <p:cNvSpPr>
                <a:spLocks/>
              </p:cNvSpPr>
              <p:nvPr/>
            </p:nvSpPr>
            <p:spPr bwMode="auto">
              <a:xfrm>
                <a:off x="5365327" y="4200942"/>
                <a:ext cx="824256" cy="780033"/>
              </a:xfrm>
              <a:custGeom>
                <a:avLst/>
                <a:gdLst/>
                <a:ahLst/>
                <a:cxnLst>
                  <a:cxn ang="0">
                    <a:pos x="65" y="11"/>
                  </a:cxn>
                  <a:cxn ang="0">
                    <a:pos x="287" y="0"/>
                  </a:cxn>
                  <a:cxn ang="0">
                    <a:pos x="295" y="7"/>
                  </a:cxn>
                  <a:cxn ang="0">
                    <a:pos x="297" y="17"/>
                  </a:cxn>
                  <a:cxn ang="0">
                    <a:pos x="287" y="26"/>
                  </a:cxn>
                  <a:cxn ang="0">
                    <a:pos x="282" y="36"/>
                  </a:cxn>
                  <a:cxn ang="0">
                    <a:pos x="321" y="38"/>
                  </a:cxn>
                  <a:cxn ang="0">
                    <a:pos x="325" y="46"/>
                  </a:cxn>
                  <a:cxn ang="0">
                    <a:pos x="322" y="54"/>
                  </a:cxn>
                  <a:cxn ang="0">
                    <a:pos x="312" y="61"/>
                  </a:cxn>
                  <a:cxn ang="0">
                    <a:pos x="309" y="65"/>
                  </a:cxn>
                  <a:cxn ang="0">
                    <a:pos x="309" y="73"/>
                  </a:cxn>
                  <a:cxn ang="0">
                    <a:pos x="303" y="78"/>
                  </a:cxn>
                  <a:cxn ang="0">
                    <a:pos x="305" y="88"/>
                  </a:cxn>
                  <a:cxn ang="0">
                    <a:pos x="297" y="87"/>
                  </a:cxn>
                  <a:cxn ang="0">
                    <a:pos x="301" y="91"/>
                  </a:cxn>
                  <a:cxn ang="0">
                    <a:pos x="303" y="110"/>
                  </a:cxn>
                  <a:cxn ang="0">
                    <a:pos x="297" y="114"/>
                  </a:cxn>
                  <a:cxn ang="0">
                    <a:pos x="290" y="122"/>
                  </a:cxn>
                  <a:cxn ang="0">
                    <a:pos x="291" y="125"/>
                  </a:cxn>
                  <a:cxn ang="0">
                    <a:pos x="287" y="135"/>
                  </a:cxn>
                  <a:cxn ang="0">
                    <a:pos x="279" y="134"/>
                  </a:cxn>
                  <a:cxn ang="0">
                    <a:pos x="276" y="146"/>
                  </a:cxn>
                  <a:cxn ang="0">
                    <a:pos x="275" y="148"/>
                  </a:cxn>
                  <a:cxn ang="0">
                    <a:pos x="275" y="153"/>
                  </a:cxn>
                  <a:cxn ang="0">
                    <a:pos x="274" y="157"/>
                  </a:cxn>
                  <a:cxn ang="0">
                    <a:pos x="274" y="165"/>
                  </a:cxn>
                  <a:cxn ang="0">
                    <a:pos x="271" y="176"/>
                  </a:cxn>
                  <a:cxn ang="0">
                    <a:pos x="263" y="177"/>
                  </a:cxn>
                  <a:cxn ang="0">
                    <a:pos x="259" y="187"/>
                  </a:cxn>
                  <a:cxn ang="0">
                    <a:pos x="252" y="188"/>
                  </a:cxn>
                  <a:cxn ang="0">
                    <a:pos x="253" y="194"/>
                  </a:cxn>
                  <a:cxn ang="0">
                    <a:pos x="256" y="205"/>
                  </a:cxn>
                  <a:cxn ang="0">
                    <a:pos x="247" y="213"/>
                  </a:cxn>
                  <a:cxn ang="0">
                    <a:pos x="247" y="224"/>
                  </a:cxn>
                  <a:cxn ang="0">
                    <a:pos x="240" y="226"/>
                  </a:cxn>
                  <a:cxn ang="0">
                    <a:pos x="245" y="232"/>
                  </a:cxn>
                  <a:cxn ang="0">
                    <a:pos x="238" y="233"/>
                  </a:cxn>
                  <a:cxn ang="0">
                    <a:pos x="240" y="240"/>
                  </a:cxn>
                  <a:cxn ang="0">
                    <a:pos x="237" y="249"/>
                  </a:cxn>
                  <a:cxn ang="0">
                    <a:pos x="240" y="249"/>
                  </a:cxn>
                  <a:cxn ang="0">
                    <a:pos x="237" y="256"/>
                  </a:cxn>
                  <a:cxn ang="0">
                    <a:pos x="244" y="257"/>
                  </a:cxn>
                  <a:cxn ang="0">
                    <a:pos x="244" y="268"/>
                  </a:cxn>
                  <a:cxn ang="0">
                    <a:pos x="247" y="278"/>
                  </a:cxn>
                  <a:cxn ang="0">
                    <a:pos x="241" y="279"/>
                  </a:cxn>
                  <a:cxn ang="0">
                    <a:pos x="241" y="290"/>
                  </a:cxn>
                  <a:cxn ang="0">
                    <a:pos x="46" y="299"/>
                  </a:cxn>
                  <a:cxn ang="0">
                    <a:pos x="28" y="252"/>
                  </a:cxn>
                  <a:cxn ang="0">
                    <a:pos x="17" y="252"/>
                  </a:cxn>
                  <a:cxn ang="0">
                    <a:pos x="15" y="248"/>
                  </a:cxn>
                  <a:cxn ang="0">
                    <a:pos x="12" y="82"/>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06" name="Freeform 139"/>
              <p:cNvSpPr>
                <a:spLocks/>
              </p:cNvSpPr>
              <p:nvPr/>
            </p:nvSpPr>
            <p:spPr bwMode="auto">
              <a:xfrm>
                <a:off x="5834519" y="2880887"/>
                <a:ext cx="659405" cy="1200050"/>
              </a:xfrm>
              <a:custGeom>
                <a:avLst/>
                <a:gdLst/>
                <a:ahLst/>
                <a:cxnLst>
                  <a:cxn ang="0">
                    <a:pos x="7" y="182"/>
                  </a:cxn>
                  <a:cxn ang="0">
                    <a:pos x="21" y="164"/>
                  </a:cxn>
                  <a:cxn ang="0">
                    <a:pos x="24" y="150"/>
                  </a:cxn>
                  <a:cxn ang="0">
                    <a:pos x="21" y="119"/>
                  </a:cxn>
                  <a:cxn ang="0">
                    <a:pos x="44" y="99"/>
                  </a:cxn>
                  <a:cxn ang="0">
                    <a:pos x="64" y="87"/>
                  </a:cxn>
                  <a:cxn ang="0">
                    <a:pos x="75" y="50"/>
                  </a:cxn>
                  <a:cxn ang="0">
                    <a:pos x="62" y="37"/>
                  </a:cxn>
                  <a:cxn ang="0">
                    <a:pos x="45" y="18"/>
                  </a:cxn>
                  <a:cxn ang="0">
                    <a:pos x="137" y="7"/>
                  </a:cxn>
                  <a:cxn ang="0">
                    <a:pos x="212" y="4"/>
                  </a:cxn>
                  <a:cxn ang="0">
                    <a:pos x="219" y="30"/>
                  </a:cxn>
                  <a:cxn ang="0">
                    <a:pos x="228" y="49"/>
                  </a:cxn>
                  <a:cxn ang="0">
                    <a:pos x="235" y="64"/>
                  </a:cxn>
                  <a:cxn ang="0">
                    <a:pos x="250" y="266"/>
                  </a:cxn>
                  <a:cxn ang="0">
                    <a:pos x="253" y="283"/>
                  </a:cxn>
                  <a:cxn ang="0">
                    <a:pos x="260" y="305"/>
                  </a:cxn>
                  <a:cxn ang="0">
                    <a:pos x="251" y="321"/>
                  </a:cxn>
                  <a:cxn ang="0">
                    <a:pos x="241" y="343"/>
                  </a:cxn>
                  <a:cxn ang="0">
                    <a:pos x="235" y="355"/>
                  </a:cxn>
                  <a:cxn ang="0">
                    <a:pos x="232" y="376"/>
                  </a:cxn>
                  <a:cxn ang="0">
                    <a:pos x="232" y="388"/>
                  </a:cxn>
                  <a:cxn ang="0">
                    <a:pos x="228" y="404"/>
                  </a:cxn>
                  <a:cxn ang="0">
                    <a:pos x="219" y="418"/>
                  </a:cxn>
                  <a:cxn ang="0">
                    <a:pos x="207" y="428"/>
                  </a:cxn>
                  <a:cxn ang="0">
                    <a:pos x="213" y="443"/>
                  </a:cxn>
                  <a:cxn ang="0">
                    <a:pos x="200" y="446"/>
                  </a:cxn>
                  <a:cxn ang="0">
                    <a:pos x="180" y="439"/>
                  </a:cxn>
                  <a:cxn ang="0">
                    <a:pos x="166" y="457"/>
                  </a:cxn>
                  <a:cxn ang="0">
                    <a:pos x="156" y="458"/>
                  </a:cxn>
                  <a:cxn ang="0">
                    <a:pos x="146" y="433"/>
                  </a:cxn>
                  <a:cxn ang="0">
                    <a:pos x="140" y="404"/>
                  </a:cxn>
                  <a:cxn ang="0">
                    <a:pos x="125" y="393"/>
                  </a:cxn>
                  <a:cxn ang="0">
                    <a:pos x="110" y="384"/>
                  </a:cxn>
                  <a:cxn ang="0">
                    <a:pos x="82" y="362"/>
                  </a:cxn>
                  <a:cxn ang="0">
                    <a:pos x="85" y="347"/>
                  </a:cxn>
                  <a:cxn ang="0">
                    <a:pos x="90" y="321"/>
                  </a:cxn>
                  <a:cxn ang="0">
                    <a:pos x="85" y="305"/>
                  </a:cxn>
                  <a:cxn ang="0">
                    <a:pos x="71" y="304"/>
                  </a:cxn>
                  <a:cxn ang="0">
                    <a:pos x="59" y="305"/>
                  </a:cxn>
                  <a:cxn ang="0">
                    <a:pos x="45" y="273"/>
                  </a:cxn>
                  <a:cxn ang="0">
                    <a:pos x="24" y="256"/>
                  </a:cxn>
                  <a:cxn ang="0">
                    <a:pos x="10" y="240"/>
                  </a:cxn>
                  <a:cxn ang="0">
                    <a:pos x="2" y="222"/>
                  </a:cxn>
                  <a:cxn ang="0">
                    <a:pos x="2" y="195"/>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close/>
                  </a:path>
                </a:pathLst>
              </a:custGeom>
              <a:grpFill/>
              <a:ln w="9525">
                <a:noFill/>
                <a:round/>
                <a:headEnd/>
                <a:tailEnd/>
              </a:ln>
            </p:spPr>
            <p:txBody>
              <a:bodyPr>
                <a:prstTxWarp prst="textNoShape">
                  <a:avLst/>
                </a:prstTxWarp>
              </a:bodyPr>
              <a:lstStyle/>
              <a:p>
                <a:endParaRPr lang="en-US"/>
              </a:p>
            </p:txBody>
          </p:sp>
          <p:sp>
            <p:nvSpPr>
              <p:cNvPr id="107" name="Freeform 140"/>
              <p:cNvSpPr>
                <a:spLocks/>
              </p:cNvSpPr>
              <p:nvPr/>
            </p:nvSpPr>
            <p:spPr bwMode="auto">
              <a:xfrm>
                <a:off x="5834519" y="2880887"/>
                <a:ext cx="659405" cy="1200050"/>
              </a:xfrm>
              <a:custGeom>
                <a:avLst/>
                <a:gdLst/>
                <a:ahLst/>
                <a:cxnLst>
                  <a:cxn ang="0">
                    <a:pos x="7" y="182"/>
                  </a:cxn>
                  <a:cxn ang="0">
                    <a:pos x="21" y="164"/>
                  </a:cxn>
                  <a:cxn ang="0">
                    <a:pos x="24" y="150"/>
                  </a:cxn>
                  <a:cxn ang="0">
                    <a:pos x="21" y="119"/>
                  </a:cxn>
                  <a:cxn ang="0">
                    <a:pos x="44" y="99"/>
                  </a:cxn>
                  <a:cxn ang="0">
                    <a:pos x="64" y="87"/>
                  </a:cxn>
                  <a:cxn ang="0">
                    <a:pos x="75" y="50"/>
                  </a:cxn>
                  <a:cxn ang="0">
                    <a:pos x="62" y="37"/>
                  </a:cxn>
                  <a:cxn ang="0">
                    <a:pos x="45" y="18"/>
                  </a:cxn>
                  <a:cxn ang="0">
                    <a:pos x="137" y="7"/>
                  </a:cxn>
                  <a:cxn ang="0">
                    <a:pos x="212" y="4"/>
                  </a:cxn>
                  <a:cxn ang="0">
                    <a:pos x="219" y="30"/>
                  </a:cxn>
                  <a:cxn ang="0">
                    <a:pos x="228" y="49"/>
                  </a:cxn>
                  <a:cxn ang="0">
                    <a:pos x="235" y="64"/>
                  </a:cxn>
                  <a:cxn ang="0">
                    <a:pos x="250" y="266"/>
                  </a:cxn>
                  <a:cxn ang="0">
                    <a:pos x="253" y="283"/>
                  </a:cxn>
                  <a:cxn ang="0">
                    <a:pos x="260" y="305"/>
                  </a:cxn>
                  <a:cxn ang="0">
                    <a:pos x="251" y="321"/>
                  </a:cxn>
                  <a:cxn ang="0">
                    <a:pos x="241" y="343"/>
                  </a:cxn>
                  <a:cxn ang="0">
                    <a:pos x="235" y="355"/>
                  </a:cxn>
                  <a:cxn ang="0">
                    <a:pos x="232" y="376"/>
                  </a:cxn>
                  <a:cxn ang="0">
                    <a:pos x="232" y="388"/>
                  </a:cxn>
                  <a:cxn ang="0">
                    <a:pos x="228" y="404"/>
                  </a:cxn>
                  <a:cxn ang="0">
                    <a:pos x="219" y="418"/>
                  </a:cxn>
                  <a:cxn ang="0">
                    <a:pos x="207" y="428"/>
                  </a:cxn>
                  <a:cxn ang="0">
                    <a:pos x="213" y="443"/>
                  </a:cxn>
                  <a:cxn ang="0">
                    <a:pos x="200" y="446"/>
                  </a:cxn>
                  <a:cxn ang="0">
                    <a:pos x="180" y="439"/>
                  </a:cxn>
                  <a:cxn ang="0">
                    <a:pos x="166" y="457"/>
                  </a:cxn>
                  <a:cxn ang="0">
                    <a:pos x="156" y="458"/>
                  </a:cxn>
                  <a:cxn ang="0">
                    <a:pos x="146" y="433"/>
                  </a:cxn>
                  <a:cxn ang="0">
                    <a:pos x="140" y="404"/>
                  </a:cxn>
                  <a:cxn ang="0">
                    <a:pos x="125" y="393"/>
                  </a:cxn>
                  <a:cxn ang="0">
                    <a:pos x="110" y="384"/>
                  </a:cxn>
                  <a:cxn ang="0">
                    <a:pos x="82" y="362"/>
                  </a:cxn>
                  <a:cxn ang="0">
                    <a:pos x="85" y="347"/>
                  </a:cxn>
                  <a:cxn ang="0">
                    <a:pos x="90" y="321"/>
                  </a:cxn>
                  <a:cxn ang="0">
                    <a:pos x="85" y="305"/>
                  </a:cxn>
                  <a:cxn ang="0">
                    <a:pos x="71" y="304"/>
                  </a:cxn>
                  <a:cxn ang="0">
                    <a:pos x="59" y="305"/>
                  </a:cxn>
                  <a:cxn ang="0">
                    <a:pos x="45" y="273"/>
                  </a:cxn>
                  <a:cxn ang="0">
                    <a:pos x="24" y="256"/>
                  </a:cxn>
                  <a:cxn ang="0">
                    <a:pos x="10" y="240"/>
                  </a:cxn>
                  <a:cxn ang="0">
                    <a:pos x="2" y="222"/>
                  </a:cxn>
                  <a:cxn ang="0">
                    <a:pos x="2" y="195"/>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08" name="Freeform 141"/>
              <p:cNvSpPr>
                <a:spLocks/>
              </p:cNvSpPr>
              <p:nvPr/>
            </p:nvSpPr>
            <p:spPr bwMode="auto">
              <a:xfrm>
                <a:off x="6098281" y="4010499"/>
                <a:ext cx="1399967" cy="511326"/>
              </a:xfrm>
              <a:custGeom>
                <a:avLst/>
                <a:gdLst/>
                <a:ahLst/>
                <a:cxnLst>
                  <a:cxn ang="0">
                    <a:pos x="1" y="195"/>
                  </a:cxn>
                  <a:cxn ang="0">
                    <a:pos x="8" y="187"/>
                  </a:cxn>
                  <a:cxn ang="0">
                    <a:pos x="14" y="183"/>
                  </a:cxn>
                  <a:cxn ang="0">
                    <a:pos x="12" y="164"/>
                  </a:cxn>
                  <a:cxn ang="0">
                    <a:pos x="8" y="160"/>
                  </a:cxn>
                  <a:cxn ang="0">
                    <a:pos x="16" y="161"/>
                  </a:cxn>
                  <a:cxn ang="0">
                    <a:pos x="14" y="151"/>
                  </a:cxn>
                  <a:cxn ang="0">
                    <a:pos x="20" y="146"/>
                  </a:cxn>
                  <a:cxn ang="0">
                    <a:pos x="20" y="138"/>
                  </a:cxn>
                  <a:cxn ang="0">
                    <a:pos x="23" y="134"/>
                  </a:cxn>
                  <a:cxn ang="0">
                    <a:pos x="33" y="127"/>
                  </a:cxn>
                  <a:cxn ang="0">
                    <a:pos x="36" y="119"/>
                  </a:cxn>
                  <a:cxn ang="0">
                    <a:pos x="32" y="111"/>
                  </a:cxn>
                  <a:cxn ang="0">
                    <a:pos x="39" y="97"/>
                  </a:cxn>
                  <a:cxn ang="0">
                    <a:pos x="42" y="88"/>
                  </a:cxn>
                  <a:cxn ang="0">
                    <a:pos x="44" y="80"/>
                  </a:cxn>
                  <a:cxn ang="0">
                    <a:pos x="40" y="69"/>
                  </a:cxn>
                  <a:cxn ang="0">
                    <a:pos x="44" y="73"/>
                  </a:cxn>
                  <a:cxn ang="0">
                    <a:pos x="139" y="61"/>
                  </a:cxn>
                  <a:cxn ang="0">
                    <a:pos x="135" y="46"/>
                  </a:cxn>
                  <a:cxn ang="0">
                    <a:pos x="153" y="47"/>
                  </a:cxn>
                  <a:cxn ang="0">
                    <a:pos x="206" y="42"/>
                  </a:cxn>
                  <a:cxn ang="0">
                    <a:pos x="271" y="36"/>
                  </a:cxn>
                  <a:cxn ang="0">
                    <a:pos x="321" y="29"/>
                  </a:cxn>
                  <a:cxn ang="0">
                    <a:pos x="371" y="27"/>
                  </a:cxn>
                  <a:cxn ang="0">
                    <a:pos x="415" y="21"/>
                  </a:cxn>
                  <a:cxn ang="0">
                    <a:pos x="442" y="16"/>
                  </a:cxn>
                  <a:cxn ang="0">
                    <a:pos x="497" y="9"/>
                  </a:cxn>
                  <a:cxn ang="0">
                    <a:pos x="543" y="0"/>
                  </a:cxn>
                  <a:cxn ang="0">
                    <a:pos x="549" y="6"/>
                  </a:cxn>
                  <a:cxn ang="0">
                    <a:pos x="548" y="21"/>
                  </a:cxn>
                  <a:cxn ang="0">
                    <a:pos x="538" y="28"/>
                  </a:cxn>
                  <a:cxn ang="0">
                    <a:pos x="529" y="46"/>
                  </a:cxn>
                  <a:cxn ang="0">
                    <a:pos x="515" y="46"/>
                  </a:cxn>
                  <a:cxn ang="0">
                    <a:pos x="507" y="55"/>
                  </a:cxn>
                  <a:cxn ang="0">
                    <a:pos x="499" y="61"/>
                  </a:cxn>
                  <a:cxn ang="0">
                    <a:pos x="489" y="58"/>
                  </a:cxn>
                  <a:cxn ang="0">
                    <a:pos x="485" y="66"/>
                  </a:cxn>
                  <a:cxn ang="0">
                    <a:pos x="478" y="75"/>
                  </a:cxn>
                  <a:cxn ang="0">
                    <a:pos x="470" y="80"/>
                  </a:cxn>
                  <a:cxn ang="0">
                    <a:pos x="446" y="101"/>
                  </a:cxn>
                  <a:cxn ang="0">
                    <a:pos x="430" y="104"/>
                  </a:cxn>
                  <a:cxn ang="0">
                    <a:pos x="415" y="116"/>
                  </a:cxn>
                  <a:cxn ang="0">
                    <a:pos x="412" y="128"/>
                  </a:cxn>
                  <a:cxn ang="0">
                    <a:pos x="397" y="137"/>
                  </a:cxn>
                  <a:cxn ang="0">
                    <a:pos x="370" y="160"/>
                  </a:cxn>
                  <a:cxn ang="0">
                    <a:pos x="237" y="176"/>
                  </a:cxn>
                  <a:cxn ang="0">
                    <a:pos x="141" y="185"/>
                  </a:cxn>
                  <a:cxn ang="0">
                    <a:pos x="92" y="189"/>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141" y="185"/>
                    </a:lnTo>
                    <a:lnTo>
                      <a:pt x="92" y="189"/>
                    </a:lnTo>
                    <a:lnTo>
                      <a:pt x="0" y="196"/>
                    </a:lnTo>
                    <a:close/>
                  </a:path>
                </a:pathLst>
              </a:custGeom>
              <a:grpFill/>
              <a:ln w="9525">
                <a:noFill/>
                <a:round/>
                <a:headEnd/>
                <a:tailEnd/>
              </a:ln>
            </p:spPr>
            <p:txBody>
              <a:bodyPr>
                <a:prstTxWarp prst="textNoShape">
                  <a:avLst/>
                </a:prstTxWarp>
              </a:bodyPr>
              <a:lstStyle/>
              <a:p>
                <a:endParaRPr lang="en-US"/>
              </a:p>
            </p:txBody>
          </p:sp>
          <p:sp>
            <p:nvSpPr>
              <p:cNvPr id="109" name="Freeform 142"/>
              <p:cNvSpPr>
                <a:spLocks/>
              </p:cNvSpPr>
              <p:nvPr/>
            </p:nvSpPr>
            <p:spPr bwMode="auto">
              <a:xfrm>
                <a:off x="6098281" y="4010499"/>
                <a:ext cx="1399967" cy="511326"/>
              </a:xfrm>
              <a:custGeom>
                <a:avLst/>
                <a:gdLst/>
                <a:ahLst/>
                <a:cxnLst>
                  <a:cxn ang="0">
                    <a:pos x="1" y="195"/>
                  </a:cxn>
                  <a:cxn ang="0">
                    <a:pos x="8" y="187"/>
                  </a:cxn>
                  <a:cxn ang="0">
                    <a:pos x="14" y="183"/>
                  </a:cxn>
                  <a:cxn ang="0">
                    <a:pos x="12" y="164"/>
                  </a:cxn>
                  <a:cxn ang="0">
                    <a:pos x="8" y="160"/>
                  </a:cxn>
                  <a:cxn ang="0">
                    <a:pos x="16" y="161"/>
                  </a:cxn>
                  <a:cxn ang="0">
                    <a:pos x="14" y="151"/>
                  </a:cxn>
                  <a:cxn ang="0">
                    <a:pos x="20" y="146"/>
                  </a:cxn>
                  <a:cxn ang="0">
                    <a:pos x="20" y="138"/>
                  </a:cxn>
                  <a:cxn ang="0">
                    <a:pos x="23" y="134"/>
                  </a:cxn>
                  <a:cxn ang="0">
                    <a:pos x="33" y="127"/>
                  </a:cxn>
                  <a:cxn ang="0">
                    <a:pos x="36" y="119"/>
                  </a:cxn>
                  <a:cxn ang="0">
                    <a:pos x="32" y="111"/>
                  </a:cxn>
                  <a:cxn ang="0">
                    <a:pos x="39" y="97"/>
                  </a:cxn>
                  <a:cxn ang="0">
                    <a:pos x="42" y="88"/>
                  </a:cxn>
                  <a:cxn ang="0">
                    <a:pos x="44" y="80"/>
                  </a:cxn>
                  <a:cxn ang="0">
                    <a:pos x="40" y="69"/>
                  </a:cxn>
                  <a:cxn ang="0">
                    <a:pos x="44" y="73"/>
                  </a:cxn>
                  <a:cxn ang="0">
                    <a:pos x="139" y="61"/>
                  </a:cxn>
                  <a:cxn ang="0">
                    <a:pos x="135" y="46"/>
                  </a:cxn>
                  <a:cxn ang="0">
                    <a:pos x="153" y="47"/>
                  </a:cxn>
                  <a:cxn ang="0">
                    <a:pos x="206" y="42"/>
                  </a:cxn>
                  <a:cxn ang="0">
                    <a:pos x="271" y="36"/>
                  </a:cxn>
                  <a:cxn ang="0">
                    <a:pos x="321" y="29"/>
                  </a:cxn>
                  <a:cxn ang="0">
                    <a:pos x="371" y="27"/>
                  </a:cxn>
                  <a:cxn ang="0">
                    <a:pos x="415" y="21"/>
                  </a:cxn>
                  <a:cxn ang="0">
                    <a:pos x="442" y="16"/>
                  </a:cxn>
                  <a:cxn ang="0">
                    <a:pos x="497" y="9"/>
                  </a:cxn>
                  <a:cxn ang="0">
                    <a:pos x="543" y="0"/>
                  </a:cxn>
                  <a:cxn ang="0">
                    <a:pos x="549" y="6"/>
                  </a:cxn>
                  <a:cxn ang="0">
                    <a:pos x="548" y="21"/>
                  </a:cxn>
                  <a:cxn ang="0">
                    <a:pos x="538" y="28"/>
                  </a:cxn>
                  <a:cxn ang="0">
                    <a:pos x="529" y="46"/>
                  </a:cxn>
                  <a:cxn ang="0">
                    <a:pos x="515" y="46"/>
                  </a:cxn>
                  <a:cxn ang="0">
                    <a:pos x="507" y="55"/>
                  </a:cxn>
                  <a:cxn ang="0">
                    <a:pos x="499" y="61"/>
                  </a:cxn>
                  <a:cxn ang="0">
                    <a:pos x="489" y="58"/>
                  </a:cxn>
                  <a:cxn ang="0">
                    <a:pos x="485" y="66"/>
                  </a:cxn>
                  <a:cxn ang="0">
                    <a:pos x="478" y="75"/>
                  </a:cxn>
                  <a:cxn ang="0">
                    <a:pos x="470" y="80"/>
                  </a:cxn>
                  <a:cxn ang="0">
                    <a:pos x="446" y="101"/>
                  </a:cxn>
                  <a:cxn ang="0">
                    <a:pos x="430" y="104"/>
                  </a:cxn>
                  <a:cxn ang="0">
                    <a:pos x="415" y="116"/>
                  </a:cxn>
                  <a:cxn ang="0">
                    <a:pos x="412" y="128"/>
                  </a:cxn>
                  <a:cxn ang="0">
                    <a:pos x="397" y="137"/>
                  </a:cxn>
                  <a:cxn ang="0">
                    <a:pos x="370" y="160"/>
                  </a:cxn>
                  <a:cxn ang="0">
                    <a:pos x="237" y="176"/>
                  </a:cxn>
                  <a:cxn ang="0">
                    <a:pos x="141" y="185"/>
                  </a:cxn>
                  <a:cxn ang="0">
                    <a:pos x="92" y="189"/>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141" y="185"/>
                    </a:lnTo>
                    <a:lnTo>
                      <a:pt x="92" y="189"/>
                    </a:lnTo>
                    <a:lnTo>
                      <a:pt x="0" y="196"/>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10" name="Freeform 143"/>
              <p:cNvSpPr>
                <a:spLocks/>
              </p:cNvSpPr>
              <p:nvPr/>
            </p:nvSpPr>
            <p:spPr bwMode="auto">
              <a:xfrm>
                <a:off x="6225089" y="3543523"/>
                <a:ext cx="1189465" cy="646984"/>
              </a:xfrm>
              <a:custGeom>
                <a:avLst/>
                <a:gdLst/>
                <a:ahLst/>
                <a:cxnLst>
                  <a:cxn ang="0">
                    <a:pos x="7" y="238"/>
                  </a:cxn>
                  <a:cxn ang="0">
                    <a:pos x="12" y="227"/>
                  </a:cxn>
                  <a:cxn ang="0">
                    <a:pos x="16" y="211"/>
                  </a:cxn>
                  <a:cxn ang="0">
                    <a:pos x="12" y="198"/>
                  </a:cxn>
                  <a:cxn ang="0">
                    <a:pos x="31" y="187"/>
                  </a:cxn>
                  <a:cxn ang="0">
                    <a:pos x="50" y="195"/>
                  </a:cxn>
                  <a:cxn ang="0">
                    <a:pos x="58" y="184"/>
                  </a:cxn>
                  <a:cxn ang="0">
                    <a:pos x="54" y="169"/>
                  </a:cxn>
                  <a:cxn ang="0">
                    <a:pos x="74" y="161"/>
                  </a:cxn>
                  <a:cxn ang="0">
                    <a:pos x="73" y="145"/>
                  </a:cxn>
                  <a:cxn ang="0">
                    <a:pos x="78" y="132"/>
                  </a:cxn>
                  <a:cxn ang="0">
                    <a:pos x="85" y="123"/>
                  </a:cxn>
                  <a:cxn ang="0">
                    <a:pos x="103" y="127"/>
                  </a:cxn>
                  <a:cxn ang="0">
                    <a:pos x="112" y="120"/>
                  </a:cxn>
                  <a:cxn ang="0">
                    <a:pos x="139" y="127"/>
                  </a:cxn>
                  <a:cxn ang="0">
                    <a:pos x="146" y="115"/>
                  </a:cxn>
                  <a:cxn ang="0">
                    <a:pos x="160" y="115"/>
                  </a:cxn>
                  <a:cxn ang="0">
                    <a:pos x="171" y="113"/>
                  </a:cxn>
                  <a:cxn ang="0">
                    <a:pos x="179" y="99"/>
                  </a:cxn>
                  <a:cxn ang="0">
                    <a:pos x="187" y="92"/>
                  </a:cxn>
                  <a:cxn ang="0">
                    <a:pos x="207" y="103"/>
                  </a:cxn>
                  <a:cxn ang="0">
                    <a:pos x="213" y="89"/>
                  </a:cxn>
                  <a:cxn ang="0">
                    <a:pos x="226" y="74"/>
                  </a:cxn>
                  <a:cxn ang="0">
                    <a:pos x="237" y="55"/>
                  </a:cxn>
                  <a:cxn ang="0">
                    <a:pos x="237" y="39"/>
                  </a:cxn>
                  <a:cxn ang="0">
                    <a:pos x="253" y="40"/>
                  </a:cxn>
                  <a:cxn ang="0">
                    <a:pos x="275" y="24"/>
                  </a:cxn>
                  <a:cxn ang="0">
                    <a:pos x="268" y="6"/>
                  </a:cxn>
                  <a:cxn ang="0">
                    <a:pos x="283" y="4"/>
                  </a:cxn>
                  <a:cxn ang="0">
                    <a:pos x="308" y="12"/>
                  </a:cxn>
                  <a:cxn ang="0">
                    <a:pos x="332" y="23"/>
                  </a:cxn>
                  <a:cxn ang="0">
                    <a:pos x="351" y="32"/>
                  </a:cxn>
                  <a:cxn ang="0">
                    <a:pos x="366" y="27"/>
                  </a:cxn>
                  <a:cxn ang="0">
                    <a:pos x="381" y="29"/>
                  </a:cxn>
                  <a:cxn ang="0">
                    <a:pos x="396" y="16"/>
                  </a:cxn>
                  <a:cxn ang="0">
                    <a:pos x="409" y="31"/>
                  </a:cxn>
                  <a:cxn ang="0">
                    <a:pos x="419" y="43"/>
                  </a:cxn>
                  <a:cxn ang="0">
                    <a:pos x="419" y="62"/>
                  </a:cxn>
                  <a:cxn ang="0">
                    <a:pos x="438" y="84"/>
                  </a:cxn>
                  <a:cxn ang="0">
                    <a:pos x="469" y="105"/>
                  </a:cxn>
                  <a:cxn ang="0">
                    <a:pos x="427" y="149"/>
                  </a:cxn>
                  <a:cxn ang="0">
                    <a:pos x="420" y="164"/>
                  </a:cxn>
                  <a:cxn ang="0">
                    <a:pos x="407" y="176"/>
                  </a:cxn>
                  <a:cxn ang="0">
                    <a:pos x="388" y="189"/>
                  </a:cxn>
                  <a:cxn ang="0">
                    <a:pos x="365" y="200"/>
                  </a:cxn>
                  <a:cxn ang="0">
                    <a:pos x="300" y="207"/>
                  </a:cxn>
                  <a:cxn ang="0">
                    <a:pos x="221" y="215"/>
                  </a:cxn>
                  <a:cxn ang="0">
                    <a:pos x="130" y="223"/>
                  </a:cxn>
                  <a:cxn ang="0">
                    <a:pos x="85" y="225"/>
                  </a:cxn>
                  <a:cxn ang="0">
                    <a:pos x="0" y="248"/>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close/>
                  </a:path>
                </a:pathLst>
              </a:custGeom>
              <a:grpFill/>
              <a:ln w="9525">
                <a:noFill/>
                <a:round/>
                <a:headEnd/>
                <a:tailEnd/>
              </a:ln>
            </p:spPr>
            <p:txBody>
              <a:bodyPr>
                <a:prstTxWarp prst="textNoShape">
                  <a:avLst/>
                </a:prstTxWarp>
              </a:bodyPr>
              <a:lstStyle/>
              <a:p>
                <a:endParaRPr lang="en-US"/>
              </a:p>
            </p:txBody>
          </p:sp>
          <p:sp>
            <p:nvSpPr>
              <p:cNvPr id="111" name="Freeform 144"/>
              <p:cNvSpPr>
                <a:spLocks/>
              </p:cNvSpPr>
              <p:nvPr/>
            </p:nvSpPr>
            <p:spPr bwMode="auto">
              <a:xfrm>
                <a:off x="6225089" y="3543523"/>
                <a:ext cx="1189465" cy="646984"/>
              </a:xfrm>
              <a:custGeom>
                <a:avLst/>
                <a:gdLst/>
                <a:ahLst/>
                <a:cxnLst>
                  <a:cxn ang="0">
                    <a:pos x="7" y="238"/>
                  </a:cxn>
                  <a:cxn ang="0">
                    <a:pos x="12" y="227"/>
                  </a:cxn>
                  <a:cxn ang="0">
                    <a:pos x="16" y="211"/>
                  </a:cxn>
                  <a:cxn ang="0">
                    <a:pos x="12" y="198"/>
                  </a:cxn>
                  <a:cxn ang="0">
                    <a:pos x="31" y="187"/>
                  </a:cxn>
                  <a:cxn ang="0">
                    <a:pos x="50" y="195"/>
                  </a:cxn>
                  <a:cxn ang="0">
                    <a:pos x="58" y="184"/>
                  </a:cxn>
                  <a:cxn ang="0">
                    <a:pos x="54" y="169"/>
                  </a:cxn>
                  <a:cxn ang="0">
                    <a:pos x="74" y="161"/>
                  </a:cxn>
                  <a:cxn ang="0">
                    <a:pos x="73" y="145"/>
                  </a:cxn>
                  <a:cxn ang="0">
                    <a:pos x="78" y="132"/>
                  </a:cxn>
                  <a:cxn ang="0">
                    <a:pos x="85" y="123"/>
                  </a:cxn>
                  <a:cxn ang="0">
                    <a:pos x="103" y="127"/>
                  </a:cxn>
                  <a:cxn ang="0">
                    <a:pos x="112" y="120"/>
                  </a:cxn>
                  <a:cxn ang="0">
                    <a:pos x="139" y="127"/>
                  </a:cxn>
                  <a:cxn ang="0">
                    <a:pos x="146" y="115"/>
                  </a:cxn>
                  <a:cxn ang="0">
                    <a:pos x="160" y="115"/>
                  </a:cxn>
                  <a:cxn ang="0">
                    <a:pos x="171" y="113"/>
                  </a:cxn>
                  <a:cxn ang="0">
                    <a:pos x="179" y="99"/>
                  </a:cxn>
                  <a:cxn ang="0">
                    <a:pos x="187" y="92"/>
                  </a:cxn>
                  <a:cxn ang="0">
                    <a:pos x="207" y="103"/>
                  </a:cxn>
                  <a:cxn ang="0">
                    <a:pos x="213" y="89"/>
                  </a:cxn>
                  <a:cxn ang="0">
                    <a:pos x="226" y="74"/>
                  </a:cxn>
                  <a:cxn ang="0">
                    <a:pos x="237" y="55"/>
                  </a:cxn>
                  <a:cxn ang="0">
                    <a:pos x="237" y="39"/>
                  </a:cxn>
                  <a:cxn ang="0">
                    <a:pos x="253" y="40"/>
                  </a:cxn>
                  <a:cxn ang="0">
                    <a:pos x="275" y="24"/>
                  </a:cxn>
                  <a:cxn ang="0">
                    <a:pos x="268" y="6"/>
                  </a:cxn>
                  <a:cxn ang="0">
                    <a:pos x="283" y="4"/>
                  </a:cxn>
                  <a:cxn ang="0">
                    <a:pos x="308" y="12"/>
                  </a:cxn>
                  <a:cxn ang="0">
                    <a:pos x="332" y="23"/>
                  </a:cxn>
                  <a:cxn ang="0">
                    <a:pos x="351" y="32"/>
                  </a:cxn>
                  <a:cxn ang="0">
                    <a:pos x="366" y="27"/>
                  </a:cxn>
                  <a:cxn ang="0">
                    <a:pos x="381" y="29"/>
                  </a:cxn>
                  <a:cxn ang="0">
                    <a:pos x="396" y="16"/>
                  </a:cxn>
                  <a:cxn ang="0">
                    <a:pos x="409" y="31"/>
                  </a:cxn>
                  <a:cxn ang="0">
                    <a:pos x="419" y="43"/>
                  </a:cxn>
                  <a:cxn ang="0">
                    <a:pos x="419" y="62"/>
                  </a:cxn>
                  <a:cxn ang="0">
                    <a:pos x="438" y="84"/>
                  </a:cxn>
                  <a:cxn ang="0">
                    <a:pos x="469" y="105"/>
                  </a:cxn>
                  <a:cxn ang="0">
                    <a:pos x="427" y="149"/>
                  </a:cxn>
                  <a:cxn ang="0">
                    <a:pos x="420" y="164"/>
                  </a:cxn>
                  <a:cxn ang="0">
                    <a:pos x="407" y="176"/>
                  </a:cxn>
                  <a:cxn ang="0">
                    <a:pos x="388" y="189"/>
                  </a:cxn>
                  <a:cxn ang="0">
                    <a:pos x="365" y="200"/>
                  </a:cxn>
                  <a:cxn ang="0">
                    <a:pos x="300" y="207"/>
                  </a:cxn>
                  <a:cxn ang="0">
                    <a:pos x="221" y="215"/>
                  </a:cxn>
                  <a:cxn ang="0">
                    <a:pos x="130" y="223"/>
                  </a:cxn>
                  <a:cxn ang="0">
                    <a:pos x="85" y="225"/>
                  </a:cxn>
                  <a:cxn ang="0">
                    <a:pos x="0" y="248"/>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12" name="Freeform 145"/>
              <p:cNvSpPr>
                <a:spLocks/>
              </p:cNvSpPr>
              <p:nvPr/>
            </p:nvSpPr>
            <p:spPr bwMode="auto">
              <a:xfrm>
                <a:off x="6417838" y="2982630"/>
                <a:ext cx="504698" cy="910473"/>
              </a:xfrm>
              <a:custGeom>
                <a:avLst/>
                <a:gdLst/>
                <a:ahLst/>
                <a:cxnLst>
                  <a:cxn ang="0">
                    <a:pos x="0" y="342"/>
                  </a:cxn>
                  <a:cxn ang="0">
                    <a:pos x="2" y="327"/>
                  </a:cxn>
                  <a:cxn ang="0">
                    <a:pos x="5" y="316"/>
                  </a:cxn>
                  <a:cxn ang="0">
                    <a:pos x="5" y="309"/>
                  </a:cxn>
                  <a:cxn ang="0">
                    <a:pos x="15" y="300"/>
                  </a:cxn>
                  <a:cxn ang="0">
                    <a:pos x="21" y="282"/>
                  </a:cxn>
                  <a:cxn ang="0">
                    <a:pos x="28" y="271"/>
                  </a:cxn>
                  <a:cxn ang="0">
                    <a:pos x="25" y="255"/>
                  </a:cxn>
                  <a:cxn ang="0">
                    <a:pos x="23" y="244"/>
                  </a:cxn>
                  <a:cxn ang="0">
                    <a:pos x="17" y="232"/>
                  </a:cxn>
                  <a:cxn ang="0">
                    <a:pos x="19" y="223"/>
                  </a:cxn>
                  <a:cxn ang="0">
                    <a:pos x="5" y="25"/>
                  </a:cxn>
                  <a:cxn ang="0">
                    <a:pos x="12" y="27"/>
                  </a:cxn>
                  <a:cxn ang="0">
                    <a:pos x="24" y="27"/>
                  </a:cxn>
                  <a:cxn ang="0">
                    <a:pos x="46" y="15"/>
                  </a:cxn>
                  <a:cxn ang="0">
                    <a:pos x="78" y="11"/>
                  </a:cxn>
                  <a:cxn ang="0">
                    <a:pos x="169" y="6"/>
                  </a:cxn>
                  <a:cxn ang="0">
                    <a:pos x="195" y="219"/>
                  </a:cxn>
                  <a:cxn ang="0">
                    <a:pos x="196" y="228"/>
                  </a:cxn>
                  <a:cxn ang="0">
                    <a:pos x="199" y="239"/>
                  </a:cxn>
                  <a:cxn ang="0">
                    <a:pos x="187" y="247"/>
                  </a:cxn>
                  <a:cxn ang="0">
                    <a:pos x="171" y="251"/>
                  </a:cxn>
                  <a:cxn ang="0">
                    <a:pos x="161" y="254"/>
                  </a:cxn>
                  <a:cxn ang="0">
                    <a:pos x="164" y="265"/>
                  </a:cxn>
                  <a:cxn ang="0">
                    <a:pos x="157" y="276"/>
                  </a:cxn>
                  <a:cxn ang="0">
                    <a:pos x="150" y="289"/>
                  </a:cxn>
                  <a:cxn ang="0">
                    <a:pos x="139" y="293"/>
                  </a:cxn>
                  <a:cxn ang="0">
                    <a:pos x="137" y="309"/>
                  </a:cxn>
                  <a:cxn ang="0">
                    <a:pos x="131" y="318"/>
                  </a:cxn>
                  <a:cxn ang="0">
                    <a:pos x="115" y="315"/>
                  </a:cxn>
                  <a:cxn ang="0">
                    <a:pos x="106" y="304"/>
                  </a:cxn>
                  <a:cxn ang="0">
                    <a:pos x="103" y="314"/>
                  </a:cxn>
                  <a:cxn ang="0">
                    <a:pos x="99" y="323"/>
                  </a:cxn>
                  <a:cxn ang="0">
                    <a:pos x="95" y="334"/>
                  </a:cxn>
                  <a:cxn ang="0">
                    <a:pos x="84" y="330"/>
                  </a:cxn>
                  <a:cxn ang="0">
                    <a:pos x="74" y="328"/>
                  </a:cxn>
                  <a:cxn ang="0">
                    <a:pos x="66" y="335"/>
                  </a:cxn>
                  <a:cxn ang="0">
                    <a:pos x="63" y="342"/>
                  </a:cxn>
                  <a:cxn ang="0">
                    <a:pos x="42" y="333"/>
                  </a:cxn>
                  <a:cxn ang="0">
                    <a:pos x="30" y="335"/>
                  </a:cxn>
                  <a:cxn ang="0">
                    <a:pos x="27" y="342"/>
                  </a:cxn>
                  <a:cxn ang="0">
                    <a:pos x="20" y="339"/>
                  </a:cxn>
                  <a:cxn ang="0">
                    <a:pos x="12" y="343"/>
                  </a:cxn>
                  <a:cxn ang="0">
                    <a:pos x="2" y="34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close/>
                  </a:path>
                </a:pathLst>
              </a:custGeom>
              <a:grpFill/>
              <a:ln w="9525">
                <a:noFill/>
                <a:round/>
                <a:headEnd/>
                <a:tailEnd/>
              </a:ln>
            </p:spPr>
            <p:txBody>
              <a:bodyPr>
                <a:prstTxWarp prst="textNoShape">
                  <a:avLst/>
                </a:prstTxWarp>
              </a:bodyPr>
              <a:lstStyle/>
              <a:p>
                <a:endParaRPr lang="en-US"/>
              </a:p>
            </p:txBody>
          </p:sp>
          <p:sp>
            <p:nvSpPr>
              <p:cNvPr id="113" name="Freeform 146"/>
              <p:cNvSpPr>
                <a:spLocks/>
              </p:cNvSpPr>
              <p:nvPr/>
            </p:nvSpPr>
            <p:spPr bwMode="auto">
              <a:xfrm>
                <a:off x="6417838" y="2982630"/>
                <a:ext cx="504698" cy="910473"/>
              </a:xfrm>
              <a:custGeom>
                <a:avLst/>
                <a:gdLst/>
                <a:ahLst/>
                <a:cxnLst>
                  <a:cxn ang="0">
                    <a:pos x="0" y="342"/>
                  </a:cxn>
                  <a:cxn ang="0">
                    <a:pos x="2" y="327"/>
                  </a:cxn>
                  <a:cxn ang="0">
                    <a:pos x="5" y="316"/>
                  </a:cxn>
                  <a:cxn ang="0">
                    <a:pos x="5" y="309"/>
                  </a:cxn>
                  <a:cxn ang="0">
                    <a:pos x="15" y="300"/>
                  </a:cxn>
                  <a:cxn ang="0">
                    <a:pos x="21" y="282"/>
                  </a:cxn>
                  <a:cxn ang="0">
                    <a:pos x="28" y="271"/>
                  </a:cxn>
                  <a:cxn ang="0">
                    <a:pos x="25" y="255"/>
                  </a:cxn>
                  <a:cxn ang="0">
                    <a:pos x="23" y="244"/>
                  </a:cxn>
                  <a:cxn ang="0">
                    <a:pos x="17" y="232"/>
                  </a:cxn>
                  <a:cxn ang="0">
                    <a:pos x="19" y="223"/>
                  </a:cxn>
                  <a:cxn ang="0">
                    <a:pos x="5" y="25"/>
                  </a:cxn>
                  <a:cxn ang="0">
                    <a:pos x="12" y="27"/>
                  </a:cxn>
                  <a:cxn ang="0">
                    <a:pos x="24" y="27"/>
                  </a:cxn>
                  <a:cxn ang="0">
                    <a:pos x="46" y="15"/>
                  </a:cxn>
                  <a:cxn ang="0">
                    <a:pos x="78" y="11"/>
                  </a:cxn>
                  <a:cxn ang="0">
                    <a:pos x="169" y="6"/>
                  </a:cxn>
                  <a:cxn ang="0">
                    <a:pos x="195" y="219"/>
                  </a:cxn>
                  <a:cxn ang="0">
                    <a:pos x="196" y="228"/>
                  </a:cxn>
                  <a:cxn ang="0">
                    <a:pos x="199" y="239"/>
                  </a:cxn>
                  <a:cxn ang="0">
                    <a:pos x="187" y="247"/>
                  </a:cxn>
                  <a:cxn ang="0">
                    <a:pos x="171" y="251"/>
                  </a:cxn>
                  <a:cxn ang="0">
                    <a:pos x="161" y="254"/>
                  </a:cxn>
                  <a:cxn ang="0">
                    <a:pos x="164" y="265"/>
                  </a:cxn>
                  <a:cxn ang="0">
                    <a:pos x="157" y="276"/>
                  </a:cxn>
                  <a:cxn ang="0">
                    <a:pos x="150" y="289"/>
                  </a:cxn>
                  <a:cxn ang="0">
                    <a:pos x="139" y="293"/>
                  </a:cxn>
                  <a:cxn ang="0">
                    <a:pos x="137" y="309"/>
                  </a:cxn>
                  <a:cxn ang="0">
                    <a:pos x="131" y="318"/>
                  </a:cxn>
                  <a:cxn ang="0">
                    <a:pos x="115" y="315"/>
                  </a:cxn>
                  <a:cxn ang="0">
                    <a:pos x="106" y="304"/>
                  </a:cxn>
                  <a:cxn ang="0">
                    <a:pos x="103" y="314"/>
                  </a:cxn>
                  <a:cxn ang="0">
                    <a:pos x="99" y="323"/>
                  </a:cxn>
                  <a:cxn ang="0">
                    <a:pos x="95" y="334"/>
                  </a:cxn>
                  <a:cxn ang="0">
                    <a:pos x="84" y="330"/>
                  </a:cxn>
                  <a:cxn ang="0">
                    <a:pos x="74" y="328"/>
                  </a:cxn>
                  <a:cxn ang="0">
                    <a:pos x="66" y="335"/>
                  </a:cxn>
                  <a:cxn ang="0">
                    <a:pos x="63" y="342"/>
                  </a:cxn>
                  <a:cxn ang="0">
                    <a:pos x="42" y="333"/>
                  </a:cxn>
                  <a:cxn ang="0">
                    <a:pos x="30" y="335"/>
                  </a:cxn>
                  <a:cxn ang="0">
                    <a:pos x="27" y="342"/>
                  </a:cxn>
                  <a:cxn ang="0">
                    <a:pos x="20" y="339"/>
                  </a:cxn>
                  <a:cxn ang="0">
                    <a:pos x="12" y="343"/>
                  </a:cxn>
                  <a:cxn ang="0">
                    <a:pos x="2" y="34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14" name="Freeform 147"/>
              <p:cNvSpPr>
                <a:spLocks noEditPoints="1"/>
              </p:cNvSpPr>
              <p:nvPr/>
            </p:nvSpPr>
            <p:spPr bwMode="auto">
              <a:xfrm>
                <a:off x="6455881" y="4448779"/>
                <a:ext cx="639115" cy="1064392"/>
              </a:xfrm>
              <a:custGeom>
                <a:avLst/>
                <a:gdLst/>
                <a:ahLst/>
                <a:cxnLst>
                  <a:cxn ang="0">
                    <a:pos x="244" y="305"/>
                  </a:cxn>
                  <a:cxn ang="0">
                    <a:pos x="244" y="289"/>
                  </a:cxn>
                  <a:cxn ang="0">
                    <a:pos x="244" y="278"/>
                  </a:cxn>
                  <a:cxn ang="0">
                    <a:pos x="237" y="264"/>
                  </a:cxn>
                  <a:cxn ang="0">
                    <a:pos x="236" y="245"/>
                  </a:cxn>
                  <a:cxn ang="0">
                    <a:pos x="237" y="229"/>
                  </a:cxn>
                  <a:cxn ang="0">
                    <a:pos x="245" y="219"/>
                  </a:cxn>
                  <a:cxn ang="0">
                    <a:pos x="240" y="213"/>
                  </a:cxn>
                  <a:cxn ang="0">
                    <a:pos x="237" y="198"/>
                  </a:cxn>
                  <a:cxn ang="0">
                    <a:pos x="230" y="190"/>
                  </a:cxn>
                  <a:cxn ang="0">
                    <a:pos x="222" y="175"/>
                  </a:cxn>
                  <a:cxn ang="0">
                    <a:pos x="219" y="167"/>
                  </a:cxn>
                  <a:cxn ang="0">
                    <a:pos x="171" y="0"/>
                  </a:cxn>
                  <a:cxn ang="0">
                    <a:pos x="0" y="15"/>
                  </a:cxn>
                  <a:cxn ang="0">
                    <a:pos x="2" y="21"/>
                  </a:cxn>
                  <a:cxn ang="0">
                    <a:pos x="4" y="272"/>
                  </a:cxn>
                  <a:cxn ang="0">
                    <a:pos x="20" y="396"/>
                  </a:cxn>
                  <a:cxn ang="0">
                    <a:pos x="35" y="397"/>
                  </a:cxn>
                  <a:cxn ang="0">
                    <a:pos x="42" y="378"/>
                  </a:cxn>
                  <a:cxn ang="0">
                    <a:pos x="44" y="369"/>
                  </a:cxn>
                  <a:cxn ang="0">
                    <a:pos x="47" y="370"/>
                  </a:cxn>
                  <a:cxn ang="0">
                    <a:pos x="53" y="375"/>
                  </a:cxn>
                  <a:cxn ang="0">
                    <a:pos x="51" y="385"/>
                  </a:cxn>
                  <a:cxn ang="0">
                    <a:pos x="59" y="393"/>
                  </a:cxn>
                  <a:cxn ang="0">
                    <a:pos x="65" y="398"/>
                  </a:cxn>
                  <a:cxn ang="0">
                    <a:pos x="58" y="405"/>
                  </a:cxn>
                  <a:cxn ang="0">
                    <a:pos x="50" y="407"/>
                  </a:cxn>
                  <a:cxn ang="0">
                    <a:pos x="76" y="401"/>
                  </a:cxn>
                  <a:cxn ang="0">
                    <a:pos x="76" y="396"/>
                  </a:cxn>
                  <a:cxn ang="0">
                    <a:pos x="86" y="392"/>
                  </a:cxn>
                  <a:cxn ang="0">
                    <a:pos x="86" y="379"/>
                  </a:cxn>
                  <a:cxn ang="0">
                    <a:pos x="89" y="370"/>
                  </a:cxn>
                  <a:cxn ang="0">
                    <a:pos x="78" y="362"/>
                  </a:cxn>
                  <a:cxn ang="0">
                    <a:pos x="72" y="344"/>
                  </a:cxn>
                  <a:cxn ang="0">
                    <a:pos x="142" y="333"/>
                  </a:cxn>
                  <a:cxn ang="0">
                    <a:pos x="252" y="318"/>
                  </a:cxn>
                  <a:cxn ang="0">
                    <a:pos x="42" y="405"/>
                  </a:cxn>
                  <a:cxn ang="0">
                    <a:pos x="39" y="405"/>
                  </a:cxn>
                  <a:cxn ang="0">
                    <a:pos x="36" y="407"/>
                  </a:cxn>
                  <a:cxn ang="0">
                    <a:pos x="31" y="408"/>
                  </a:cxn>
                </a:cxnLst>
                <a:rect l="0" t="0" r="r" b="b"/>
                <a:pathLst>
                  <a:path w="252" h="408">
                    <a:moveTo>
                      <a:pt x="248" y="310"/>
                    </a:moveTo>
                    <a:lnTo>
                      <a:pt x="244" y="305"/>
                    </a:lnTo>
                    <a:lnTo>
                      <a:pt x="241" y="299"/>
                    </a:lnTo>
                    <a:lnTo>
                      <a:pt x="244" y="289"/>
                    </a:lnTo>
                    <a:lnTo>
                      <a:pt x="242" y="283"/>
                    </a:lnTo>
                    <a:lnTo>
                      <a:pt x="244" y="278"/>
                    </a:lnTo>
                    <a:lnTo>
                      <a:pt x="241" y="271"/>
                    </a:lnTo>
                    <a:lnTo>
                      <a:pt x="237" y="264"/>
                    </a:lnTo>
                    <a:lnTo>
                      <a:pt x="234" y="255"/>
                    </a:lnTo>
                    <a:lnTo>
                      <a:pt x="236" y="245"/>
                    </a:lnTo>
                    <a:lnTo>
                      <a:pt x="237" y="238"/>
                    </a:lnTo>
                    <a:lnTo>
                      <a:pt x="237" y="229"/>
                    </a:lnTo>
                    <a:lnTo>
                      <a:pt x="240" y="223"/>
                    </a:lnTo>
                    <a:lnTo>
                      <a:pt x="245" y="219"/>
                    </a:lnTo>
                    <a:lnTo>
                      <a:pt x="244" y="215"/>
                    </a:lnTo>
                    <a:lnTo>
                      <a:pt x="240" y="213"/>
                    </a:lnTo>
                    <a:lnTo>
                      <a:pt x="240" y="204"/>
                    </a:lnTo>
                    <a:lnTo>
                      <a:pt x="237" y="198"/>
                    </a:lnTo>
                    <a:lnTo>
                      <a:pt x="237" y="196"/>
                    </a:lnTo>
                    <a:lnTo>
                      <a:pt x="230" y="190"/>
                    </a:lnTo>
                    <a:lnTo>
                      <a:pt x="226" y="180"/>
                    </a:lnTo>
                    <a:lnTo>
                      <a:pt x="222" y="175"/>
                    </a:lnTo>
                    <a:lnTo>
                      <a:pt x="221" y="169"/>
                    </a:lnTo>
                    <a:lnTo>
                      <a:pt x="219" y="167"/>
                    </a:lnTo>
                    <a:lnTo>
                      <a:pt x="195" y="77"/>
                    </a:lnTo>
                    <a:lnTo>
                      <a:pt x="171" y="0"/>
                    </a:lnTo>
                    <a:lnTo>
                      <a:pt x="96" y="8"/>
                    </a:lnTo>
                    <a:lnTo>
                      <a:pt x="0" y="15"/>
                    </a:lnTo>
                    <a:lnTo>
                      <a:pt x="0" y="17"/>
                    </a:lnTo>
                    <a:lnTo>
                      <a:pt x="2" y="21"/>
                    </a:lnTo>
                    <a:lnTo>
                      <a:pt x="8" y="24"/>
                    </a:lnTo>
                    <a:lnTo>
                      <a:pt x="4" y="272"/>
                    </a:lnTo>
                    <a:lnTo>
                      <a:pt x="20" y="393"/>
                    </a:lnTo>
                    <a:lnTo>
                      <a:pt x="20" y="396"/>
                    </a:lnTo>
                    <a:lnTo>
                      <a:pt x="25" y="396"/>
                    </a:lnTo>
                    <a:lnTo>
                      <a:pt x="35" y="397"/>
                    </a:lnTo>
                    <a:lnTo>
                      <a:pt x="40" y="397"/>
                    </a:lnTo>
                    <a:lnTo>
                      <a:pt x="42" y="378"/>
                    </a:lnTo>
                    <a:lnTo>
                      <a:pt x="42" y="373"/>
                    </a:lnTo>
                    <a:lnTo>
                      <a:pt x="44" y="369"/>
                    </a:lnTo>
                    <a:lnTo>
                      <a:pt x="43" y="366"/>
                    </a:lnTo>
                    <a:lnTo>
                      <a:pt x="47" y="370"/>
                    </a:lnTo>
                    <a:lnTo>
                      <a:pt x="50" y="370"/>
                    </a:lnTo>
                    <a:lnTo>
                      <a:pt x="53" y="375"/>
                    </a:lnTo>
                    <a:lnTo>
                      <a:pt x="54" y="381"/>
                    </a:lnTo>
                    <a:lnTo>
                      <a:pt x="51" y="385"/>
                    </a:lnTo>
                    <a:lnTo>
                      <a:pt x="54" y="390"/>
                    </a:lnTo>
                    <a:lnTo>
                      <a:pt x="59" y="393"/>
                    </a:lnTo>
                    <a:lnTo>
                      <a:pt x="61" y="393"/>
                    </a:lnTo>
                    <a:lnTo>
                      <a:pt x="65" y="398"/>
                    </a:lnTo>
                    <a:lnTo>
                      <a:pt x="63" y="404"/>
                    </a:lnTo>
                    <a:lnTo>
                      <a:pt x="58" y="405"/>
                    </a:lnTo>
                    <a:lnTo>
                      <a:pt x="53" y="405"/>
                    </a:lnTo>
                    <a:lnTo>
                      <a:pt x="50" y="407"/>
                    </a:lnTo>
                    <a:lnTo>
                      <a:pt x="70" y="404"/>
                    </a:lnTo>
                    <a:lnTo>
                      <a:pt x="76" y="401"/>
                    </a:lnTo>
                    <a:lnTo>
                      <a:pt x="77" y="397"/>
                    </a:lnTo>
                    <a:lnTo>
                      <a:pt x="76" y="396"/>
                    </a:lnTo>
                    <a:lnTo>
                      <a:pt x="81" y="396"/>
                    </a:lnTo>
                    <a:lnTo>
                      <a:pt x="86" y="392"/>
                    </a:lnTo>
                    <a:lnTo>
                      <a:pt x="88" y="382"/>
                    </a:lnTo>
                    <a:lnTo>
                      <a:pt x="86" y="379"/>
                    </a:lnTo>
                    <a:lnTo>
                      <a:pt x="86" y="377"/>
                    </a:lnTo>
                    <a:lnTo>
                      <a:pt x="89" y="370"/>
                    </a:lnTo>
                    <a:lnTo>
                      <a:pt x="84" y="365"/>
                    </a:lnTo>
                    <a:lnTo>
                      <a:pt x="78" y="362"/>
                    </a:lnTo>
                    <a:lnTo>
                      <a:pt x="70" y="351"/>
                    </a:lnTo>
                    <a:lnTo>
                      <a:pt x="72" y="344"/>
                    </a:lnTo>
                    <a:lnTo>
                      <a:pt x="77" y="340"/>
                    </a:lnTo>
                    <a:lnTo>
                      <a:pt x="142" y="333"/>
                    </a:lnTo>
                    <a:lnTo>
                      <a:pt x="252" y="321"/>
                    </a:lnTo>
                    <a:lnTo>
                      <a:pt x="252" y="318"/>
                    </a:lnTo>
                    <a:lnTo>
                      <a:pt x="248" y="310"/>
                    </a:lnTo>
                    <a:close/>
                    <a:moveTo>
                      <a:pt x="42" y="405"/>
                    </a:moveTo>
                    <a:lnTo>
                      <a:pt x="42" y="404"/>
                    </a:lnTo>
                    <a:lnTo>
                      <a:pt x="39" y="405"/>
                    </a:lnTo>
                    <a:lnTo>
                      <a:pt x="42" y="405"/>
                    </a:lnTo>
                    <a:close/>
                    <a:moveTo>
                      <a:pt x="36" y="407"/>
                    </a:moveTo>
                    <a:lnTo>
                      <a:pt x="39" y="405"/>
                    </a:lnTo>
                    <a:lnTo>
                      <a:pt x="31" y="408"/>
                    </a:lnTo>
                    <a:lnTo>
                      <a:pt x="36" y="407"/>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15" name="Freeform 148"/>
              <p:cNvSpPr>
                <a:spLocks/>
              </p:cNvSpPr>
              <p:nvPr/>
            </p:nvSpPr>
            <p:spPr bwMode="auto">
              <a:xfrm>
                <a:off x="6846451" y="2833928"/>
                <a:ext cx="692375" cy="813947"/>
              </a:xfrm>
              <a:custGeom>
                <a:avLst/>
                <a:gdLst/>
                <a:ahLst/>
                <a:cxnLst>
                  <a:cxn ang="0">
                    <a:pos x="56" y="53"/>
                  </a:cxn>
                  <a:cxn ang="0">
                    <a:pos x="82" y="50"/>
                  </a:cxn>
                  <a:cxn ang="0">
                    <a:pos x="98" y="55"/>
                  </a:cxn>
                  <a:cxn ang="0">
                    <a:pos x="111" y="60"/>
                  </a:cxn>
                  <a:cxn ang="0">
                    <a:pos x="121" y="56"/>
                  </a:cxn>
                  <a:cxn ang="0">
                    <a:pos x="118" y="63"/>
                  </a:cxn>
                  <a:cxn ang="0">
                    <a:pos x="118" y="68"/>
                  </a:cxn>
                  <a:cxn ang="0">
                    <a:pos x="133" y="64"/>
                  </a:cxn>
                  <a:cxn ang="0">
                    <a:pos x="145" y="68"/>
                  </a:cxn>
                  <a:cxn ang="0">
                    <a:pos x="155" y="61"/>
                  </a:cxn>
                  <a:cxn ang="0">
                    <a:pos x="171" y="53"/>
                  </a:cxn>
                  <a:cxn ang="0">
                    <a:pos x="187" y="53"/>
                  </a:cxn>
                  <a:cxn ang="0">
                    <a:pos x="202" y="36"/>
                  </a:cxn>
                  <a:cxn ang="0">
                    <a:pos x="212" y="26"/>
                  </a:cxn>
                  <a:cxn ang="0">
                    <a:pos x="254" y="0"/>
                  </a:cxn>
                  <a:cxn ang="0">
                    <a:pos x="273" y="110"/>
                  </a:cxn>
                  <a:cxn ang="0">
                    <a:pos x="266" y="113"/>
                  </a:cxn>
                  <a:cxn ang="0">
                    <a:pos x="269" y="122"/>
                  </a:cxn>
                  <a:cxn ang="0">
                    <a:pos x="270" y="143"/>
                  </a:cxn>
                  <a:cxn ang="0">
                    <a:pos x="269" y="164"/>
                  </a:cxn>
                  <a:cxn ang="0">
                    <a:pos x="266" y="171"/>
                  </a:cxn>
                  <a:cxn ang="0">
                    <a:pos x="266" y="182"/>
                  </a:cxn>
                  <a:cxn ang="0">
                    <a:pos x="263" y="197"/>
                  </a:cxn>
                  <a:cxn ang="0">
                    <a:pos x="251" y="215"/>
                  </a:cxn>
                  <a:cxn ang="0">
                    <a:pos x="232" y="220"/>
                  </a:cxn>
                  <a:cxn ang="0">
                    <a:pos x="227" y="231"/>
                  </a:cxn>
                  <a:cxn ang="0">
                    <a:pos x="217" y="240"/>
                  </a:cxn>
                  <a:cxn ang="0">
                    <a:pos x="215" y="251"/>
                  </a:cxn>
                  <a:cxn ang="0">
                    <a:pos x="215" y="262"/>
                  </a:cxn>
                  <a:cxn ang="0">
                    <a:pos x="208" y="259"/>
                  </a:cxn>
                  <a:cxn ang="0">
                    <a:pos x="198" y="262"/>
                  </a:cxn>
                  <a:cxn ang="0">
                    <a:pos x="197" y="273"/>
                  </a:cxn>
                  <a:cxn ang="0">
                    <a:pos x="194" y="281"/>
                  </a:cxn>
                  <a:cxn ang="0">
                    <a:pos x="197" y="293"/>
                  </a:cxn>
                  <a:cxn ang="0">
                    <a:pos x="191" y="303"/>
                  </a:cxn>
                  <a:cxn ang="0">
                    <a:pos x="179" y="311"/>
                  </a:cxn>
                  <a:cxn ang="0">
                    <a:pos x="174" y="312"/>
                  </a:cxn>
                  <a:cxn ang="0">
                    <a:pos x="164" y="303"/>
                  </a:cxn>
                  <a:cxn ang="0">
                    <a:pos x="155" y="297"/>
                  </a:cxn>
                  <a:cxn ang="0">
                    <a:pos x="145" y="291"/>
                  </a:cxn>
                  <a:cxn ang="0">
                    <a:pos x="136" y="301"/>
                  </a:cxn>
                  <a:cxn ang="0">
                    <a:pos x="126" y="304"/>
                  </a:cxn>
                  <a:cxn ang="0">
                    <a:pos x="114" y="297"/>
                  </a:cxn>
                  <a:cxn ang="0">
                    <a:pos x="106" y="304"/>
                  </a:cxn>
                  <a:cxn ang="0">
                    <a:pos x="90" y="296"/>
                  </a:cxn>
                  <a:cxn ang="0">
                    <a:pos x="76" y="296"/>
                  </a:cxn>
                  <a:cxn ang="0">
                    <a:pos x="63" y="284"/>
                  </a:cxn>
                  <a:cxn ang="0">
                    <a:pos x="46" y="273"/>
                  </a:cxn>
                  <a:cxn ang="0">
                    <a:pos x="33" y="272"/>
                  </a:cxn>
                  <a:cxn ang="0">
                    <a:pos x="10" y="13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close/>
                  </a:path>
                </a:pathLst>
              </a:custGeom>
              <a:grpFill/>
              <a:ln w="9525">
                <a:noFill/>
                <a:round/>
                <a:headEnd/>
                <a:tailEnd/>
              </a:ln>
            </p:spPr>
            <p:txBody>
              <a:bodyPr>
                <a:prstTxWarp prst="textNoShape">
                  <a:avLst/>
                </a:prstTxWarp>
              </a:bodyPr>
              <a:lstStyle/>
              <a:p>
                <a:endParaRPr lang="en-US"/>
              </a:p>
            </p:txBody>
          </p:sp>
          <p:sp>
            <p:nvSpPr>
              <p:cNvPr id="116" name="Freeform 149"/>
              <p:cNvSpPr>
                <a:spLocks/>
              </p:cNvSpPr>
              <p:nvPr/>
            </p:nvSpPr>
            <p:spPr bwMode="auto">
              <a:xfrm>
                <a:off x="6846451" y="2833928"/>
                <a:ext cx="692375" cy="813947"/>
              </a:xfrm>
              <a:custGeom>
                <a:avLst/>
                <a:gdLst/>
                <a:ahLst/>
                <a:cxnLst>
                  <a:cxn ang="0">
                    <a:pos x="56" y="53"/>
                  </a:cxn>
                  <a:cxn ang="0">
                    <a:pos x="82" y="50"/>
                  </a:cxn>
                  <a:cxn ang="0">
                    <a:pos x="98" y="55"/>
                  </a:cxn>
                  <a:cxn ang="0">
                    <a:pos x="111" y="60"/>
                  </a:cxn>
                  <a:cxn ang="0">
                    <a:pos x="121" y="56"/>
                  </a:cxn>
                  <a:cxn ang="0">
                    <a:pos x="118" y="63"/>
                  </a:cxn>
                  <a:cxn ang="0">
                    <a:pos x="118" y="68"/>
                  </a:cxn>
                  <a:cxn ang="0">
                    <a:pos x="133" y="64"/>
                  </a:cxn>
                  <a:cxn ang="0">
                    <a:pos x="145" y="68"/>
                  </a:cxn>
                  <a:cxn ang="0">
                    <a:pos x="155" y="61"/>
                  </a:cxn>
                  <a:cxn ang="0">
                    <a:pos x="171" y="53"/>
                  </a:cxn>
                  <a:cxn ang="0">
                    <a:pos x="187" y="53"/>
                  </a:cxn>
                  <a:cxn ang="0">
                    <a:pos x="202" y="36"/>
                  </a:cxn>
                  <a:cxn ang="0">
                    <a:pos x="212" y="26"/>
                  </a:cxn>
                  <a:cxn ang="0">
                    <a:pos x="254" y="0"/>
                  </a:cxn>
                  <a:cxn ang="0">
                    <a:pos x="273" y="110"/>
                  </a:cxn>
                  <a:cxn ang="0">
                    <a:pos x="266" y="113"/>
                  </a:cxn>
                  <a:cxn ang="0">
                    <a:pos x="269" y="122"/>
                  </a:cxn>
                  <a:cxn ang="0">
                    <a:pos x="270" y="143"/>
                  </a:cxn>
                  <a:cxn ang="0">
                    <a:pos x="269" y="164"/>
                  </a:cxn>
                  <a:cxn ang="0">
                    <a:pos x="266" y="171"/>
                  </a:cxn>
                  <a:cxn ang="0">
                    <a:pos x="266" y="182"/>
                  </a:cxn>
                  <a:cxn ang="0">
                    <a:pos x="263" y="197"/>
                  </a:cxn>
                  <a:cxn ang="0">
                    <a:pos x="251" y="215"/>
                  </a:cxn>
                  <a:cxn ang="0">
                    <a:pos x="232" y="220"/>
                  </a:cxn>
                  <a:cxn ang="0">
                    <a:pos x="227" y="231"/>
                  </a:cxn>
                  <a:cxn ang="0">
                    <a:pos x="217" y="240"/>
                  </a:cxn>
                  <a:cxn ang="0">
                    <a:pos x="215" y="251"/>
                  </a:cxn>
                  <a:cxn ang="0">
                    <a:pos x="215" y="262"/>
                  </a:cxn>
                  <a:cxn ang="0">
                    <a:pos x="208" y="259"/>
                  </a:cxn>
                  <a:cxn ang="0">
                    <a:pos x="198" y="262"/>
                  </a:cxn>
                  <a:cxn ang="0">
                    <a:pos x="197" y="273"/>
                  </a:cxn>
                  <a:cxn ang="0">
                    <a:pos x="194" y="281"/>
                  </a:cxn>
                  <a:cxn ang="0">
                    <a:pos x="197" y="293"/>
                  </a:cxn>
                  <a:cxn ang="0">
                    <a:pos x="191" y="303"/>
                  </a:cxn>
                  <a:cxn ang="0">
                    <a:pos x="179" y="311"/>
                  </a:cxn>
                  <a:cxn ang="0">
                    <a:pos x="174" y="312"/>
                  </a:cxn>
                  <a:cxn ang="0">
                    <a:pos x="164" y="303"/>
                  </a:cxn>
                  <a:cxn ang="0">
                    <a:pos x="155" y="297"/>
                  </a:cxn>
                  <a:cxn ang="0">
                    <a:pos x="145" y="291"/>
                  </a:cxn>
                  <a:cxn ang="0">
                    <a:pos x="136" y="301"/>
                  </a:cxn>
                  <a:cxn ang="0">
                    <a:pos x="126" y="304"/>
                  </a:cxn>
                  <a:cxn ang="0">
                    <a:pos x="114" y="297"/>
                  </a:cxn>
                  <a:cxn ang="0">
                    <a:pos x="106" y="304"/>
                  </a:cxn>
                  <a:cxn ang="0">
                    <a:pos x="90" y="296"/>
                  </a:cxn>
                  <a:cxn ang="0">
                    <a:pos x="76" y="296"/>
                  </a:cxn>
                  <a:cxn ang="0">
                    <a:pos x="63" y="284"/>
                  </a:cxn>
                  <a:cxn ang="0">
                    <a:pos x="46" y="273"/>
                  </a:cxn>
                  <a:cxn ang="0">
                    <a:pos x="33" y="272"/>
                  </a:cxn>
                  <a:cxn ang="0">
                    <a:pos x="10" y="13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17" name="Freeform 150"/>
              <p:cNvSpPr>
                <a:spLocks/>
              </p:cNvSpPr>
              <p:nvPr/>
            </p:nvSpPr>
            <p:spPr bwMode="auto">
              <a:xfrm>
                <a:off x="6889566" y="4388776"/>
                <a:ext cx="900341" cy="957431"/>
              </a:xfrm>
              <a:custGeom>
                <a:avLst/>
                <a:gdLst/>
                <a:ahLst/>
                <a:cxnLst>
                  <a:cxn ang="0">
                    <a:pos x="85" y="12"/>
                  </a:cxn>
                  <a:cxn ang="0">
                    <a:pos x="154" y="19"/>
                  </a:cxn>
                  <a:cxn ang="0">
                    <a:pos x="161" y="32"/>
                  </a:cxn>
                  <a:cxn ang="0">
                    <a:pos x="184" y="40"/>
                  </a:cxn>
                  <a:cxn ang="0">
                    <a:pos x="198" y="55"/>
                  </a:cxn>
                  <a:cxn ang="0">
                    <a:pos x="223" y="85"/>
                  </a:cxn>
                  <a:cxn ang="0">
                    <a:pos x="242" y="101"/>
                  </a:cxn>
                  <a:cxn ang="0">
                    <a:pos x="259" y="111"/>
                  </a:cxn>
                  <a:cxn ang="0">
                    <a:pos x="264" y="123"/>
                  </a:cxn>
                  <a:cxn ang="0">
                    <a:pos x="276" y="133"/>
                  </a:cxn>
                  <a:cxn ang="0">
                    <a:pos x="287" y="141"/>
                  </a:cxn>
                  <a:cxn ang="0">
                    <a:pos x="305" y="160"/>
                  </a:cxn>
                  <a:cxn ang="0">
                    <a:pos x="309" y="176"/>
                  </a:cxn>
                  <a:cxn ang="0">
                    <a:pos x="325" y="188"/>
                  </a:cxn>
                  <a:cxn ang="0">
                    <a:pos x="332" y="204"/>
                  </a:cxn>
                  <a:cxn ang="0">
                    <a:pos x="347" y="217"/>
                  </a:cxn>
                  <a:cxn ang="0">
                    <a:pos x="355" y="219"/>
                  </a:cxn>
                  <a:cxn ang="0">
                    <a:pos x="348" y="233"/>
                  </a:cxn>
                  <a:cxn ang="0">
                    <a:pos x="339" y="236"/>
                  </a:cxn>
                  <a:cxn ang="0">
                    <a:pos x="333" y="246"/>
                  </a:cxn>
                  <a:cxn ang="0">
                    <a:pos x="340" y="252"/>
                  </a:cxn>
                  <a:cxn ang="0">
                    <a:pos x="336" y="260"/>
                  </a:cxn>
                  <a:cxn ang="0">
                    <a:pos x="337" y="265"/>
                  </a:cxn>
                  <a:cxn ang="0">
                    <a:pos x="332" y="280"/>
                  </a:cxn>
                  <a:cxn ang="0">
                    <a:pos x="320" y="279"/>
                  </a:cxn>
                  <a:cxn ang="0">
                    <a:pos x="336" y="283"/>
                  </a:cxn>
                  <a:cxn ang="0">
                    <a:pos x="324" y="294"/>
                  </a:cxn>
                  <a:cxn ang="0">
                    <a:pos x="326" y="305"/>
                  </a:cxn>
                  <a:cxn ang="0">
                    <a:pos x="324" y="312"/>
                  </a:cxn>
                  <a:cxn ang="0">
                    <a:pos x="324" y="321"/>
                  </a:cxn>
                  <a:cxn ang="0">
                    <a:pos x="324" y="333"/>
                  </a:cxn>
                  <a:cxn ang="0">
                    <a:pos x="303" y="329"/>
                  </a:cxn>
                  <a:cxn ang="0">
                    <a:pos x="291" y="332"/>
                  </a:cxn>
                  <a:cxn ang="0">
                    <a:pos x="292" y="347"/>
                  </a:cxn>
                  <a:cxn ang="0">
                    <a:pos x="288" y="367"/>
                  </a:cxn>
                  <a:cxn ang="0">
                    <a:pos x="274" y="352"/>
                  </a:cxn>
                  <a:cxn ang="0">
                    <a:pos x="88" y="355"/>
                  </a:cxn>
                  <a:cxn ang="0">
                    <a:pos x="77" y="333"/>
                  </a:cxn>
                  <a:cxn ang="0">
                    <a:pos x="73" y="312"/>
                  </a:cxn>
                  <a:cxn ang="0">
                    <a:pos x="70" y="294"/>
                  </a:cxn>
                  <a:cxn ang="0">
                    <a:pos x="65" y="268"/>
                  </a:cxn>
                  <a:cxn ang="0">
                    <a:pos x="69" y="246"/>
                  </a:cxn>
                  <a:cxn ang="0">
                    <a:pos x="69" y="236"/>
                  </a:cxn>
                  <a:cxn ang="0">
                    <a:pos x="66" y="219"/>
                  </a:cxn>
                  <a:cxn ang="0">
                    <a:pos x="51" y="198"/>
                  </a:cxn>
                  <a:cxn ang="0">
                    <a:pos x="24" y="100"/>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close/>
                  </a:path>
                </a:pathLst>
              </a:custGeom>
              <a:grpFill/>
              <a:ln w="9525">
                <a:noFill/>
                <a:round/>
                <a:headEnd/>
                <a:tailEnd/>
              </a:ln>
            </p:spPr>
            <p:txBody>
              <a:bodyPr>
                <a:prstTxWarp prst="textNoShape">
                  <a:avLst/>
                </a:prstTxWarp>
              </a:bodyPr>
              <a:lstStyle/>
              <a:p>
                <a:endParaRPr lang="en-US"/>
              </a:p>
            </p:txBody>
          </p:sp>
          <p:sp>
            <p:nvSpPr>
              <p:cNvPr id="118" name="Freeform 151"/>
              <p:cNvSpPr>
                <a:spLocks/>
              </p:cNvSpPr>
              <p:nvPr/>
            </p:nvSpPr>
            <p:spPr bwMode="auto">
              <a:xfrm>
                <a:off x="6889566" y="4388776"/>
                <a:ext cx="900341" cy="957431"/>
              </a:xfrm>
              <a:custGeom>
                <a:avLst/>
                <a:gdLst/>
                <a:ahLst/>
                <a:cxnLst>
                  <a:cxn ang="0">
                    <a:pos x="85" y="12"/>
                  </a:cxn>
                  <a:cxn ang="0">
                    <a:pos x="154" y="19"/>
                  </a:cxn>
                  <a:cxn ang="0">
                    <a:pos x="161" y="32"/>
                  </a:cxn>
                  <a:cxn ang="0">
                    <a:pos x="184" y="40"/>
                  </a:cxn>
                  <a:cxn ang="0">
                    <a:pos x="198" y="55"/>
                  </a:cxn>
                  <a:cxn ang="0">
                    <a:pos x="223" y="85"/>
                  </a:cxn>
                  <a:cxn ang="0">
                    <a:pos x="242" y="101"/>
                  </a:cxn>
                  <a:cxn ang="0">
                    <a:pos x="259" y="111"/>
                  </a:cxn>
                  <a:cxn ang="0">
                    <a:pos x="264" y="123"/>
                  </a:cxn>
                  <a:cxn ang="0">
                    <a:pos x="276" y="133"/>
                  </a:cxn>
                  <a:cxn ang="0">
                    <a:pos x="287" y="141"/>
                  </a:cxn>
                  <a:cxn ang="0">
                    <a:pos x="305" y="160"/>
                  </a:cxn>
                  <a:cxn ang="0">
                    <a:pos x="309" y="176"/>
                  </a:cxn>
                  <a:cxn ang="0">
                    <a:pos x="325" y="188"/>
                  </a:cxn>
                  <a:cxn ang="0">
                    <a:pos x="332" y="204"/>
                  </a:cxn>
                  <a:cxn ang="0">
                    <a:pos x="347" y="217"/>
                  </a:cxn>
                  <a:cxn ang="0">
                    <a:pos x="355" y="219"/>
                  </a:cxn>
                  <a:cxn ang="0">
                    <a:pos x="348" y="233"/>
                  </a:cxn>
                  <a:cxn ang="0">
                    <a:pos x="339" y="236"/>
                  </a:cxn>
                  <a:cxn ang="0">
                    <a:pos x="333" y="246"/>
                  </a:cxn>
                  <a:cxn ang="0">
                    <a:pos x="340" y="252"/>
                  </a:cxn>
                  <a:cxn ang="0">
                    <a:pos x="336" y="260"/>
                  </a:cxn>
                  <a:cxn ang="0">
                    <a:pos x="337" y="265"/>
                  </a:cxn>
                  <a:cxn ang="0">
                    <a:pos x="332" y="280"/>
                  </a:cxn>
                  <a:cxn ang="0">
                    <a:pos x="320" y="279"/>
                  </a:cxn>
                  <a:cxn ang="0">
                    <a:pos x="336" y="283"/>
                  </a:cxn>
                  <a:cxn ang="0">
                    <a:pos x="324" y="294"/>
                  </a:cxn>
                  <a:cxn ang="0">
                    <a:pos x="326" y="305"/>
                  </a:cxn>
                  <a:cxn ang="0">
                    <a:pos x="324" y="312"/>
                  </a:cxn>
                  <a:cxn ang="0">
                    <a:pos x="324" y="321"/>
                  </a:cxn>
                  <a:cxn ang="0">
                    <a:pos x="324" y="333"/>
                  </a:cxn>
                  <a:cxn ang="0">
                    <a:pos x="303" y="329"/>
                  </a:cxn>
                  <a:cxn ang="0">
                    <a:pos x="291" y="332"/>
                  </a:cxn>
                  <a:cxn ang="0">
                    <a:pos x="292" y="347"/>
                  </a:cxn>
                  <a:cxn ang="0">
                    <a:pos x="288" y="367"/>
                  </a:cxn>
                  <a:cxn ang="0">
                    <a:pos x="274" y="352"/>
                  </a:cxn>
                  <a:cxn ang="0">
                    <a:pos x="88" y="355"/>
                  </a:cxn>
                  <a:cxn ang="0">
                    <a:pos x="77" y="333"/>
                  </a:cxn>
                  <a:cxn ang="0">
                    <a:pos x="73" y="312"/>
                  </a:cxn>
                  <a:cxn ang="0">
                    <a:pos x="70" y="294"/>
                  </a:cxn>
                  <a:cxn ang="0">
                    <a:pos x="65" y="268"/>
                  </a:cxn>
                  <a:cxn ang="0">
                    <a:pos x="69" y="246"/>
                  </a:cxn>
                  <a:cxn ang="0">
                    <a:pos x="69" y="236"/>
                  </a:cxn>
                  <a:cxn ang="0">
                    <a:pos x="66" y="219"/>
                  </a:cxn>
                  <a:cxn ang="0">
                    <a:pos x="51" y="198"/>
                  </a:cxn>
                  <a:cxn ang="0">
                    <a:pos x="24" y="100"/>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19" name="Freeform 152"/>
              <p:cNvSpPr>
                <a:spLocks/>
              </p:cNvSpPr>
              <p:nvPr/>
            </p:nvSpPr>
            <p:spPr bwMode="auto">
              <a:xfrm>
                <a:off x="7287745" y="3120897"/>
                <a:ext cx="732954" cy="756553"/>
              </a:xfrm>
              <a:custGeom>
                <a:avLst/>
                <a:gdLst/>
                <a:ahLst/>
                <a:cxnLst>
                  <a:cxn ang="0">
                    <a:pos x="5" y="201"/>
                  </a:cxn>
                  <a:cxn ang="0">
                    <a:pos x="17" y="187"/>
                  </a:cxn>
                  <a:cxn ang="0">
                    <a:pos x="20" y="171"/>
                  </a:cxn>
                  <a:cxn ang="0">
                    <a:pos x="23" y="157"/>
                  </a:cxn>
                  <a:cxn ang="0">
                    <a:pos x="34" y="149"/>
                  </a:cxn>
                  <a:cxn ang="0">
                    <a:pos x="45" y="147"/>
                  </a:cxn>
                  <a:cxn ang="0">
                    <a:pos x="43" y="130"/>
                  </a:cxn>
                  <a:cxn ang="0">
                    <a:pos x="53" y="117"/>
                  </a:cxn>
                  <a:cxn ang="0">
                    <a:pos x="77" y="105"/>
                  </a:cxn>
                  <a:cxn ang="0">
                    <a:pos x="92" y="77"/>
                  </a:cxn>
                  <a:cxn ang="0">
                    <a:pos x="92" y="61"/>
                  </a:cxn>
                  <a:cxn ang="0">
                    <a:pos x="93" y="49"/>
                  </a:cxn>
                  <a:cxn ang="0">
                    <a:pos x="95" y="12"/>
                  </a:cxn>
                  <a:cxn ang="0">
                    <a:pos x="95" y="3"/>
                  </a:cxn>
                  <a:cxn ang="0">
                    <a:pos x="176" y="63"/>
                  </a:cxn>
                  <a:cxn ang="0">
                    <a:pos x="192" y="95"/>
                  </a:cxn>
                  <a:cxn ang="0">
                    <a:pos x="202" y="80"/>
                  </a:cxn>
                  <a:cxn ang="0">
                    <a:pos x="220" y="68"/>
                  </a:cxn>
                  <a:cxn ang="0">
                    <a:pos x="226" y="68"/>
                  </a:cxn>
                  <a:cxn ang="0">
                    <a:pos x="241" y="63"/>
                  </a:cxn>
                  <a:cxn ang="0">
                    <a:pos x="253" y="52"/>
                  </a:cxn>
                  <a:cxn ang="0">
                    <a:pos x="268" y="54"/>
                  </a:cxn>
                  <a:cxn ang="0">
                    <a:pos x="278" y="60"/>
                  </a:cxn>
                  <a:cxn ang="0">
                    <a:pos x="287" y="71"/>
                  </a:cxn>
                  <a:cxn ang="0">
                    <a:pos x="283" y="90"/>
                  </a:cxn>
                  <a:cxn ang="0">
                    <a:pos x="251" y="82"/>
                  </a:cxn>
                  <a:cxn ang="0">
                    <a:pos x="245" y="103"/>
                  </a:cxn>
                  <a:cxn ang="0">
                    <a:pos x="233" y="118"/>
                  </a:cxn>
                  <a:cxn ang="0">
                    <a:pos x="218" y="130"/>
                  </a:cxn>
                  <a:cxn ang="0">
                    <a:pos x="213" y="148"/>
                  </a:cxn>
                  <a:cxn ang="0">
                    <a:pos x="203" y="166"/>
                  </a:cxn>
                  <a:cxn ang="0">
                    <a:pos x="187" y="157"/>
                  </a:cxn>
                  <a:cxn ang="0">
                    <a:pos x="180" y="175"/>
                  </a:cxn>
                  <a:cxn ang="0">
                    <a:pos x="172" y="193"/>
                  </a:cxn>
                  <a:cxn ang="0">
                    <a:pos x="164" y="216"/>
                  </a:cxn>
                  <a:cxn ang="0">
                    <a:pos x="160" y="242"/>
                  </a:cxn>
                  <a:cxn ang="0">
                    <a:pos x="157" y="252"/>
                  </a:cxn>
                  <a:cxn ang="0">
                    <a:pos x="131" y="267"/>
                  </a:cxn>
                  <a:cxn ang="0">
                    <a:pos x="122" y="274"/>
                  </a:cxn>
                  <a:cxn ang="0">
                    <a:pos x="99" y="282"/>
                  </a:cxn>
                  <a:cxn ang="0">
                    <a:pos x="79" y="290"/>
                  </a:cxn>
                  <a:cxn ang="0">
                    <a:pos x="54" y="278"/>
                  </a:cxn>
                  <a:cxn ang="0">
                    <a:pos x="41" y="267"/>
                  </a:cxn>
                  <a:cxn ang="0">
                    <a:pos x="13" y="240"/>
                  </a:cxn>
                  <a:cxn ang="0">
                    <a:pos x="3" y="213"/>
                  </a:cxn>
                  <a:cxn ang="0">
                    <a:pos x="0" y="202"/>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close/>
                  </a:path>
                </a:pathLst>
              </a:custGeom>
              <a:grpFill/>
              <a:ln w="9525">
                <a:noFill/>
                <a:round/>
                <a:headEnd/>
                <a:tailEnd/>
              </a:ln>
            </p:spPr>
            <p:txBody>
              <a:bodyPr>
                <a:prstTxWarp prst="textNoShape">
                  <a:avLst/>
                </a:prstTxWarp>
              </a:bodyPr>
              <a:lstStyle/>
              <a:p>
                <a:endParaRPr lang="en-US"/>
              </a:p>
            </p:txBody>
          </p:sp>
          <p:sp>
            <p:nvSpPr>
              <p:cNvPr id="120" name="Freeform 153"/>
              <p:cNvSpPr>
                <a:spLocks/>
              </p:cNvSpPr>
              <p:nvPr/>
            </p:nvSpPr>
            <p:spPr bwMode="auto">
              <a:xfrm>
                <a:off x="7287745" y="3120897"/>
                <a:ext cx="732954" cy="756553"/>
              </a:xfrm>
              <a:custGeom>
                <a:avLst/>
                <a:gdLst/>
                <a:ahLst/>
                <a:cxnLst>
                  <a:cxn ang="0">
                    <a:pos x="5" y="201"/>
                  </a:cxn>
                  <a:cxn ang="0">
                    <a:pos x="17" y="187"/>
                  </a:cxn>
                  <a:cxn ang="0">
                    <a:pos x="20" y="171"/>
                  </a:cxn>
                  <a:cxn ang="0">
                    <a:pos x="23" y="157"/>
                  </a:cxn>
                  <a:cxn ang="0">
                    <a:pos x="34" y="149"/>
                  </a:cxn>
                  <a:cxn ang="0">
                    <a:pos x="45" y="147"/>
                  </a:cxn>
                  <a:cxn ang="0">
                    <a:pos x="43" y="130"/>
                  </a:cxn>
                  <a:cxn ang="0">
                    <a:pos x="53" y="117"/>
                  </a:cxn>
                  <a:cxn ang="0">
                    <a:pos x="77" y="105"/>
                  </a:cxn>
                  <a:cxn ang="0">
                    <a:pos x="92" y="77"/>
                  </a:cxn>
                  <a:cxn ang="0">
                    <a:pos x="92" y="61"/>
                  </a:cxn>
                  <a:cxn ang="0">
                    <a:pos x="93" y="49"/>
                  </a:cxn>
                  <a:cxn ang="0">
                    <a:pos x="95" y="12"/>
                  </a:cxn>
                  <a:cxn ang="0">
                    <a:pos x="95" y="3"/>
                  </a:cxn>
                  <a:cxn ang="0">
                    <a:pos x="176" y="63"/>
                  </a:cxn>
                  <a:cxn ang="0">
                    <a:pos x="192" y="95"/>
                  </a:cxn>
                  <a:cxn ang="0">
                    <a:pos x="202" y="80"/>
                  </a:cxn>
                  <a:cxn ang="0">
                    <a:pos x="220" y="68"/>
                  </a:cxn>
                  <a:cxn ang="0">
                    <a:pos x="226" y="68"/>
                  </a:cxn>
                  <a:cxn ang="0">
                    <a:pos x="241" y="63"/>
                  </a:cxn>
                  <a:cxn ang="0">
                    <a:pos x="253" y="52"/>
                  </a:cxn>
                  <a:cxn ang="0">
                    <a:pos x="268" y="54"/>
                  </a:cxn>
                  <a:cxn ang="0">
                    <a:pos x="278" y="60"/>
                  </a:cxn>
                  <a:cxn ang="0">
                    <a:pos x="287" y="71"/>
                  </a:cxn>
                  <a:cxn ang="0">
                    <a:pos x="283" y="90"/>
                  </a:cxn>
                  <a:cxn ang="0">
                    <a:pos x="251" y="82"/>
                  </a:cxn>
                  <a:cxn ang="0">
                    <a:pos x="245" y="103"/>
                  </a:cxn>
                  <a:cxn ang="0">
                    <a:pos x="233" y="118"/>
                  </a:cxn>
                  <a:cxn ang="0">
                    <a:pos x="218" y="130"/>
                  </a:cxn>
                  <a:cxn ang="0">
                    <a:pos x="213" y="148"/>
                  </a:cxn>
                  <a:cxn ang="0">
                    <a:pos x="203" y="166"/>
                  </a:cxn>
                  <a:cxn ang="0">
                    <a:pos x="187" y="157"/>
                  </a:cxn>
                  <a:cxn ang="0">
                    <a:pos x="180" y="175"/>
                  </a:cxn>
                  <a:cxn ang="0">
                    <a:pos x="172" y="193"/>
                  </a:cxn>
                  <a:cxn ang="0">
                    <a:pos x="164" y="216"/>
                  </a:cxn>
                  <a:cxn ang="0">
                    <a:pos x="160" y="242"/>
                  </a:cxn>
                  <a:cxn ang="0">
                    <a:pos x="157" y="252"/>
                  </a:cxn>
                  <a:cxn ang="0">
                    <a:pos x="131" y="267"/>
                  </a:cxn>
                  <a:cxn ang="0">
                    <a:pos x="122" y="274"/>
                  </a:cxn>
                  <a:cxn ang="0">
                    <a:pos x="99" y="282"/>
                  </a:cxn>
                  <a:cxn ang="0">
                    <a:pos x="79" y="290"/>
                  </a:cxn>
                  <a:cxn ang="0">
                    <a:pos x="54" y="278"/>
                  </a:cxn>
                  <a:cxn ang="0">
                    <a:pos x="41" y="267"/>
                  </a:cxn>
                  <a:cxn ang="0">
                    <a:pos x="13" y="240"/>
                  </a:cxn>
                  <a:cxn ang="0">
                    <a:pos x="3" y="213"/>
                  </a:cxn>
                  <a:cxn ang="0">
                    <a:pos x="0" y="202"/>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21" name="Freeform 154"/>
              <p:cNvSpPr>
                <a:spLocks/>
              </p:cNvSpPr>
              <p:nvPr/>
            </p:nvSpPr>
            <p:spPr bwMode="auto">
              <a:xfrm>
                <a:off x="7277601" y="4302686"/>
                <a:ext cx="829328" cy="654810"/>
              </a:xfrm>
              <a:custGeom>
                <a:avLst/>
                <a:gdLst/>
                <a:ahLst/>
                <a:cxnLst>
                  <a:cxn ang="0">
                    <a:pos x="35" y="23"/>
                  </a:cxn>
                  <a:cxn ang="0">
                    <a:pos x="58" y="10"/>
                  </a:cxn>
                  <a:cxn ang="0">
                    <a:pos x="145" y="0"/>
                  </a:cxn>
                  <a:cxn ang="0">
                    <a:pos x="164" y="11"/>
                  </a:cxn>
                  <a:cxn ang="0">
                    <a:pos x="168" y="23"/>
                  </a:cxn>
                  <a:cxn ang="0">
                    <a:pos x="327" y="73"/>
                  </a:cxn>
                  <a:cxn ang="0">
                    <a:pos x="310" y="91"/>
                  </a:cxn>
                  <a:cxn ang="0">
                    <a:pos x="297" y="134"/>
                  </a:cxn>
                  <a:cxn ang="0">
                    <a:pos x="293" y="117"/>
                  </a:cxn>
                  <a:cxn ang="0">
                    <a:pos x="287" y="130"/>
                  </a:cxn>
                  <a:cxn ang="0">
                    <a:pos x="293" y="144"/>
                  </a:cxn>
                  <a:cxn ang="0">
                    <a:pos x="287" y="149"/>
                  </a:cxn>
                  <a:cxn ang="0">
                    <a:pos x="275" y="155"/>
                  </a:cxn>
                  <a:cxn ang="0">
                    <a:pos x="270" y="168"/>
                  </a:cxn>
                  <a:cxn ang="0">
                    <a:pos x="257" y="179"/>
                  </a:cxn>
                  <a:cxn ang="0">
                    <a:pos x="253" y="182"/>
                  </a:cxn>
                  <a:cxn ang="0">
                    <a:pos x="251" y="191"/>
                  </a:cxn>
                  <a:cxn ang="0">
                    <a:pos x="240" y="199"/>
                  </a:cxn>
                  <a:cxn ang="0">
                    <a:pos x="233" y="205"/>
                  </a:cxn>
                  <a:cxn ang="0">
                    <a:pos x="217" y="206"/>
                  </a:cxn>
                  <a:cxn ang="0">
                    <a:pos x="215" y="213"/>
                  </a:cxn>
                  <a:cxn ang="0">
                    <a:pos x="220" y="221"/>
                  </a:cxn>
                  <a:cxn ang="0">
                    <a:pos x="217" y="228"/>
                  </a:cxn>
                  <a:cxn ang="0">
                    <a:pos x="207" y="227"/>
                  </a:cxn>
                  <a:cxn ang="0">
                    <a:pos x="196" y="213"/>
                  </a:cxn>
                  <a:cxn ang="0">
                    <a:pos x="205" y="232"/>
                  </a:cxn>
                  <a:cxn ang="0">
                    <a:pos x="203" y="241"/>
                  </a:cxn>
                  <a:cxn ang="0">
                    <a:pos x="199" y="251"/>
                  </a:cxn>
                  <a:cxn ang="0">
                    <a:pos x="183" y="247"/>
                  </a:cxn>
                  <a:cxn ang="0">
                    <a:pos x="179" y="232"/>
                  </a:cxn>
                  <a:cxn ang="0">
                    <a:pos x="168" y="216"/>
                  </a:cxn>
                  <a:cxn ang="0">
                    <a:pos x="154" y="204"/>
                  </a:cxn>
                  <a:cxn ang="0">
                    <a:pos x="145" y="185"/>
                  </a:cxn>
                  <a:cxn ang="0">
                    <a:pos x="129" y="172"/>
                  </a:cxn>
                  <a:cxn ang="0">
                    <a:pos x="118" y="164"/>
                  </a:cxn>
                  <a:cxn ang="0">
                    <a:pos x="110" y="151"/>
                  </a:cxn>
                  <a:cxn ang="0">
                    <a:pos x="97" y="138"/>
                  </a:cxn>
                  <a:cxn ang="0">
                    <a:pos x="85" y="129"/>
                  </a:cxn>
                  <a:cxn ang="0">
                    <a:pos x="59" y="111"/>
                  </a:cxn>
                  <a:cxn ang="0">
                    <a:pos x="39" y="83"/>
                  </a:cxn>
                  <a:cxn ang="0">
                    <a:pos x="23" y="75"/>
                  </a:cxn>
                  <a:cxn ang="0">
                    <a:pos x="3" y="62"/>
                  </a:cxn>
                  <a:cxn ang="0">
                    <a:pos x="12" y="37"/>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close/>
                  </a:path>
                </a:pathLst>
              </a:custGeom>
              <a:grpFill/>
              <a:ln w="9525">
                <a:noFill/>
                <a:round/>
                <a:headEnd/>
                <a:tailEnd/>
              </a:ln>
            </p:spPr>
            <p:txBody>
              <a:bodyPr>
                <a:prstTxWarp prst="textNoShape">
                  <a:avLst/>
                </a:prstTxWarp>
              </a:bodyPr>
              <a:lstStyle/>
              <a:p>
                <a:endParaRPr lang="en-US"/>
              </a:p>
            </p:txBody>
          </p:sp>
          <p:sp>
            <p:nvSpPr>
              <p:cNvPr id="122" name="Freeform 155"/>
              <p:cNvSpPr>
                <a:spLocks/>
              </p:cNvSpPr>
              <p:nvPr/>
            </p:nvSpPr>
            <p:spPr bwMode="auto">
              <a:xfrm>
                <a:off x="7277601" y="4302686"/>
                <a:ext cx="829328" cy="654810"/>
              </a:xfrm>
              <a:custGeom>
                <a:avLst/>
                <a:gdLst/>
                <a:ahLst/>
                <a:cxnLst>
                  <a:cxn ang="0">
                    <a:pos x="35" y="23"/>
                  </a:cxn>
                  <a:cxn ang="0">
                    <a:pos x="58" y="10"/>
                  </a:cxn>
                  <a:cxn ang="0">
                    <a:pos x="145" y="0"/>
                  </a:cxn>
                  <a:cxn ang="0">
                    <a:pos x="164" y="11"/>
                  </a:cxn>
                  <a:cxn ang="0">
                    <a:pos x="168" y="23"/>
                  </a:cxn>
                  <a:cxn ang="0">
                    <a:pos x="327" y="73"/>
                  </a:cxn>
                  <a:cxn ang="0">
                    <a:pos x="310" y="91"/>
                  </a:cxn>
                  <a:cxn ang="0">
                    <a:pos x="297" y="134"/>
                  </a:cxn>
                  <a:cxn ang="0">
                    <a:pos x="293" y="117"/>
                  </a:cxn>
                  <a:cxn ang="0">
                    <a:pos x="287" y="130"/>
                  </a:cxn>
                  <a:cxn ang="0">
                    <a:pos x="293" y="144"/>
                  </a:cxn>
                  <a:cxn ang="0">
                    <a:pos x="287" y="149"/>
                  </a:cxn>
                  <a:cxn ang="0">
                    <a:pos x="275" y="155"/>
                  </a:cxn>
                  <a:cxn ang="0">
                    <a:pos x="270" y="168"/>
                  </a:cxn>
                  <a:cxn ang="0">
                    <a:pos x="257" y="179"/>
                  </a:cxn>
                  <a:cxn ang="0">
                    <a:pos x="253" y="182"/>
                  </a:cxn>
                  <a:cxn ang="0">
                    <a:pos x="251" y="191"/>
                  </a:cxn>
                  <a:cxn ang="0">
                    <a:pos x="240" y="199"/>
                  </a:cxn>
                  <a:cxn ang="0">
                    <a:pos x="233" y="205"/>
                  </a:cxn>
                  <a:cxn ang="0">
                    <a:pos x="217" y="206"/>
                  </a:cxn>
                  <a:cxn ang="0">
                    <a:pos x="215" y="213"/>
                  </a:cxn>
                  <a:cxn ang="0">
                    <a:pos x="220" y="221"/>
                  </a:cxn>
                  <a:cxn ang="0">
                    <a:pos x="217" y="228"/>
                  </a:cxn>
                  <a:cxn ang="0">
                    <a:pos x="207" y="227"/>
                  </a:cxn>
                  <a:cxn ang="0">
                    <a:pos x="196" y="213"/>
                  </a:cxn>
                  <a:cxn ang="0">
                    <a:pos x="205" y="232"/>
                  </a:cxn>
                  <a:cxn ang="0">
                    <a:pos x="203" y="241"/>
                  </a:cxn>
                  <a:cxn ang="0">
                    <a:pos x="199" y="251"/>
                  </a:cxn>
                  <a:cxn ang="0">
                    <a:pos x="183" y="247"/>
                  </a:cxn>
                  <a:cxn ang="0">
                    <a:pos x="179" y="232"/>
                  </a:cxn>
                  <a:cxn ang="0">
                    <a:pos x="168" y="216"/>
                  </a:cxn>
                  <a:cxn ang="0">
                    <a:pos x="154" y="204"/>
                  </a:cxn>
                  <a:cxn ang="0">
                    <a:pos x="145" y="185"/>
                  </a:cxn>
                  <a:cxn ang="0">
                    <a:pos x="129" y="172"/>
                  </a:cxn>
                  <a:cxn ang="0">
                    <a:pos x="118" y="164"/>
                  </a:cxn>
                  <a:cxn ang="0">
                    <a:pos x="110" y="151"/>
                  </a:cxn>
                  <a:cxn ang="0">
                    <a:pos x="97" y="138"/>
                  </a:cxn>
                  <a:cxn ang="0">
                    <a:pos x="85" y="129"/>
                  </a:cxn>
                  <a:cxn ang="0">
                    <a:pos x="59" y="111"/>
                  </a:cxn>
                  <a:cxn ang="0">
                    <a:pos x="39" y="83"/>
                  </a:cxn>
                  <a:cxn ang="0">
                    <a:pos x="23" y="75"/>
                  </a:cxn>
                  <a:cxn ang="0">
                    <a:pos x="3" y="62"/>
                  </a:cxn>
                  <a:cxn ang="0">
                    <a:pos x="12" y="37"/>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23" name="Freeform 156"/>
              <p:cNvSpPr>
                <a:spLocks/>
              </p:cNvSpPr>
              <p:nvPr/>
            </p:nvSpPr>
            <p:spPr bwMode="auto">
              <a:xfrm>
                <a:off x="7490639" y="2672182"/>
                <a:ext cx="956137" cy="644375"/>
              </a:xfrm>
              <a:custGeom>
                <a:avLst/>
                <a:gdLst/>
                <a:ahLst/>
                <a:cxnLst>
                  <a:cxn ang="0">
                    <a:pos x="7" y="58"/>
                  </a:cxn>
                  <a:cxn ang="0">
                    <a:pos x="23" y="45"/>
                  </a:cxn>
                  <a:cxn ang="0">
                    <a:pos x="41" y="32"/>
                  </a:cxn>
                  <a:cxn ang="0">
                    <a:pos x="45" y="53"/>
                  </a:cxn>
                  <a:cxn ang="0">
                    <a:pos x="168" y="30"/>
                  </a:cxn>
                  <a:cxn ang="0">
                    <a:pos x="306" y="0"/>
                  </a:cxn>
                  <a:cxn ang="0">
                    <a:pos x="313" y="3"/>
                  </a:cxn>
                  <a:cxn ang="0">
                    <a:pos x="320" y="7"/>
                  </a:cxn>
                  <a:cxn ang="0">
                    <a:pos x="331" y="23"/>
                  </a:cxn>
                  <a:cxn ang="0">
                    <a:pos x="336" y="34"/>
                  </a:cxn>
                  <a:cxn ang="0">
                    <a:pos x="351" y="38"/>
                  </a:cxn>
                  <a:cxn ang="0">
                    <a:pos x="357" y="43"/>
                  </a:cxn>
                  <a:cxn ang="0">
                    <a:pos x="350" y="54"/>
                  </a:cxn>
                  <a:cxn ang="0">
                    <a:pos x="343" y="73"/>
                  </a:cxn>
                  <a:cxn ang="0">
                    <a:pos x="340" y="83"/>
                  </a:cxn>
                  <a:cxn ang="0">
                    <a:pos x="344" y="88"/>
                  </a:cxn>
                  <a:cxn ang="0">
                    <a:pos x="339" y="98"/>
                  </a:cxn>
                  <a:cxn ang="0">
                    <a:pos x="346" y="112"/>
                  </a:cxn>
                  <a:cxn ang="0">
                    <a:pos x="353" y="119"/>
                  </a:cxn>
                  <a:cxn ang="0">
                    <a:pos x="361" y="123"/>
                  </a:cxn>
                  <a:cxn ang="0">
                    <a:pos x="377" y="138"/>
                  </a:cxn>
                  <a:cxn ang="0">
                    <a:pos x="367" y="149"/>
                  </a:cxn>
                  <a:cxn ang="0">
                    <a:pos x="362" y="155"/>
                  </a:cxn>
                  <a:cxn ang="0">
                    <a:pos x="362" y="156"/>
                  </a:cxn>
                  <a:cxn ang="0">
                    <a:pos x="358" y="165"/>
                  </a:cxn>
                  <a:cxn ang="0">
                    <a:pos x="348" y="171"/>
                  </a:cxn>
                  <a:cxn ang="0">
                    <a:pos x="340" y="175"/>
                  </a:cxn>
                  <a:cxn ang="0">
                    <a:pos x="332" y="176"/>
                  </a:cxn>
                  <a:cxn ang="0">
                    <a:pos x="324" y="184"/>
                  </a:cxn>
                  <a:cxn ang="0">
                    <a:pos x="202" y="216"/>
                  </a:cxn>
                  <a:cxn ang="0">
                    <a:pos x="31" y="247"/>
                  </a:cxn>
                  <a:cxn ang="0">
                    <a:pos x="0" y="66"/>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close/>
                  </a:path>
                </a:pathLst>
              </a:custGeom>
              <a:grpFill/>
              <a:ln w="9525">
                <a:noFill/>
                <a:round/>
                <a:headEnd/>
                <a:tailEnd/>
              </a:ln>
            </p:spPr>
            <p:txBody>
              <a:bodyPr>
                <a:prstTxWarp prst="textNoShape">
                  <a:avLst/>
                </a:prstTxWarp>
              </a:bodyPr>
              <a:lstStyle/>
              <a:p>
                <a:endParaRPr lang="en-US"/>
              </a:p>
            </p:txBody>
          </p:sp>
          <p:sp>
            <p:nvSpPr>
              <p:cNvPr id="124" name="Freeform 157"/>
              <p:cNvSpPr>
                <a:spLocks/>
              </p:cNvSpPr>
              <p:nvPr/>
            </p:nvSpPr>
            <p:spPr bwMode="auto">
              <a:xfrm>
                <a:off x="7490639" y="2672182"/>
                <a:ext cx="956137" cy="644375"/>
              </a:xfrm>
              <a:custGeom>
                <a:avLst/>
                <a:gdLst/>
                <a:ahLst/>
                <a:cxnLst>
                  <a:cxn ang="0">
                    <a:pos x="7" y="58"/>
                  </a:cxn>
                  <a:cxn ang="0">
                    <a:pos x="23" y="45"/>
                  </a:cxn>
                  <a:cxn ang="0">
                    <a:pos x="41" y="32"/>
                  </a:cxn>
                  <a:cxn ang="0">
                    <a:pos x="45" y="53"/>
                  </a:cxn>
                  <a:cxn ang="0">
                    <a:pos x="168" y="30"/>
                  </a:cxn>
                  <a:cxn ang="0">
                    <a:pos x="306" y="0"/>
                  </a:cxn>
                  <a:cxn ang="0">
                    <a:pos x="313" y="3"/>
                  </a:cxn>
                  <a:cxn ang="0">
                    <a:pos x="320" y="7"/>
                  </a:cxn>
                  <a:cxn ang="0">
                    <a:pos x="331" y="23"/>
                  </a:cxn>
                  <a:cxn ang="0">
                    <a:pos x="336" y="34"/>
                  </a:cxn>
                  <a:cxn ang="0">
                    <a:pos x="351" y="38"/>
                  </a:cxn>
                  <a:cxn ang="0">
                    <a:pos x="357" y="43"/>
                  </a:cxn>
                  <a:cxn ang="0">
                    <a:pos x="350" y="54"/>
                  </a:cxn>
                  <a:cxn ang="0">
                    <a:pos x="343" y="73"/>
                  </a:cxn>
                  <a:cxn ang="0">
                    <a:pos x="340" y="83"/>
                  </a:cxn>
                  <a:cxn ang="0">
                    <a:pos x="344" y="88"/>
                  </a:cxn>
                  <a:cxn ang="0">
                    <a:pos x="339" y="98"/>
                  </a:cxn>
                  <a:cxn ang="0">
                    <a:pos x="346" y="112"/>
                  </a:cxn>
                  <a:cxn ang="0">
                    <a:pos x="353" y="119"/>
                  </a:cxn>
                  <a:cxn ang="0">
                    <a:pos x="361" y="123"/>
                  </a:cxn>
                  <a:cxn ang="0">
                    <a:pos x="377" y="138"/>
                  </a:cxn>
                  <a:cxn ang="0">
                    <a:pos x="367" y="149"/>
                  </a:cxn>
                  <a:cxn ang="0">
                    <a:pos x="362" y="155"/>
                  </a:cxn>
                  <a:cxn ang="0">
                    <a:pos x="362" y="156"/>
                  </a:cxn>
                  <a:cxn ang="0">
                    <a:pos x="358" y="165"/>
                  </a:cxn>
                  <a:cxn ang="0">
                    <a:pos x="348" y="171"/>
                  </a:cxn>
                  <a:cxn ang="0">
                    <a:pos x="340" y="175"/>
                  </a:cxn>
                  <a:cxn ang="0">
                    <a:pos x="332" y="176"/>
                  </a:cxn>
                  <a:cxn ang="0">
                    <a:pos x="324" y="184"/>
                  </a:cxn>
                  <a:cxn ang="0">
                    <a:pos x="202" y="216"/>
                  </a:cxn>
                  <a:cxn ang="0">
                    <a:pos x="31" y="247"/>
                  </a:cxn>
                  <a:cxn ang="0">
                    <a:pos x="0" y="66"/>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25" name="Freeform 158"/>
              <p:cNvSpPr>
                <a:spLocks/>
              </p:cNvSpPr>
              <p:nvPr/>
            </p:nvSpPr>
            <p:spPr bwMode="auto">
              <a:xfrm>
                <a:off x="8309822" y="3128723"/>
                <a:ext cx="174996" cy="300013"/>
              </a:xfrm>
              <a:custGeom>
                <a:avLst/>
                <a:gdLst/>
                <a:ahLst/>
                <a:cxnLst>
                  <a:cxn ang="0">
                    <a:pos x="0" y="15"/>
                  </a:cxn>
                  <a:cxn ang="0">
                    <a:pos x="1" y="9"/>
                  </a:cxn>
                  <a:cxn ang="0">
                    <a:pos x="4" y="4"/>
                  </a:cxn>
                  <a:cxn ang="0">
                    <a:pos x="9" y="1"/>
                  </a:cxn>
                  <a:cxn ang="0">
                    <a:pos x="13" y="0"/>
                  </a:cxn>
                  <a:cxn ang="0">
                    <a:pos x="17" y="0"/>
                  </a:cxn>
                  <a:cxn ang="0">
                    <a:pos x="20" y="3"/>
                  </a:cxn>
                  <a:cxn ang="0">
                    <a:pos x="17" y="4"/>
                  </a:cxn>
                  <a:cxn ang="0">
                    <a:pos x="17" y="9"/>
                  </a:cxn>
                  <a:cxn ang="0">
                    <a:pos x="15" y="15"/>
                  </a:cxn>
                  <a:cxn ang="0">
                    <a:pos x="12" y="19"/>
                  </a:cxn>
                  <a:cxn ang="0">
                    <a:pos x="16" y="24"/>
                  </a:cxn>
                  <a:cxn ang="0">
                    <a:pos x="16" y="28"/>
                  </a:cxn>
                  <a:cxn ang="0">
                    <a:pos x="19" y="34"/>
                  </a:cxn>
                  <a:cxn ang="0">
                    <a:pos x="23" y="39"/>
                  </a:cxn>
                  <a:cxn ang="0">
                    <a:pos x="28" y="43"/>
                  </a:cxn>
                  <a:cxn ang="0">
                    <a:pos x="32" y="47"/>
                  </a:cxn>
                  <a:cxn ang="0">
                    <a:pos x="32" y="54"/>
                  </a:cxn>
                  <a:cxn ang="0">
                    <a:pos x="35" y="62"/>
                  </a:cxn>
                  <a:cxn ang="0">
                    <a:pos x="42" y="66"/>
                  </a:cxn>
                  <a:cxn ang="0">
                    <a:pos x="43" y="72"/>
                  </a:cxn>
                  <a:cxn ang="0">
                    <a:pos x="53" y="80"/>
                  </a:cxn>
                  <a:cxn ang="0">
                    <a:pos x="59" y="79"/>
                  </a:cxn>
                  <a:cxn ang="0">
                    <a:pos x="61" y="81"/>
                  </a:cxn>
                  <a:cxn ang="0">
                    <a:pos x="59" y="87"/>
                  </a:cxn>
                  <a:cxn ang="0">
                    <a:pos x="59" y="92"/>
                  </a:cxn>
                  <a:cxn ang="0">
                    <a:pos x="61" y="92"/>
                  </a:cxn>
                  <a:cxn ang="0">
                    <a:pos x="57" y="98"/>
                  </a:cxn>
                  <a:cxn ang="0">
                    <a:pos x="59" y="96"/>
                  </a:cxn>
                  <a:cxn ang="0">
                    <a:pos x="65" y="95"/>
                  </a:cxn>
                  <a:cxn ang="0">
                    <a:pos x="69" y="106"/>
                  </a:cxn>
                  <a:cxn ang="0">
                    <a:pos x="68" y="106"/>
                  </a:cxn>
                  <a:cxn ang="0">
                    <a:pos x="65" y="107"/>
                  </a:cxn>
                  <a:cxn ang="0">
                    <a:pos x="28" y="115"/>
                  </a:cxn>
                  <a:cxn ang="0">
                    <a:pos x="25" y="110"/>
                  </a:cxn>
                  <a:cxn ang="0">
                    <a:pos x="16" y="73"/>
                  </a:cxn>
                  <a:cxn ang="0">
                    <a:pos x="0" y="15"/>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close/>
                  </a:path>
                </a:pathLst>
              </a:custGeom>
              <a:grpFill/>
              <a:ln w="9525">
                <a:noFill/>
                <a:round/>
                <a:headEnd/>
                <a:tailEnd/>
              </a:ln>
            </p:spPr>
            <p:txBody>
              <a:bodyPr>
                <a:prstTxWarp prst="textNoShape">
                  <a:avLst/>
                </a:prstTxWarp>
              </a:bodyPr>
              <a:lstStyle/>
              <a:p>
                <a:endParaRPr lang="en-US"/>
              </a:p>
            </p:txBody>
          </p:sp>
          <p:sp>
            <p:nvSpPr>
              <p:cNvPr id="126" name="Freeform 159"/>
              <p:cNvSpPr>
                <a:spLocks/>
              </p:cNvSpPr>
              <p:nvPr/>
            </p:nvSpPr>
            <p:spPr bwMode="auto">
              <a:xfrm>
                <a:off x="8309822" y="3128723"/>
                <a:ext cx="174996" cy="300013"/>
              </a:xfrm>
              <a:custGeom>
                <a:avLst/>
                <a:gdLst/>
                <a:ahLst/>
                <a:cxnLst>
                  <a:cxn ang="0">
                    <a:pos x="0" y="15"/>
                  </a:cxn>
                  <a:cxn ang="0">
                    <a:pos x="1" y="9"/>
                  </a:cxn>
                  <a:cxn ang="0">
                    <a:pos x="4" y="4"/>
                  </a:cxn>
                  <a:cxn ang="0">
                    <a:pos x="9" y="1"/>
                  </a:cxn>
                  <a:cxn ang="0">
                    <a:pos x="13" y="0"/>
                  </a:cxn>
                  <a:cxn ang="0">
                    <a:pos x="17" y="0"/>
                  </a:cxn>
                  <a:cxn ang="0">
                    <a:pos x="20" y="3"/>
                  </a:cxn>
                  <a:cxn ang="0">
                    <a:pos x="17" y="4"/>
                  </a:cxn>
                  <a:cxn ang="0">
                    <a:pos x="17" y="9"/>
                  </a:cxn>
                  <a:cxn ang="0">
                    <a:pos x="15" y="15"/>
                  </a:cxn>
                  <a:cxn ang="0">
                    <a:pos x="12" y="19"/>
                  </a:cxn>
                  <a:cxn ang="0">
                    <a:pos x="16" y="24"/>
                  </a:cxn>
                  <a:cxn ang="0">
                    <a:pos x="16" y="28"/>
                  </a:cxn>
                  <a:cxn ang="0">
                    <a:pos x="19" y="34"/>
                  </a:cxn>
                  <a:cxn ang="0">
                    <a:pos x="23" y="39"/>
                  </a:cxn>
                  <a:cxn ang="0">
                    <a:pos x="28" y="43"/>
                  </a:cxn>
                  <a:cxn ang="0">
                    <a:pos x="32" y="47"/>
                  </a:cxn>
                  <a:cxn ang="0">
                    <a:pos x="32" y="54"/>
                  </a:cxn>
                  <a:cxn ang="0">
                    <a:pos x="35" y="62"/>
                  </a:cxn>
                  <a:cxn ang="0">
                    <a:pos x="42" y="66"/>
                  </a:cxn>
                  <a:cxn ang="0">
                    <a:pos x="43" y="72"/>
                  </a:cxn>
                  <a:cxn ang="0">
                    <a:pos x="53" y="80"/>
                  </a:cxn>
                  <a:cxn ang="0">
                    <a:pos x="59" y="79"/>
                  </a:cxn>
                  <a:cxn ang="0">
                    <a:pos x="61" y="81"/>
                  </a:cxn>
                  <a:cxn ang="0">
                    <a:pos x="59" y="87"/>
                  </a:cxn>
                  <a:cxn ang="0">
                    <a:pos x="59" y="92"/>
                  </a:cxn>
                  <a:cxn ang="0">
                    <a:pos x="61" y="92"/>
                  </a:cxn>
                  <a:cxn ang="0">
                    <a:pos x="57" y="98"/>
                  </a:cxn>
                  <a:cxn ang="0">
                    <a:pos x="59" y="96"/>
                  </a:cxn>
                  <a:cxn ang="0">
                    <a:pos x="65" y="95"/>
                  </a:cxn>
                  <a:cxn ang="0">
                    <a:pos x="69" y="106"/>
                  </a:cxn>
                  <a:cxn ang="0">
                    <a:pos x="68" y="106"/>
                  </a:cxn>
                  <a:cxn ang="0">
                    <a:pos x="65" y="107"/>
                  </a:cxn>
                  <a:cxn ang="0">
                    <a:pos x="28" y="115"/>
                  </a:cxn>
                  <a:cxn ang="0">
                    <a:pos x="25" y="110"/>
                  </a:cxn>
                  <a:cxn ang="0">
                    <a:pos x="16" y="73"/>
                  </a:cxn>
                  <a:cxn ang="0">
                    <a:pos x="0" y="15"/>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27" name="Freeform 160"/>
              <p:cNvSpPr>
                <a:spLocks/>
              </p:cNvSpPr>
              <p:nvPr/>
            </p:nvSpPr>
            <p:spPr bwMode="auto">
              <a:xfrm>
                <a:off x="8416342" y="1899976"/>
                <a:ext cx="273907" cy="537414"/>
              </a:xfrm>
              <a:custGeom>
                <a:avLst/>
                <a:gdLst/>
                <a:ahLst/>
                <a:cxnLst>
                  <a:cxn ang="0">
                    <a:pos x="0" y="27"/>
                  </a:cxn>
                  <a:cxn ang="0">
                    <a:pos x="19" y="22"/>
                  </a:cxn>
                  <a:cxn ang="0">
                    <a:pos x="103" y="0"/>
                  </a:cxn>
                  <a:cxn ang="0">
                    <a:pos x="101" y="2"/>
                  </a:cxn>
                  <a:cxn ang="0">
                    <a:pos x="104" y="10"/>
                  </a:cxn>
                  <a:cxn ang="0">
                    <a:pos x="101" y="21"/>
                  </a:cxn>
                  <a:cxn ang="0">
                    <a:pos x="103" y="26"/>
                  </a:cxn>
                  <a:cxn ang="0">
                    <a:pos x="107" y="31"/>
                  </a:cxn>
                  <a:cxn ang="0">
                    <a:pos x="108" y="36"/>
                  </a:cxn>
                  <a:cxn ang="0">
                    <a:pos x="108" y="41"/>
                  </a:cxn>
                  <a:cxn ang="0">
                    <a:pos x="104" y="49"/>
                  </a:cxn>
                  <a:cxn ang="0">
                    <a:pos x="95" y="59"/>
                  </a:cxn>
                  <a:cxn ang="0">
                    <a:pos x="93" y="60"/>
                  </a:cxn>
                  <a:cxn ang="0">
                    <a:pos x="88" y="64"/>
                  </a:cxn>
                  <a:cxn ang="0">
                    <a:pos x="88" y="69"/>
                  </a:cxn>
                  <a:cxn ang="0">
                    <a:pos x="92" y="80"/>
                  </a:cxn>
                  <a:cxn ang="0">
                    <a:pos x="89" y="90"/>
                  </a:cxn>
                  <a:cxn ang="0">
                    <a:pos x="91" y="95"/>
                  </a:cxn>
                  <a:cxn ang="0">
                    <a:pos x="88" y="101"/>
                  </a:cxn>
                  <a:cxn ang="0">
                    <a:pos x="89" y="106"/>
                  </a:cxn>
                  <a:cxn ang="0">
                    <a:pos x="88" y="111"/>
                  </a:cxn>
                  <a:cxn ang="0">
                    <a:pos x="84" y="117"/>
                  </a:cxn>
                  <a:cxn ang="0">
                    <a:pos x="85" y="125"/>
                  </a:cxn>
                  <a:cxn ang="0">
                    <a:pos x="82" y="129"/>
                  </a:cxn>
                  <a:cxn ang="0">
                    <a:pos x="88" y="148"/>
                  </a:cxn>
                  <a:cxn ang="0">
                    <a:pos x="88" y="159"/>
                  </a:cxn>
                  <a:cxn ang="0">
                    <a:pos x="91" y="174"/>
                  </a:cxn>
                  <a:cxn ang="0">
                    <a:pos x="88" y="179"/>
                  </a:cxn>
                  <a:cxn ang="0">
                    <a:pos x="88" y="185"/>
                  </a:cxn>
                  <a:cxn ang="0">
                    <a:pos x="91" y="191"/>
                  </a:cxn>
                  <a:cxn ang="0">
                    <a:pos x="96" y="196"/>
                  </a:cxn>
                  <a:cxn ang="0">
                    <a:pos x="50" y="206"/>
                  </a:cxn>
                  <a:cxn ang="0">
                    <a:pos x="47" y="201"/>
                  </a:cxn>
                  <a:cxn ang="0">
                    <a:pos x="47" y="197"/>
                  </a:cxn>
                  <a:cxn ang="0">
                    <a:pos x="35" y="144"/>
                  </a:cxn>
                  <a:cxn ang="0">
                    <a:pos x="27" y="137"/>
                  </a:cxn>
                  <a:cxn ang="0">
                    <a:pos x="26" y="143"/>
                  </a:cxn>
                  <a:cxn ang="0">
                    <a:pos x="23" y="137"/>
                  </a:cxn>
                  <a:cxn ang="0">
                    <a:pos x="23" y="129"/>
                  </a:cxn>
                  <a:cxn ang="0">
                    <a:pos x="20" y="118"/>
                  </a:cxn>
                  <a:cxn ang="0">
                    <a:pos x="17" y="113"/>
                  </a:cxn>
                  <a:cxn ang="0">
                    <a:pos x="13" y="102"/>
                  </a:cxn>
                  <a:cxn ang="0">
                    <a:pos x="13" y="91"/>
                  </a:cxn>
                  <a:cxn ang="0">
                    <a:pos x="16" y="90"/>
                  </a:cxn>
                  <a:cxn ang="0">
                    <a:pos x="15" y="84"/>
                  </a:cxn>
                  <a:cxn ang="0">
                    <a:pos x="13" y="79"/>
                  </a:cxn>
                  <a:cxn ang="0">
                    <a:pos x="13" y="74"/>
                  </a:cxn>
                  <a:cxn ang="0">
                    <a:pos x="12" y="68"/>
                  </a:cxn>
                  <a:cxn ang="0">
                    <a:pos x="7" y="63"/>
                  </a:cxn>
                  <a:cxn ang="0">
                    <a:pos x="5" y="57"/>
                  </a:cxn>
                  <a:cxn ang="0">
                    <a:pos x="5" y="45"/>
                  </a:cxn>
                  <a:cxn ang="0">
                    <a:pos x="1" y="40"/>
                  </a:cxn>
                  <a:cxn ang="0">
                    <a:pos x="1" y="34"/>
                  </a:cxn>
                  <a:cxn ang="0">
                    <a:pos x="0" y="30"/>
                  </a:cxn>
                  <a:cxn ang="0">
                    <a:pos x="0" y="27"/>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close/>
                  </a:path>
                </a:pathLst>
              </a:custGeom>
              <a:grpFill/>
              <a:ln w="9525">
                <a:noFill/>
                <a:round/>
                <a:headEnd/>
                <a:tailEnd/>
              </a:ln>
            </p:spPr>
            <p:txBody>
              <a:bodyPr>
                <a:prstTxWarp prst="textNoShape">
                  <a:avLst/>
                </a:prstTxWarp>
              </a:bodyPr>
              <a:lstStyle/>
              <a:p>
                <a:endParaRPr lang="en-US"/>
              </a:p>
            </p:txBody>
          </p:sp>
          <p:sp>
            <p:nvSpPr>
              <p:cNvPr id="128" name="Freeform 161"/>
              <p:cNvSpPr>
                <a:spLocks/>
              </p:cNvSpPr>
              <p:nvPr/>
            </p:nvSpPr>
            <p:spPr bwMode="auto">
              <a:xfrm>
                <a:off x="8416342" y="1899976"/>
                <a:ext cx="273907" cy="537414"/>
              </a:xfrm>
              <a:custGeom>
                <a:avLst/>
                <a:gdLst/>
                <a:ahLst/>
                <a:cxnLst>
                  <a:cxn ang="0">
                    <a:pos x="0" y="27"/>
                  </a:cxn>
                  <a:cxn ang="0">
                    <a:pos x="19" y="22"/>
                  </a:cxn>
                  <a:cxn ang="0">
                    <a:pos x="103" y="0"/>
                  </a:cxn>
                  <a:cxn ang="0">
                    <a:pos x="101" y="2"/>
                  </a:cxn>
                  <a:cxn ang="0">
                    <a:pos x="104" y="10"/>
                  </a:cxn>
                  <a:cxn ang="0">
                    <a:pos x="101" y="21"/>
                  </a:cxn>
                  <a:cxn ang="0">
                    <a:pos x="103" y="26"/>
                  </a:cxn>
                  <a:cxn ang="0">
                    <a:pos x="107" y="31"/>
                  </a:cxn>
                  <a:cxn ang="0">
                    <a:pos x="108" y="36"/>
                  </a:cxn>
                  <a:cxn ang="0">
                    <a:pos x="108" y="41"/>
                  </a:cxn>
                  <a:cxn ang="0">
                    <a:pos x="104" y="49"/>
                  </a:cxn>
                  <a:cxn ang="0">
                    <a:pos x="95" y="59"/>
                  </a:cxn>
                  <a:cxn ang="0">
                    <a:pos x="93" y="60"/>
                  </a:cxn>
                  <a:cxn ang="0">
                    <a:pos x="88" y="64"/>
                  </a:cxn>
                  <a:cxn ang="0">
                    <a:pos x="88" y="69"/>
                  </a:cxn>
                  <a:cxn ang="0">
                    <a:pos x="92" y="80"/>
                  </a:cxn>
                  <a:cxn ang="0">
                    <a:pos x="89" y="90"/>
                  </a:cxn>
                  <a:cxn ang="0">
                    <a:pos x="91" y="95"/>
                  </a:cxn>
                  <a:cxn ang="0">
                    <a:pos x="88" y="101"/>
                  </a:cxn>
                  <a:cxn ang="0">
                    <a:pos x="89" y="106"/>
                  </a:cxn>
                  <a:cxn ang="0">
                    <a:pos x="88" y="111"/>
                  </a:cxn>
                  <a:cxn ang="0">
                    <a:pos x="84" y="117"/>
                  </a:cxn>
                  <a:cxn ang="0">
                    <a:pos x="85" y="125"/>
                  </a:cxn>
                  <a:cxn ang="0">
                    <a:pos x="82" y="129"/>
                  </a:cxn>
                  <a:cxn ang="0">
                    <a:pos x="88" y="148"/>
                  </a:cxn>
                  <a:cxn ang="0">
                    <a:pos x="88" y="159"/>
                  </a:cxn>
                  <a:cxn ang="0">
                    <a:pos x="91" y="174"/>
                  </a:cxn>
                  <a:cxn ang="0">
                    <a:pos x="88" y="179"/>
                  </a:cxn>
                  <a:cxn ang="0">
                    <a:pos x="88" y="185"/>
                  </a:cxn>
                  <a:cxn ang="0">
                    <a:pos x="91" y="191"/>
                  </a:cxn>
                  <a:cxn ang="0">
                    <a:pos x="96" y="196"/>
                  </a:cxn>
                  <a:cxn ang="0">
                    <a:pos x="50" y="206"/>
                  </a:cxn>
                  <a:cxn ang="0">
                    <a:pos x="47" y="201"/>
                  </a:cxn>
                  <a:cxn ang="0">
                    <a:pos x="47" y="197"/>
                  </a:cxn>
                  <a:cxn ang="0">
                    <a:pos x="35" y="144"/>
                  </a:cxn>
                  <a:cxn ang="0">
                    <a:pos x="27" y="137"/>
                  </a:cxn>
                  <a:cxn ang="0">
                    <a:pos x="26" y="143"/>
                  </a:cxn>
                  <a:cxn ang="0">
                    <a:pos x="23" y="137"/>
                  </a:cxn>
                  <a:cxn ang="0">
                    <a:pos x="23" y="129"/>
                  </a:cxn>
                  <a:cxn ang="0">
                    <a:pos x="20" y="118"/>
                  </a:cxn>
                  <a:cxn ang="0">
                    <a:pos x="17" y="113"/>
                  </a:cxn>
                  <a:cxn ang="0">
                    <a:pos x="13" y="102"/>
                  </a:cxn>
                  <a:cxn ang="0">
                    <a:pos x="13" y="91"/>
                  </a:cxn>
                  <a:cxn ang="0">
                    <a:pos x="16" y="90"/>
                  </a:cxn>
                  <a:cxn ang="0">
                    <a:pos x="15" y="84"/>
                  </a:cxn>
                  <a:cxn ang="0">
                    <a:pos x="13" y="79"/>
                  </a:cxn>
                  <a:cxn ang="0">
                    <a:pos x="13" y="74"/>
                  </a:cxn>
                  <a:cxn ang="0">
                    <a:pos x="12" y="68"/>
                  </a:cxn>
                  <a:cxn ang="0">
                    <a:pos x="7" y="63"/>
                  </a:cxn>
                  <a:cxn ang="0">
                    <a:pos x="5" y="57"/>
                  </a:cxn>
                  <a:cxn ang="0">
                    <a:pos x="5" y="45"/>
                  </a:cxn>
                  <a:cxn ang="0">
                    <a:pos x="1" y="40"/>
                  </a:cxn>
                  <a:cxn ang="0">
                    <a:pos x="1" y="34"/>
                  </a:cxn>
                  <a:cxn ang="0">
                    <a:pos x="0" y="30"/>
                  </a:cxn>
                  <a:cxn ang="0">
                    <a:pos x="0" y="27"/>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29" name="Freeform 162"/>
              <p:cNvSpPr>
                <a:spLocks noEditPoints="1"/>
              </p:cNvSpPr>
              <p:nvPr/>
            </p:nvSpPr>
            <p:spPr bwMode="auto">
              <a:xfrm>
                <a:off x="7166009" y="3311340"/>
                <a:ext cx="1308665" cy="748727"/>
              </a:xfrm>
              <a:custGeom>
                <a:avLst/>
                <a:gdLst/>
                <a:ahLst/>
                <a:cxnLst>
                  <a:cxn ang="0">
                    <a:pos x="491" y="93"/>
                  </a:cxn>
                  <a:cxn ang="0">
                    <a:pos x="481" y="118"/>
                  </a:cxn>
                  <a:cxn ang="0">
                    <a:pos x="481" y="147"/>
                  </a:cxn>
                  <a:cxn ang="0">
                    <a:pos x="490" y="128"/>
                  </a:cxn>
                  <a:cxn ang="0">
                    <a:pos x="500" y="121"/>
                  </a:cxn>
                  <a:cxn ang="0">
                    <a:pos x="506" y="87"/>
                  </a:cxn>
                  <a:cxn ang="0">
                    <a:pos x="489" y="174"/>
                  </a:cxn>
                  <a:cxn ang="0">
                    <a:pos x="470" y="183"/>
                  </a:cxn>
                  <a:cxn ang="0">
                    <a:pos x="456" y="179"/>
                  </a:cxn>
                  <a:cxn ang="0">
                    <a:pos x="443" y="166"/>
                  </a:cxn>
                  <a:cxn ang="0">
                    <a:pos x="425" y="162"/>
                  </a:cxn>
                  <a:cxn ang="0">
                    <a:pos x="406" y="156"/>
                  </a:cxn>
                  <a:cxn ang="0">
                    <a:pos x="425" y="154"/>
                  </a:cxn>
                  <a:cxn ang="0">
                    <a:pos x="444" y="163"/>
                  </a:cxn>
                  <a:cxn ang="0">
                    <a:pos x="463" y="171"/>
                  </a:cxn>
                  <a:cxn ang="0">
                    <a:pos x="460" y="158"/>
                  </a:cxn>
                  <a:cxn ang="0">
                    <a:pos x="437" y="145"/>
                  </a:cxn>
                  <a:cxn ang="0">
                    <a:pos x="452" y="152"/>
                  </a:cxn>
                  <a:cxn ang="0">
                    <a:pos x="457" y="140"/>
                  </a:cxn>
                  <a:cxn ang="0">
                    <a:pos x="456" y="131"/>
                  </a:cxn>
                  <a:cxn ang="0">
                    <a:pos x="443" y="124"/>
                  </a:cxn>
                  <a:cxn ang="0">
                    <a:pos x="421" y="106"/>
                  </a:cxn>
                  <a:cxn ang="0">
                    <a:pos x="399" y="89"/>
                  </a:cxn>
                  <a:cxn ang="0">
                    <a:pos x="411" y="95"/>
                  </a:cxn>
                  <a:cxn ang="0">
                    <a:pos x="429" y="109"/>
                  </a:cxn>
                  <a:cxn ang="0">
                    <a:pos x="451" y="121"/>
                  </a:cxn>
                  <a:cxn ang="0">
                    <a:pos x="455" y="103"/>
                  </a:cxn>
                  <a:cxn ang="0">
                    <a:pos x="438" y="91"/>
                  </a:cxn>
                  <a:cxn ang="0">
                    <a:pos x="428" y="82"/>
                  </a:cxn>
                  <a:cxn ang="0">
                    <a:pos x="407" y="83"/>
                  </a:cxn>
                  <a:cxn ang="0">
                    <a:pos x="387" y="75"/>
                  </a:cxn>
                  <a:cxn ang="0">
                    <a:pos x="379" y="70"/>
                  </a:cxn>
                  <a:cxn ang="0">
                    <a:pos x="384" y="51"/>
                  </a:cxn>
                  <a:cxn ang="0">
                    <a:pos x="390" y="36"/>
                  </a:cxn>
                  <a:cxn ang="0">
                    <a:pos x="377" y="23"/>
                  </a:cxn>
                  <a:cxn ang="0">
                    <a:pos x="354" y="15"/>
                  </a:cxn>
                  <a:cxn ang="0">
                    <a:pos x="337" y="2"/>
                  </a:cxn>
                  <a:cxn ang="0">
                    <a:pos x="297" y="3"/>
                  </a:cxn>
                  <a:cxn ang="0">
                    <a:pos x="293" y="30"/>
                  </a:cxn>
                  <a:cxn ang="0">
                    <a:pos x="277" y="56"/>
                  </a:cxn>
                  <a:cxn ang="0">
                    <a:pos x="264" y="70"/>
                  </a:cxn>
                  <a:cxn ang="0">
                    <a:pos x="251" y="93"/>
                  </a:cxn>
                  <a:cxn ang="0">
                    <a:pos x="230" y="86"/>
                  </a:cxn>
                  <a:cxn ang="0">
                    <a:pos x="223" y="114"/>
                  </a:cxn>
                  <a:cxn ang="0">
                    <a:pos x="212" y="143"/>
                  </a:cxn>
                  <a:cxn ang="0">
                    <a:pos x="204" y="174"/>
                  </a:cxn>
                  <a:cxn ang="0">
                    <a:pos x="189" y="186"/>
                  </a:cxn>
                  <a:cxn ang="0">
                    <a:pos x="170" y="201"/>
                  </a:cxn>
                  <a:cxn ang="0">
                    <a:pos x="139" y="205"/>
                  </a:cxn>
                  <a:cxn ang="0">
                    <a:pos x="108" y="211"/>
                  </a:cxn>
                  <a:cxn ang="0">
                    <a:pos x="78" y="219"/>
                  </a:cxn>
                  <a:cxn ang="0">
                    <a:pos x="51" y="247"/>
                  </a:cxn>
                  <a:cxn ang="0">
                    <a:pos x="36" y="265"/>
                  </a:cxn>
                  <a:cxn ang="0">
                    <a:pos x="11" y="280"/>
                  </a:cxn>
                  <a:cxn ang="0">
                    <a:pos x="76" y="277"/>
                  </a:cxn>
                  <a:cxn ang="0">
                    <a:pos x="141" y="268"/>
                  </a:cxn>
                  <a:cxn ang="0">
                    <a:pos x="428" y="217"/>
                  </a:cxn>
                  <a:cxn ang="0">
                    <a:pos x="495" y="202"/>
                  </a:cxn>
                  <a:cxn ang="0">
                    <a:pos x="501" y="201"/>
                  </a:cxn>
                  <a:cxn ang="0">
                    <a:pos x="514" y="72"/>
                  </a:cxn>
                  <a:cxn ang="0">
                    <a:pos x="512" y="83"/>
                  </a:cxn>
                </a:cxnLst>
                <a:rect l="0" t="0" r="r" b="b"/>
                <a:pathLst>
                  <a:path w="516" h="287">
                    <a:moveTo>
                      <a:pt x="495" y="79"/>
                    </a:moveTo>
                    <a:lnTo>
                      <a:pt x="490" y="84"/>
                    </a:lnTo>
                    <a:lnTo>
                      <a:pt x="486" y="89"/>
                    </a:lnTo>
                    <a:lnTo>
                      <a:pt x="491" y="93"/>
                    </a:lnTo>
                    <a:lnTo>
                      <a:pt x="490" y="98"/>
                    </a:lnTo>
                    <a:lnTo>
                      <a:pt x="485" y="98"/>
                    </a:lnTo>
                    <a:lnTo>
                      <a:pt x="485" y="109"/>
                    </a:lnTo>
                    <a:lnTo>
                      <a:pt x="481" y="118"/>
                    </a:lnTo>
                    <a:lnTo>
                      <a:pt x="481" y="128"/>
                    </a:lnTo>
                    <a:lnTo>
                      <a:pt x="481" y="135"/>
                    </a:lnTo>
                    <a:lnTo>
                      <a:pt x="479" y="136"/>
                    </a:lnTo>
                    <a:lnTo>
                      <a:pt x="481" y="147"/>
                    </a:lnTo>
                    <a:lnTo>
                      <a:pt x="486" y="154"/>
                    </a:lnTo>
                    <a:lnTo>
                      <a:pt x="490" y="144"/>
                    </a:lnTo>
                    <a:lnTo>
                      <a:pt x="489" y="135"/>
                    </a:lnTo>
                    <a:lnTo>
                      <a:pt x="490" y="128"/>
                    </a:lnTo>
                    <a:lnTo>
                      <a:pt x="493" y="124"/>
                    </a:lnTo>
                    <a:lnTo>
                      <a:pt x="494" y="118"/>
                    </a:lnTo>
                    <a:lnTo>
                      <a:pt x="498" y="122"/>
                    </a:lnTo>
                    <a:lnTo>
                      <a:pt x="500" y="121"/>
                    </a:lnTo>
                    <a:lnTo>
                      <a:pt x="501" y="116"/>
                    </a:lnTo>
                    <a:lnTo>
                      <a:pt x="500" y="106"/>
                    </a:lnTo>
                    <a:lnTo>
                      <a:pt x="502" y="95"/>
                    </a:lnTo>
                    <a:lnTo>
                      <a:pt x="506" y="87"/>
                    </a:lnTo>
                    <a:lnTo>
                      <a:pt x="505" y="83"/>
                    </a:lnTo>
                    <a:lnTo>
                      <a:pt x="506" y="75"/>
                    </a:lnTo>
                    <a:lnTo>
                      <a:pt x="495" y="79"/>
                    </a:lnTo>
                    <a:close/>
                    <a:moveTo>
                      <a:pt x="489" y="174"/>
                    </a:moveTo>
                    <a:lnTo>
                      <a:pt x="474" y="175"/>
                    </a:lnTo>
                    <a:lnTo>
                      <a:pt x="470" y="174"/>
                    </a:lnTo>
                    <a:lnTo>
                      <a:pt x="468" y="179"/>
                    </a:lnTo>
                    <a:lnTo>
                      <a:pt x="470" y="183"/>
                    </a:lnTo>
                    <a:lnTo>
                      <a:pt x="464" y="181"/>
                    </a:lnTo>
                    <a:lnTo>
                      <a:pt x="460" y="179"/>
                    </a:lnTo>
                    <a:lnTo>
                      <a:pt x="455" y="185"/>
                    </a:lnTo>
                    <a:lnTo>
                      <a:pt x="456" y="179"/>
                    </a:lnTo>
                    <a:lnTo>
                      <a:pt x="452" y="175"/>
                    </a:lnTo>
                    <a:lnTo>
                      <a:pt x="447" y="171"/>
                    </a:lnTo>
                    <a:lnTo>
                      <a:pt x="447" y="171"/>
                    </a:lnTo>
                    <a:lnTo>
                      <a:pt x="443" y="166"/>
                    </a:lnTo>
                    <a:lnTo>
                      <a:pt x="441" y="162"/>
                    </a:lnTo>
                    <a:lnTo>
                      <a:pt x="434" y="163"/>
                    </a:lnTo>
                    <a:lnTo>
                      <a:pt x="430" y="162"/>
                    </a:lnTo>
                    <a:lnTo>
                      <a:pt x="425" y="162"/>
                    </a:lnTo>
                    <a:lnTo>
                      <a:pt x="415" y="158"/>
                    </a:lnTo>
                    <a:lnTo>
                      <a:pt x="399" y="158"/>
                    </a:lnTo>
                    <a:lnTo>
                      <a:pt x="401" y="156"/>
                    </a:lnTo>
                    <a:lnTo>
                      <a:pt x="406" y="156"/>
                    </a:lnTo>
                    <a:lnTo>
                      <a:pt x="417" y="155"/>
                    </a:lnTo>
                    <a:lnTo>
                      <a:pt x="422" y="159"/>
                    </a:lnTo>
                    <a:lnTo>
                      <a:pt x="425" y="159"/>
                    </a:lnTo>
                    <a:lnTo>
                      <a:pt x="425" y="154"/>
                    </a:lnTo>
                    <a:lnTo>
                      <a:pt x="430" y="158"/>
                    </a:lnTo>
                    <a:lnTo>
                      <a:pt x="434" y="162"/>
                    </a:lnTo>
                    <a:lnTo>
                      <a:pt x="440" y="158"/>
                    </a:lnTo>
                    <a:lnTo>
                      <a:pt x="444" y="163"/>
                    </a:lnTo>
                    <a:lnTo>
                      <a:pt x="449" y="167"/>
                    </a:lnTo>
                    <a:lnTo>
                      <a:pt x="455" y="170"/>
                    </a:lnTo>
                    <a:lnTo>
                      <a:pt x="460" y="175"/>
                    </a:lnTo>
                    <a:lnTo>
                      <a:pt x="463" y="171"/>
                    </a:lnTo>
                    <a:lnTo>
                      <a:pt x="466" y="171"/>
                    </a:lnTo>
                    <a:lnTo>
                      <a:pt x="467" y="166"/>
                    </a:lnTo>
                    <a:lnTo>
                      <a:pt x="466" y="160"/>
                    </a:lnTo>
                    <a:lnTo>
                      <a:pt x="460" y="158"/>
                    </a:lnTo>
                    <a:lnTo>
                      <a:pt x="459" y="154"/>
                    </a:lnTo>
                    <a:lnTo>
                      <a:pt x="452" y="155"/>
                    </a:lnTo>
                    <a:lnTo>
                      <a:pt x="443" y="151"/>
                    </a:lnTo>
                    <a:lnTo>
                      <a:pt x="437" y="145"/>
                    </a:lnTo>
                    <a:lnTo>
                      <a:pt x="426" y="137"/>
                    </a:lnTo>
                    <a:lnTo>
                      <a:pt x="432" y="139"/>
                    </a:lnTo>
                    <a:lnTo>
                      <a:pt x="443" y="147"/>
                    </a:lnTo>
                    <a:lnTo>
                      <a:pt x="452" y="152"/>
                    </a:lnTo>
                    <a:lnTo>
                      <a:pt x="455" y="147"/>
                    </a:lnTo>
                    <a:lnTo>
                      <a:pt x="451" y="141"/>
                    </a:lnTo>
                    <a:lnTo>
                      <a:pt x="452" y="140"/>
                    </a:lnTo>
                    <a:lnTo>
                      <a:pt x="457" y="140"/>
                    </a:lnTo>
                    <a:lnTo>
                      <a:pt x="463" y="144"/>
                    </a:lnTo>
                    <a:lnTo>
                      <a:pt x="464" y="140"/>
                    </a:lnTo>
                    <a:lnTo>
                      <a:pt x="462" y="131"/>
                    </a:lnTo>
                    <a:lnTo>
                      <a:pt x="456" y="131"/>
                    </a:lnTo>
                    <a:lnTo>
                      <a:pt x="451" y="129"/>
                    </a:lnTo>
                    <a:lnTo>
                      <a:pt x="453" y="128"/>
                    </a:lnTo>
                    <a:lnTo>
                      <a:pt x="448" y="122"/>
                    </a:lnTo>
                    <a:lnTo>
                      <a:pt x="443" y="124"/>
                    </a:lnTo>
                    <a:lnTo>
                      <a:pt x="437" y="120"/>
                    </a:lnTo>
                    <a:lnTo>
                      <a:pt x="436" y="117"/>
                    </a:lnTo>
                    <a:lnTo>
                      <a:pt x="425" y="112"/>
                    </a:lnTo>
                    <a:lnTo>
                      <a:pt x="421" y="106"/>
                    </a:lnTo>
                    <a:lnTo>
                      <a:pt x="415" y="103"/>
                    </a:lnTo>
                    <a:lnTo>
                      <a:pt x="413" y="101"/>
                    </a:lnTo>
                    <a:lnTo>
                      <a:pt x="410" y="95"/>
                    </a:lnTo>
                    <a:lnTo>
                      <a:pt x="399" y="89"/>
                    </a:lnTo>
                    <a:lnTo>
                      <a:pt x="395" y="89"/>
                    </a:lnTo>
                    <a:lnTo>
                      <a:pt x="399" y="87"/>
                    </a:lnTo>
                    <a:lnTo>
                      <a:pt x="406" y="90"/>
                    </a:lnTo>
                    <a:lnTo>
                      <a:pt x="411" y="95"/>
                    </a:lnTo>
                    <a:lnTo>
                      <a:pt x="415" y="101"/>
                    </a:lnTo>
                    <a:lnTo>
                      <a:pt x="421" y="102"/>
                    </a:lnTo>
                    <a:lnTo>
                      <a:pt x="425" y="108"/>
                    </a:lnTo>
                    <a:lnTo>
                      <a:pt x="429" y="109"/>
                    </a:lnTo>
                    <a:lnTo>
                      <a:pt x="440" y="117"/>
                    </a:lnTo>
                    <a:lnTo>
                      <a:pt x="444" y="117"/>
                    </a:lnTo>
                    <a:lnTo>
                      <a:pt x="445" y="118"/>
                    </a:lnTo>
                    <a:lnTo>
                      <a:pt x="451" y="121"/>
                    </a:lnTo>
                    <a:lnTo>
                      <a:pt x="453" y="113"/>
                    </a:lnTo>
                    <a:lnTo>
                      <a:pt x="453" y="108"/>
                    </a:lnTo>
                    <a:lnTo>
                      <a:pt x="451" y="102"/>
                    </a:lnTo>
                    <a:lnTo>
                      <a:pt x="455" y="103"/>
                    </a:lnTo>
                    <a:lnTo>
                      <a:pt x="455" y="98"/>
                    </a:lnTo>
                    <a:lnTo>
                      <a:pt x="444" y="94"/>
                    </a:lnTo>
                    <a:lnTo>
                      <a:pt x="438" y="93"/>
                    </a:lnTo>
                    <a:lnTo>
                      <a:pt x="438" y="91"/>
                    </a:lnTo>
                    <a:lnTo>
                      <a:pt x="434" y="91"/>
                    </a:lnTo>
                    <a:lnTo>
                      <a:pt x="434" y="89"/>
                    </a:lnTo>
                    <a:lnTo>
                      <a:pt x="429" y="84"/>
                    </a:lnTo>
                    <a:lnTo>
                      <a:pt x="428" y="82"/>
                    </a:lnTo>
                    <a:lnTo>
                      <a:pt x="418" y="84"/>
                    </a:lnTo>
                    <a:lnTo>
                      <a:pt x="417" y="83"/>
                    </a:lnTo>
                    <a:lnTo>
                      <a:pt x="411" y="83"/>
                    </a:lnTo>
                    <a:lnTo>
                      <a:pt x="407" y="83"/>
                    </a:lnTo>
                    <a:lnTo>
                      <a:pt x="399" y="75"/>
                    </a:lnTo>
                    <a:lnTo>
                      <a:pt x="399" y="70"/>
                    </a:lnTo>
                    <a:lnTo>
                      <a:pt x="394" y="70"/>
                    </a:lnTo>
                    <a:lnTo>
                      <a:pt x="387" y="75"/>
                    </a:lnTo>
                    <a:lnTo>
                      <a:pt x="384" y="76"/>
                    </a:lnTo>
                    <a:lnTo>
                      <a:pt x="379" y="75"/>
                    </a:lnTo>
                    <a:lnTo>
                      <a:pt x="377" y="71"/>
                    </a:lnTo>
                    <a:lnTo>
                      <a:pt x="379" y="70"/>
                    </a:lnTo>
                    <a:lnTo>
                      <a:pt x="377" y="65"/>
                    </a:lnTo>
                    <a:lnTo>
                      <a:pt x="380" y="49"/>
                    </a:lnTo>
                    <a:lnTo>
                      <a:pt x="383" y="51"/>
                    </a:lnTo>
                    <a:lnTo>
                      <a:pt x="384" y="51"/>
                    </a:lnTo>
                    <a:lnTo>
                      <a:pt x="386" y="49"/>
                    </a:lnTo>
                    <a:lnTo>
                      <a:pt x="386" y="46"/>
                    </a:lnTo>
                    <a:lnTo>
                      <a:pt x="391" y="41"/>
                    </a:lnTo>
                    <a:lnTo>
                      <a:pt x="390" y="36"/>
                    </a:lnTo>
                    <a:lnTo>
                      <a:pt x="388" y="33"/>
                    </a:lnTo>
                    <a:lnTo>
                      <a:pt x="386" y="28"/>
                    </a:lnTo>
                    <a:lnTo>
                      <a:pt x="382" y="25"/>
                    </a:lnTo>
                    <a:lnTo>
                      <a:pt x="377" y="23"/>
                    </a:lnTo>
                    <a:lnTo>
                      <a:pt x="373" y="21"/>
                    </a:lnTo>
                    <a:lnTo>
                      <a:pt x="368" y="18"/>
                    </a:lnTo>
                    <a:lnTo>
                      <a:pt x="360" y="18"/>
                    </a:lnTo>
                    <a:lnTo>
                      <a:pt x="354" y="15"/>
                    </a:lnTo>
                    <a:lnTo>
                      <a:pt x="356" y="10"/>
                    </a:lnTo>
                    <a:lnTo>
                      <a:pt x="353" y="4"/>
                    </a:lnTo>
                    <a:lnTo>
                      <a:pt x="348" y="2"/>
                    </a:lnTo>
                    <a:lnTo>
                      <a:pt x="337" y="2"/>
                    </a:lnTo>
                    <a:lnTo>
                      <a:pt x="335" y="11"/>
                    </a:lnTo>
                    <a:lnTo>
                      <a:pt x="331" y="17"/>
                    </a:lnTo>
                    <a:lnTo>
                      <a:pt x="303" y="0"/>
                    </a:lnTo>
                    <a:lnTo>
                      <a:pt x="297" y="3"/>
                    </a:lnTo>
                    <a:lnTo>
                      <a:pt x="299" y="9"/>
                    </a:lnTo>
                    <a:lnTo>
                      <a:pt x="296" y="14"/>
                    </a:lnTo>
                    <a:lnTo>
                      <a:pt x="297" y="25"/>
                    </a:lnTo>
                    <a:lnTo>
                      <a:pt x="293" y="30"/>
                    </a:lnTo>
                    <a:lnTo>
                      <a:pt x="291" y="40"/>
                    </a:lnTo>
                    <a:lnTo>
                      <a:pt x="287" y="45"/>
                    </a:lnTo>
                    <a:lnTo>
                      <a:pt x="281" y="45"/>
                    </a:lnTo>
                    <a:lnTo>
                      <a:pt x="277" y="56"/>
                    </a:lnTo>
                    <a:lnTo>
                      <a:pt x="272" y="57"/>
                    </a:lnTo>
                    <a:lnTo>
                      <a:pt x="266" y="57"/>
                    </a:lnTo>
                    <a:lnTo>
                      <a:pt x="265" y="63"/>
                    </a:lnTo>
                    <a:lnTo>
                      <a:pt x="264" y="70"/>
                    </a:lnTo>
                    <a:lnTo>
                      <a:pt x="261" y="75"/>
                    </a:lnTo>
                    <a:lnTo>
                      <a:pt x="258" y="86"/>
                    </a:lnTo>
                    <a:lnTo>
                      <a:pt x="257" y="91"/>
                    </a:lnTo>
                    <a:lnTo>
                      <a:pt x="251" y="93"/>
                    </a:lnTo>
                    <a:lnTo>
                      <a:pt x="240" y="91"/>
                    </a:lnTo>
                    <a:lnTo>
                      <a:pt x="240" y="89"/>
                    </a:lnTo>
                    <a:lnTo>
                      <a:pt x="235" y="84"/>
                    </a:lnTo>
                    <a:lnTo>
                      <a:pt x="230" y="86"/>
                    </a:lnTo>
                    <a:lnTo>
                      <a:pt x="230" y="97"/>
                    </a:lnTo>
                    <a:lnTo>
                      <a:pt x="228" y="102"/>
                    </a:lnTo>
                    <a:lnTo>
                      <a:pt x="227" y="105"/>
                    </a:lnTo>
                    <a:lnTo>
                      <a:pt x="223" y="114"/>
                    </a:lnTo>
                    <a:lnTo>
                      <a:pt x="220" y="120"/>
                    </a:lnTo>
                    <a:lnTo>
                      <a:pt x="219" y="125"/>
                    </a:lnTo>
                    <a:lnTo>
                      <a:pt x="217" y="136"/>
                    </a:lnTo>
                    <a:lnTo>
                      <a:pt x="212" y="143"/>
                    </a:lnTo>
                    <a:lnTo>
                      <a:pt x="207" y="154"/>
                    </a:lnTo>
                    <a:lnTo>
                      <a:pt x="204" y="163"/>
                    </a:lnTo>
                    <a:lnTo>
                      <a:pt x="208" y="169"/>
                    </a:lnTo>
                    <a:lnTo>
                      <a:pt x="204" y="174"/>
                    </a:lnTo>
                    <a:lnTo>
                      <a:pt x="205" y="179"/>
                    </a:lnTo>
                    <a:lnTo>
                      <a:pt x="205" y="179"/>
                    </a:lnTo>
                    <a:lnTo>
                      <a:pt x="194" y="188"/>
                    </a:lnTo>
                    <a:lnTo>
                      <a:pt x="189" y="186"/>
                    </a:lnTo>
                    <a:lnTo>
                      <a:pt x="179" y="194"/>
                    </a:lnTo>
                    <a:lnTo>
                      <a:pt x="171" y="192"/>
                    </a:lnTo>
                    <a:lnTo>
                      <a:pt x="171" y="197"/>
                    </a:lnTo>
                    <a:lnTo>
                      <a:pt x="170" y="201"/>
                    </a:lnTo>
                    <a:lnTo>
                      <a:pt x="165" y="204"/>
                    </a:lnTo>
                    <a:lnTo>
                      <a:pt x="152" y="209"/>
                    </a:lnTo>
                    <a:lnTo>
                      <a:pt x="147" y="209"/>
                    </a:lnTo>
                    <a:lnTo>
                      <a:pt x="139" y="205"/>
                    </a:lnTo>
                    <a:lnTo>
                      <a:pt x="136" y="211"/>
                    </a:lnTo>
                    <a:lnTo>
                      <a:pt x="127" y="217"/>
                    </a:lnTo>
                    <a:lnTo>
                      <a:pt x="118" y="216"/>
                    </a:lnTo>
                    <a:lnTo>
                      <a:pt x="108" y="211"/>
                    </a:lnTo>
                    <a:lnTo>
                      <a:pt x="102" y="205"/>
                    </a:lnTo>
                    <a:lnTo>
                      <a:pt x="98" y="200"/>
                    </a:lnTo>
                    <a:lnTo>
                      <a:pt x="98" y="194"/>
                    </a:lnTo>
                    <a:lnTo>
                      <a:pt x="78" y="219"/>
                    </a:lnTo>
                    <a:lnTo>
                      <a:pt x="60" y="232"/>
                    </a:lnTo>
                    <a:lnTo>
                      <a:pt x="56" y="238"/>
                    </a:lnTo>
                    <a:lnTo>
                      <a:pt x="56" y="243"/>
                    </a:lnTo>
                    <a:lnTo>
                      <a:pt x="51" y="247"/>
                    </a:lnTo>
                    <a:lnTo>
                      <a:pt x="49" y="253"/>
                    </a:lnTo>
                    <a:lnTo>
                      <a:pt x="45" y="258"/>
                    </a:lnTo>
                    <a:lnTo>
                      <a:pt x="41" y="261"/>
                    </a:lnTo>
                    <a:lnTo>
                      <a:pt x="36" y="265"/>
                    </a:lnTo>
                    <a:lnTo>
                      <a:pt x="34" y="270"/>
                    </a:lnTo>
                    <a:lnTo>
                      <a:pt x="22" y="274"/>
                    </a:lnTo>
                    <a:lnTo>
                      <a:pt x="17" y="278"/>
                    </a:lnTo>
                    <a:lnTo>
                      <a:pt x="11" y="280"/>
                    </a:lnTo>
                    <a:lnTo>
                      <a:pt x="0" y="287"/>
                    </a:lnTo>
                    <a:lnTo>
                      <a:pt x="21" y="284"/>
                    </a:lnTo>
                    <a:lnTo>
                      <a:pt x="32" y="284"/>
                    </a:lnTo>
                    <a:lnTo>
                      <a:pt x="76" y="277"/>
                    </a:lnTo>
                    <a:lnTo>
                      <a:pt x="102" y="273"/>
                    </a:lnTo>
                    <a:lnTo>
                      <a:pt x="122" y="268"/>
                    </a:lnTo>
                    <a:lnTo>
                      <a:pt x="131" y="268"/>
                    </a:lnTo>
                    <a:lnTo>
                      <a:pt x="141" y="268"/>
                    </a:lnTo>
                    <a:lnTo>
                      <a:pt x="162" y="266"/>
                    </a:lnTo>
                    <a:lnTo>
                      <a:pt x="213" y="258"/>
                    </a:lnTo>
                    <a:lnTo>
                      <a:pt x="356" y="232"/>
                    </a:lnTo>
                    <a:lnTo>
                      <a:pt x="428" y="217"/>
                    </a:lnTo>
                    <a:lnTo>
                      <a:pt x="491" y="204"/>
                    </a:lnTo>
                    <a:lnTo>
                      <a:pt x="490" y="201"/>
                    </a:lnTo>
                    <a:lnTo>
                      <a:pt x="493" y="204"/>
                    </a:lnTo>
                    <a:lnTo>
                      <a:pt x="495" y="202"/>
                    </a:lnTo>
                    <a:lnTo>
                      <a:pt x="494" y="197"/>
                    </a:lnTo>
                    <a:lnTo>
                      <a:pt x="494" y="192"/>
                    </a:lnTo>
                    <a:lnTo>
                      <a:pt x="498" y="196"/>
                    </a:lnTo>
                    <a:lnTo>
                      <a:pt x="501" y="201"/>
                    </a:lnTo>
                    <a:lnTo>
                      <a:pt x="504" y="201"/>
                    </a:lnTo>
                    <a:lnTo>
                      <a:pt x="494" y="185"/>
                    </a:lnTo>
                    <a:lnTo>
                      <a:pt x="489" y="174"/>
                    </a:lnTo>
                    <a:close/>
                    <a:moveTo>
                      <a:pt x="514" y="72"/>
                    </a:moveTo>
                    <a:lnTo>
                      <a:pt x="512" y="78"/>
                    </a:lnTo>
                    <a:lnTo>
                      <a:pt x="512" y="83"/>
                    </a:lnTo>
                    <a:lnTo>
                      <a:pt x="509" y="87"/>
                    </a:lnTo>
                    <a:lnTo>
                      <a:pt x="512" y="83"/>
                    </a:lnTo>
                    <a:lnTo>
                      <a:pt x="516" y="72"/>
                    </a:lnTo>
                    <a:lnTo>
                      <a:pt x="514" y="72"/>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30" name="Freeform 163"/>
              <p:cNvSpPr>
                <a:spLocks noEditPoints="1"/>
              </p:cNvSpPr>
              <p:nvPr/>
            </p:nvSpPr>
            <p:spPr bwMode="auto">
              <a:xfrm>
                <a:off x="7734111" y="3167855"/>
                <a:ext cx="748171" cy="370450"/>
              </a:xfrm>
              <a:custGeom>
                <a:avLst/>
                <a:gdLst/>
                <a:ahLst/>
                <a:cxnLst>
                  <a:cxn ang="0">
                    <a:pos x="292" y="92"/>
                  </a:cxn>
                  <a:cxn ang="0">
                    <a:pos x="227" y="0"/>
                  </a:cxn>
                  <a:cxn ang="0">
                    <a:pos x="11" y="83"/>
                  </a:cxn>
                  <a:cxn ang="0">
                    <a:pos x="26" y="62"/>
                  </a:cxn>
                  <a:cxn ang="0">
                    <a:pos x="44" y="45"/>
                  </a:cxn>
                  <a:cxn ang="0">
                    <a:pos x="64" y="50"/>
                  </a:cxn>
                  <a:cxn ang="0">
                    <a:pos x="77" y="34"/>
                  </a:cxn>
                  <a:cxn ang="0">
                    <a:pos x="103" y="36"/>
                  </a:cxn>
                  <a:cxn ang="0">
                    <a:pos x="107" y="49"/>
                  </a:cxn>
                  <a:cxn ang="0">
                    <a:pos x="129" y="59"/>
                  </a:cxn>
                  <a:cxn ang="0">
                    <a:pos x="144" y="73"/>
                  </a:cxn>
                  <a:cxn ang="0">
                    <a:pos x="164" y="76"/>
                  </a:cxn>
                  <a:cxn ang="0">
                    <a:pos x="167" y="96"/>
                  </a:cxn>
                  <a:cxn ang="0">
                    <a:pos x="159" y="112"/>
                  </a:cxn>
                  <a:cxn ang="0">
                    <a:pos x="167" y="122"/>
                  </a:cxn>
                  <a:cxn ang="0">
                    <a:pos x="179" y="127"/>
                  </a:cxn>
                  <a:cxn ang="0">
                    <a:pos x="187" y="127"/>
                  </a:cxn>
                  <a:cxn ang="0">
                    <a:pos x="208" y="135"/>
                  </a:cxn>
                  <a:cxn ang="0">
                    <a:pos x="221" y="135"/>
                  </a:cxn>
                  <a:cxn ang="0">
                    <a:pos x="197" y="114"/>
                  </a:cxn>
                  <a:cxn ang="0">
                    <a:pos x="191" y="100"/>
                  </a:cxn>
                  <a:cxn ang="0">
                    <a:pos x="210" y="120"/>
                  </a:cxn>
                  <a:cxn ang="0">
                    <a:pos x="197" y="88"/>
                  </a:cxn>
                  <a:cxn ang="0">
                    <a:pos x="193" y="65"/>
                  </a:cxn>
                  <a:cxn ang="0">
                    <a:pos x="197" y="62"/>
                  </a:cxn>
                  <a:cxn ang="0">
                    <a:pos x="191" y="49"/>
                  </a:cxn>
                  <a:cxn ang="0">
                    <a:pos x="197" y="38"/>
                  </a:cxn>
                  <a:cxn ang="0">
                    <a:pos x="202" y="30"/>
                  </a:cxn>
                  <a:cxn ang="0">
                    <a:pos x="214" y="26"/>
                  </a:cxn>
                  <a:cxn ang="0">
                    <a:pos x="219" y="13"/>
                  </a:cxn>
                  <a:cxn ang="0">
                    <a:pos x="217" y="27"/>
                  </a:cxn>
                  <a:cxn ang="0">
                    <a:pos x="210" y="36"/>
                  </a:cxn>
                  <a:cxn ang="0">
                    <a:pos x="214" y="53"/>
                  </a:cxn>
                  <a:cxn ang="0">
                    <a:pos x="206" y="66"/>
                  </a:cxn>
                  <a:cxn ang="0">
                    <a:pos x="213" y="66"/>
                  </a:cxn>
                  <a:cxn ang="0">
                    <a:pos x="220" y="81"/>
                  </a:cxn>
                  <a:cxn ang="0">
                    <a:pos x="212" y="91"/>
                  </a:cxn>
                  <a:cxn ang="0">
                    <a:pos x="223" y="91"/>
                  </a:cxn>
                  <a:cxn ang="0">
                    <a:pos x="219" y="95"/>
                  </a:cxn>
                  <a:cxn ang="0">
                    <a:pos x="220" y="112"/>
                  </a:cxn>
                  <a:cxn ang="0">
                    <a:pos x="233" y="119"/>
                  </a:cxn>
                  <a:cxn ang="0">
                    <a:pos x="239" y="116"/>
                  </a:cxn>
                  <a:cxn ang="0">
                    <a:pos x="248" y="119"/>
                  </a:cxn>
                  <a:cxn ang="0">
                    <a:pos x="252" y="130"/>
                  </a:cxn>
                  <a:cxn ang="0">
                    <a:pos x="252" y="142"/>
                  </a:cxn>
                  <a:cxn ang="0">
                    <a:pos x="282" y="130"/>
                  </a:cxn>
                  <a:cxn ang="0">
                    <a:pos x="292" y="111"/>
                  </a:cxn>
                  <a:cxn ang="0">
                    <a:pos x="292" y="127"/>
                  </a:cxn>
                </a:cxnLst>
                <a:rect l="0" t="0" r="r" b="b"/>
                <a:pathLst>
                  <a:path w="295" h="142">
                    <a:moveTo>
                      <a:pt x="295" y="100"/>
                    </a:moveTo>
                    <a:lnTo>
                      <a:pt x="289" y="96"/>
                    </a:lnTo>
                    <a:lnTo>
                      <a:pt x="292" y="93"/>
                    </a:lnTo>
                    <a:lnTo>
                      <a:pt x="292" y="92"/>
                    </a:lnTo>
                    <a:lnTo>
                      <a:pt x="255" y="100"/>
                    </a:lnTo>
                    <a:lnTo>
                      <a:pt x="252" y="95"/>
                    </a:lnTo>
                    <a:lnTo>
                      <a:pt x="243" y="58"/>
                    </a:lnTo>
                    <a:lnTo>
                      <a:pt x="227" y="0"/>
                    </a:lnTo>
                    <a:lnTo>
                      <a:pt x="106" y="26"/>
                    </a:lnTo>
                    <a:lnTo>
                      <a:pt x="0" y="45"/>
                    </a:lnTo>
                    <a:lnTo>
                      <a:pt x="7" y="88"/>
                    </a:lnTo>
                    <a:lnTo>
                      <a:pt x="11" y="83"/>
                    </a:lnTo>
                    <a:lnTo>
                      <a:pt x="16" y="77"/>
                    </a:lnTo>
                    <a:lnTo>
                      <a:pt x="19" y="73"/>
                    </a:lnTo>
                    <a:lnTo>
                      <a:pt x="25" y="66"/>
                    </a:lnTo>
                    <a:lnTo>
                      <a:pt x="26" y="62"/>
                    </a:lnTo>
                    <a:lnTo>
                      <a:pt x="31" y="59"/>
                    </a:lnTo>
                    <a:lnTo>
                      <a:pt x="37" y="61"/>
                    </a:lnTo>
                    <a:lnTo>
                      <a:pt x="44" y="50"/>
                    </a:lnTo>
                    <a:lnTo>
                      <a:pt x="44" y="45"/>
                    </a:lnTo>
                    <a:lnTo>
                      <a:pt x="45" y="45"/>
                    </a:lnTo>
                    <a:lnTo>
                      <a:pt x="50" y="50"/>
                    </a:lnTo>
                    <a:lnTo>
                      <a:pt x="56" y="51"/>
                    </a:lnTo>
                    <a:lnTo>
                      <a:pt x="64" y="50"/>
                    </a:lnTo>
                    <a:lnTo>
                      <a:pt x="65" y="45"/>
                    </a:lnTo>
                    <a:lnTo>
                      <a:pt x="69" y="39"/>
                    </a:lnTo>
                    <a:lnTo>
                      <a:pt x="75" y="39"/>
                    </a:lnTo>
                    <a:lnTo>
                      <a:pt x="77" y="34"/>
                    </a:lnTo>
                    <a:lnTo>
                      <a:pt x="82" y="31"/>
                    </a:lnTo>
                    <a:lnTo>
                      <a:pt x="87" y="34"/>
                    </a:lnTo>
                    <a:lnTo>
                      <a:pt x="92" y="36"/>
                    </a:lnTo>
                    <a:lnTo>
                      <a:pt x="103" y="36"/>
                    </a:lnTo>
                    <a:lnTo>
                      <a:pt x="103" y="36"/>
                    </a:lnTo>
                    <a:lnTo>
                      <a:pt x="102" y="42"/>
                    </a:lnTo>
                    <a:lnTo>
                      <a:pt x="107" y="43"/>
                    </a:lnTo>
                    <a:lnTo>
                      <a:pt x="107" y="49"/>
                    </a:lnTo>
                    <a:lnTo>
                      <a:pt x="111" y="53"/>
                    </a:lnTo>
                    <a:lnTo>
                      <a:pt x="113" y="57"/>
                    </a:lnTo>
                    <a:lnTo>
                      <a:pt x="124" y="57"/>
                    </a:lnTo>
                    <a:lnTo>
                      <a:pt x="129" y="59"/>
                    </a:lnTo>
                    <a:lnTo>
                      <a:pt x="132" y="65"/>
                    </a:lnTo>
                    <a:lnTo>
                      <a:pt x="130" y="70"/>
                    </a:lnTo>
                    <a:lnTo>
                      <a:pt x="136" y="73"/>
                    </a:lnTo>
                    <a:lnTo>
                      <a:pt x="144" y="73"/>
                    </a:lnTo>
                    <a:lnTo>
                      <a:pt x="149" y="76"/>
                    </a:lnTo>
                    <a:lnTo>
                      <a:pt x="153" y="78"/>
                    </a:lnTo>
                    <a:lnTo>
                      <a:pt x="158" y="80"/>
                    </a:lnTo>
                    <a:lnTo>
                      <a:pt x="164" y="76"/>
                    </a:lnTo>
                    <a:lnTo>
                      <a:pt x="170" y="80"/>
                    </a:lnTo>
                    <a:lnTo>
                      <a:pt x="170" y="84"/>
                    </a:lnTo>
                    <a:lnTo>
                      <a:pt x="167" y="89"/>
                    </a:lnTo>
                    <a:lnTo>
                      <a:pt x="167" y="96"/>
                    </a:lnTo>
                    <a:lnTo>
                      <a:pt x="163" y="100"/>
                    </a:lnTo>
                    <a:lnTo>
                      <a:pt x="163" y="106"/>
                    </a:lnTo>
                    <a:lnTo>
                      <a:pt x="160" y="111"/>
                    </a:lnTo>
                    <a:lnTo>
                      <a:pt x="159" y="112"/>
                    </a:lnTo>
                    <a:lnTo>
                      <a:pt x="158" y="116"/>
                    </a:lnTo>
                    <a:lnTo>
                      <a:pt x="158" y="122"/>
                    </a:lnTo>
                    <a:lnTo>
                      <a:pt x="163" y="127"/>
                    </a:lnTo>
                    <a:lnTo>
                      <a:pt x="167" y="122"/>
                    </a:lnTo>
                    <a:lnTo>
                      <a:pt x="167" y="118"/>
                    </a:lnTo>
                    <a:lnTo>
                      <a:pt x="172" y="116"/>
                    </a:lnTo>
                    <a:lnTo>
                      <a:pt x="175" y="122"/>
                    </a:lnTo>
                    <a:lnTo>
                      <a:pt x="179" y="127"/>
                    </a:lnTo>
                    <a:lnTo>
                      <a:pt x="185" y="130"/>
                    </a:lnTo>
                    <a:lnTo>
                      <a:pt x="185" y="126"/>
                    </a:lnTo>
                    <a:lnTo>
                      <a:pt x="186" y="122"/>
                    </a:lnTo>
                    <a:lnTo>
                      <a:pt x="187" y="127"/>
                    </a:lnTo>
                    <a:lnTo>
                      <a:pt x="193" y="133"/>
                    </a:lnTo>
                    <a:lnTo>
                      <a:pt x="198" y="130"/>
                    </a:lnTo>
                    <a:lnTo>
                      <a:pt x="204" y="131"/>
                    </a:lnTo>
                    <a:lnTo>
                      <a:pt x="208" y="135"/>
                    </a:lnTo>
                    <a:lnTo>
                      <a:pt x="209" y="135"/>
                    </a:lnTo>
                    <a:lnTo>
                      <a:pt x="214" y="135"/>
                    </a:lnTo>
                    <a:lnTo>
                      <a:pt x="220" y="139"/>
                    </a:lnTo>
                    <a:lnTo>
                      <a:pt x="221" y="135"/>
                    </a:lnTo>
                    <a:lnTo>
                      <a:pt x="214" y="125"/>
                    </a:lnTo>
                    <a:lnTo>
                      <a:pt x="210" y="123"/>
                    </a:lnTo>
                    <a:lnTo>
                      <a:pt x="205" y="118"/>
                    </a:lnTo>
                    <a:lnTo>
                      <a:pt x="197" y="114"/>
                    </a:lnTo>
                    <a:lnTo>
                      <a:pt x="193" y="110"/>
                    </a:lnTo>
                    <a:lnTo>
                      <a:pt x="190" y="99"/>
                    </a:lnTo>
                    <a:lnTo>
                      <a:pt x="190" y="96"/>
                    </a:lnTo>
                    <a:lnTo>
                      <a:pt x="191" y="100"/>
                    </a:lnTo>
                    <a:lnTo>
                      <a:pt x="197" y="111"/>
                    </a:lnTo>
                    <a:lnTo>
                      <a:pt x="202" y="115"/>
                    </a:lnTo>
                    <a:lnTo>
                      <a:pt x="208" y="116"/>
                    </a:lnTo>
                    <a:lnTo>
                      <a:pt x="210" y="120"/>
                    </a:lnTo>
                    <a:lnTo>
                      <a:pt x="213" y="115"/>
                    </a:lnTo>
                    <a:lnTo>
                      <a:pt x="202" y="104"/>
                    </a:lnTo>
                    <a:lnTo>
                      <a:pt x="200" y="93"/>
                    </a:lnTo>
                    <a:lnTo>
                      <a:pt x="197" y="88"/>
                    </a:lnTo>
                    <a:lnTo>
                      <a:pt x="198" y="83"/>
                    </a:lnTo>
                    <a:lnTo>
                      <a:pt x="197" y="78"/>
                    </a:lnTo>
                    <a:lnTo>
                      <a:pt x="197" y="69"/>
                    </a:lnTo>
                    <a:lnTo>
                      <a:pt x="193" y="65"/>
                    </a:lnTo>
                    <a:lnTo>
                      <a:pt x="194" y="65"/>
                    </a:lnTo>
                    <a:lnTo>
                      <a:pt x="200" y="65"/>
                    </a:lnTo>
                    <a:lnTo>
                      <a:pt x="201" y="65"/>
                    </a:lnTo>
                    <a:lnTo>
                      <a:pt x="197" y="62"/>
                    </a:lnTo>
                    <a:lnTo>
                      <a:pt x="197" y="57"/>
                    </a:lnTo>
                    <a:lnTo>
                      <a:pt x="185" y="49"/>
                    </a:lnTo>
                    <a:lnTo>
                      <a:pt x="190" y="47"/>
                    </a:lnTo>
                    <a:lnTo>
                      <a:pt x="191" y="49"/>
                    </a:lnTo>
                    <a:lnTo>
                      <a:pt x="197" y="49"/>
                    </a:lnTo>
                    <a:lnTo>
                      <a:pt x="191" y="43"/>
                    </a:lnTo>
                    <a:lnTo>
                      <a:pt x="197" y="45"/>
                    </a:lnTo>
                    <a:lnTo>
                      <a:pt x="197" y="38"/>
                    </a:lnTo>
                    <a:lnTo>
                      <a:pt x="197" y="35"/>
                    </a:lnTo>
                    <a:lnTo>
                      <a:pt x="198" y="32"/>
                    </a:lnTo>
                    <a:lnTo>
                      <a:pt x="202" y="38"/>
                    </a:lnTo>
                    <a:lnTo>
                      <a:pt x="202" y="30"/>
                    </a:lnTo>
                    <a:lnTo>
                      <a:pt x="205" y="27"/>
                    </a:lnTo>
                    <a:lnTo>
                      <a:pt x="205" y="31"/>
                    </a:lnTo>
                    <a:lnTo>
                      <a:pt x="210" y="30"/>
                    </a:lnTo>
                    <a:lnTo>
                      <a:pt x="214" y="26"/>
                    </a:lnTo>
                    <a:lnTo>
                      <a:pt x="210" y="19"/>
                    </a:lnTo>
                    <a:lnTo>
                      <a:pt x="210" y="16"/>
                    </a:lnTo>
                    <a:lnTo>
                      <a:pt x="216" y="15"/>
                    </a:lnTo>
                    <a:lnTo>
                      <a:pt x="219" y="13"/>
                    </a:lnTo>
                    <a:lnTo>
                      <a:pt x="219" y="19"/>
                    </a:lnTo>
                    <a:lnTo>
                      <a:pt x="223" y="15"/>
                    </a:lnTo>
                    <a:lnTo>
                      <a:pt x="224" y="17"/>
                    </a:lnTo>
                    <a:lnTo>
                      <a:pt x="217" y="27"/>
                    </a:lnTo>
                    <a:lnTo>
                      <a:pt x="224" y="28"/>
                    </a:lnTo>
                    <a:lnTo>
                      <a:pt x="220" y="31"/>
                    </a:lnTo>
                    <a:lnTo>
                      <a:pt x="214" y="31"/>
                    </a:lnTo>
                    <a:lnTo>
                      <a:pt x="210" y="36"/>
                    </a:lnTo>
                    <a:lnTo>
                      <a:pt x="208" y="53"/>
                    </a:lnTo>
                    <a:lnTo>
                      <a:pt x="210" y="58"/>
                    </a:lnTo>
                    <a:lnTo>
                      <a:pt x="213" y="53"/>
                    </a:lnTo>
                    <a:lnTo>
                      <a:pt x="214" y="53"/>
                    </a:lnTo>
                    <a:lnTo>
                      <a:pt x="214" y="58"/>
                    </a:lnTo>
                    <a:lnTo>
                      <a:pt x="216" y="61"/>
                    </a:lnTo>
                    <a:lnTo>
                      <a:pt x="210" y="65"/>
                    </a:lnTo>
                    <a:lnTo>
                      <a:pt x="206" y="66"/>
                    </a:lnTo>
                    <a:lnTo>
                      <a:pt x="206" y="77"/>
                    </a:lnTo>
                    <a:lnTo>
                      <a:pt x="206" y="72"/>
                    </a:lnTo>
                    <a:lnTo>
                      <a:pt x="212" y="69"/>
                    </a:lnTo>
                    <a:lnTo>
                      <a:pt x="213" y="66"/>
                    </a:lnTo>
                    <a:lnTo>
                      <a:pt x="217" y="72"/>
                    </a:lnTo>
                    <a:lnTo>
                      <a:pt x="221" y="72"/>
                    </a:lnTo>
                    <a:lnTo>
                      <a:pt x="219" y="77"/>
                    </a:lnTo>
                    <a:lnTo>
                      <a:pt x="220" y="81"/>
                    </a:lnTo>
                    <a:lnTo>
                      <a:pt x="216" y="77"/>
                    </a:lnTo>
                    <a:lnTo>
                      <a:pt x="210" y="80"/>
                    </a:lnTo>
                    <a:lnTo>
                      <a:pt x="209" y="85"/>
                    </a:lnTo>
                    <a:lnTo>
                      <a:pt x="212" y="91"/>
                    </a:lnTo>
                    <a:lnTo>
                      <a:pt x="213" y="84"/>
                    </a:lnTo>
                    <a:lnTo>
                      <a:pt x="219" y="84"/>
                    </a:lnTo>
                    <a:lnTo>
                      <a:pt x="221" y="85"/>
                    </a:lnTo>
                    <a:lnTo>
                      <a:pt x="223" y="91"/>
                    </a:lnTo>
                    <a:lnTo>
                      <a:pt x="229" y="92"/>
                    </a:lnTo>
                    <a:lnTo>
                      <a:pt x="235" y="91"/>
                    </a:lnTo>
                    <a:lnTo>
                      <a:pt x="231" y="95"/>
                    </a:lnTo>
                    <a:lnTo>
                      <a:pt x="219" y="95"/>
                    </a:lnTo>
                    <a:lnTo>
                      <a:pt x="217" y="100"/>
                    </a:lnTo>
                    <a:lnTo>
                      <a:pt x="223" y="96"/>
                    </a:lnTo>
                    <a:lnTo>
                      <a:pt x="220" y="107"/>
                    </a:lnTo>
                    <a:lnTo>
                      <a:pt x="220" y="112"/>
                    </a:lnTo>
                    <a:lnTo>
                      <a:pt x="224" y="118"/>
                    </a:lnTo>
                    <a:lnTo>
                      <a:pt x="223" y="112"/>
                    </a:lnTo>
                    <a:lnTo>
                      <a:pt x="228" y="115"/>
                    </a:lnTo>
                    <a:lnTo>
                      <a:pt x="233" y="119"/>
                    </a:lnTo>
                    <a:lnTo>
                      <a:pt x="238" y="122"/>
                    </a:lnTo>
                    <a:lnTo>
                      <a:pt x="236" y="116"/>
                    </a:lnTo>
                    <a:lnTo>
                      <a:pt x="239" y="111"/>
                    </a:lnTo>
                    <a:lnTo>
                      <a:pt x="239" y="116"/>
                    </a:lnTo>
                    <a:lnTo>
                      <a:pt x="240" y="118"/>
                    </a:lnTo>
                    <a:lnTo>
                      <a:pt x="246" y="108"/>
                    </a:lnTo>
                    <a:lnTo>
                      <a:pt x="246" y="118"/>
                    </a:lnTo>
                    <a:lnTo>
                      <a:pt x="248" y="119"/>
                    </a:lnTo>
                    <a:lnTo>
                      <a:pt x="244" y="125"/>
                    </a:lnTo>
                    <a:lnTo>
                      <a:pt x="246" y="130"/>
                    </a:lnTo>
                    <a:lnTo>
                      <a:pt x="250" y="127"/>
                    </a:lnTo>
                    <a:lnTo>
                      <a:pt x="252" y="130"/>
                    </a:lnTo>
                    <a:lnTo>
                      <a:pt x="258" y="129"/>
                    </a:lnTo>
                    <a:lnTo>
                      <a:pt x="255" y="134"/>
                    </a:lnTo>
                    <a:lnTo>
                      <a:pt x="252" y="139"/>
                    </a:lnTo>
                    <a:lnTo>
                      <a:pt x="252" y="142"/>
                    </a:lnTo>
                    <a:lnTo>
                      <a:pt x="262" y="139"/>
                    </a:lnTo>
                    <a:lnTo>
                      <a:pt x="266" y="139"/>
                    </a:lnTo>
                    <a:lnTo>
                      <a:pt x="271" y="134"/>
                    </a:lnTo>
                    <a:lnTo>
                      <a:pt x="282" y="130"/>
                    </a:lnTo>
                    <a:lnTo>
                      <a:pt x="282" y="125"/>
                    </a:lnTo>
                    <a:lnTo>
                      <a:pt x="286" y="120"/>
                    </a:lnTo>
                    <a:lnTo>
                      <a:pt x="289" y="110"/>
                    </a:lnTo>
                    <a:lnTo>
                      <a:pt x="292" y="111"/>
                    </a:lnTo>
                    <a:lnTo>
                      <a:pt x="295" y="100"/>
                    </a:lnTo>
                    <a:close/>
                    <a:moveTo>
                      <a:pt x="293" y="111"/>
                    </a:moveTo>
                    <a:lnTo>
                      <a:pt x="290" y="127"/>
                    </a:lnTo>
                    <a:lnTo>
                      <a:pt x="292" y="127"/>
                    </a:lnTo>
                    <a:lnTo>
                      <a:pt x="293" y="122"/>
                    </a:lnTo>
                    <a:lnTo>
                      <a:pt x="295" y="106"/>
                    </a:lnTo>
                    <a:lnTo>
                      <a:pt x="293" y="111"/>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31" name="Freeform 164"/>
              <p:cNvSpPr>
                <a:spLocks/>
              </p:cNvSpPr>
              <p:nvPr/>
            </p:nvSpPr>
            <p:spPr bwMode="auto">
              <a:xfrm>
                <a:off x="8545686" y="2533916"/>
                <a:ext cx="281515" cy="284360"/>
              </a:xfrm>
              <a:custGeom>
                <a:avLst/>
                <a:gdLst/>
                <a:ahLst/>
                <a:cxnLst>
                  <a:cxn ang="0">
                    <a:pos x="0" y="22"/>
                  </a:cxn>
                  <a:cxn ang="0">
                    <a:pos x="34" y="15"/>
                  </a:cxn>
                  <a:cxn ang="0">
                    <a:pos x="40" y="15"/>
                  </a:cxn>
                  <a:cxn ang="0">
                    <a:pos x="49" y="11"/>
                  </a:cxn>
                  <a:cxn ang="0">
                    <a:pos x="53" y="11"/>
                  </a:cxn>
                  <a:cxn ang="0">
                    <a:pos x="59" y="8"/>
                  </a:cxn>
                  <a:cxn ang="0">
                    <a:pos x="88" y="1"/>
                  </a:cxn>
                  <a:cxn ang="0">
                    <a:pos x="95" y="0"/>
                  </a:cxn>
                  <a:cxn ang="0">
                    <a:pos x="99" y="0"/>
                  </a:cxn>
                  <a:cxn ang="0">
                    <a:pos x="110" y="42"/>
                  </a:cxn>
                  <a:cxn ang="0">
                    <a:pos x="111" y="47"/>
                  </a:cxn>
                  <a:cxn ang="0">
                    <a:pos x="110" y="52"/>
                  </a:cxn>
                  <a:cxn ang="0">
                    <a:pos x="110" y="53"/>
                  </a:cxn>
                  <a:cxn ang="0">
                    <a:pos x="111" y="56"/>
                  </a:cxn>
                  <a:cxn ang="0">
                    <a:pos x="109" y="54"/>
                  </a:cxn>
                  <a:cxn ang="0">
                    <a:pos x="98" y="58"/>
                  </a:cxn>
                  <a:cxn ang="0">
                    <a:pos x="87" y="65"/>
                  </a:cxn>
                  <a:cxn ang="0">
                    <a:pos x="82" y="64"/>
                  </a:cxn>
                  <a:cxn ang="0">
                    <a:pos x="82" y="62"/>
                  </a:cxn>
                  <a:cxn ang="0">
                    <a:pos x="79" y="61"/>
                  </a:cxn>
                  <a:cxn ang="0">
                    <a:pos x="80" y="65"/>
                  </a:cxn>
                  <a:cxn ang="0">
                    <a:pos x="80" y="68"/>
                  </a:cxn>
                  <a:cxn ang="0">
                    <a:pos x="65" y="72"/>
                  </a:cxn>
                  <a:cxn ang="0">
                    <a:pos x="63" y="75"/>
                  </a:cxn>
                  <a:cxn ang="0">
                    <a:pos x="57" y="75"/>
                  </a:cxn>
                  <a:cxn ang="0">
                    <a:pos x="52" y="77"/>
                  </a:cxn>
                  <a:cxn ang="0">
                    <a:pos x="46" y="79"/>
                  </a:cxn>
                  <a:cxn ang="0">
                    <a:pos x="38" y="90"/>
                  </a:cxn>
                  <a:cxn ang="0">
                    <a:pos x="36" y="87"/>
                  </a:cxn>
                  <a:cxn ang="0">
                    <a:pos x="31" y="92"/>
                  </a:cxn>
                  <a:cxn ang="0">
                    <a:pos x="26" y="96"/>
                  </a:cxn>
                  <a:cxn ang="0">
                    <a:pos x="15" y="106"/>
                  </a:cxn>
                  <a:cxn ang="0">
                    <a:pos x="11" y="109"/>
                  </a:cxn>
                  <a:cxn ang="0">
                    <a:pos x="6" y="103"/>
                  </a:cxn>
                  <a:cxn ang="0">
                    <a:pos x="6" y="100"/>
                  </a:cxn>
                  <a:cxn ang="0">
                    <a:pos x="14" y="92"/>
                  </a:cxn>
                  <a:cxn ang="0">
                    <a:pos x="14" y="87"/>
                  </a:cxn>
                  <a:cxn ang="0">
                    <a:pos x="10" y="81"/>
                  </a:cxn>
                  <a:cxn ang="0">
                    <a:pos x="0" y="22"/>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close/>
                  </a:path>
                </a:pathLst>
              </a:custGeom>
              <a:grpFill/>
              <a:ln w="9525">
                <a:noFill/>
                <a:round/>
                <a:headEnd/>
                <a:tailEnd/>
              </a:ln>
            </p:spPr>
            <p:txBody>
              <a:bodyPr>
                <a:prstTxWarp prst="textNoShape">
                  <a:avLst/>
                </a:prstTxWarp>
              </a:bodyPr>
              <a:lstStyle/>
              <a:p>
                <a:endParaRPr lang="en-US"/>
              </a:p>
            </p:txBody>
          </p:sp>
          <p:sp>
            <p:nvSpPr>
              <p:cNvPr id="132" name="Freeform 165"/>
              <p:cNvSpPr>
                <a:spLocks/>
              </p:cNvSpPr>
              <p:nvPr/>
            </p:nvSpPr>
            <p:spPr bwMode="auto">
              <a:xfrm>
                <a:off x="8545686" y="2533916"/>
                <a:ext cx="281515" cy="284360"/>
              </a:xfrm>
              <a:custGeom>
                <a:avLst/>
                <a:gdLst/>
                <a:ahLst/>
                <a:cxnLst>
                  <a:cxn ang="0">
                    <a:pos x="0" y="22"/>
                  </a:cxn>
                  <a:cxn ang="0">
                    <a:pos x="34" y="15"/>
                  </a:cxn>
                  <a:cxn ang="0">
                    <a:pos x="40" y="15"/>
                  </a:cxn>
                  <a:cxn ang="0">
                    <a:pos x="49" y="11"/>
                  </a:cxn>
                  <a:cxn ang="0">
                    <a:pos x="53" y="11"/>
                  </a:cxn>
                  <a:cxn ang="0">
                    <a:pos x="59" y="8"/>
                  </a:cxn>
                  <a:cxn ang="0">
                    <a:pos x="88" y="1"/>
                  </a:cxn>
                  <a:cxn ang="0">
                    <a:pos x="95" y="0"/>
                  </a:cxn>
                  <a:cxn ang="0">
                    <a:pos x="99" y="0"/>
                  </a:cxn>
                  <a:cxn ang="0">
                    <a:pos x="110" y="42"/>
                  </a:cxn>
                  <a:cxn ang="0">
                    <a:pos x="111" y="47"/>
                  </a:cxn>
                  <a:cxn ang="0">
                    <a:pos x="110" y="52"/>
                  </a:cxn>
                  <a:cxn ang="0">
                    <a:pos x="110" y="53"/>
                  </a:cxn>
                  <a:cxn ang="0">
                    <a:pos x="111" y="56"/>
                  </a:cxn>
                  <a:cxn ang="0">
                    <a:pos x="109" y="54"/>
                  </a:cxn>
                  <a:cxn ang="0">
                    <a:pos x="98" y="58"/>
                  </a:cxn>
                  <a:cxn ang="0">
                    <a:pos x="87" y="65"/>
                  </a:cxn>
                  <a:cxn ang="0">
                    <a:pos x="82" y="64"/>
                  </a:cxn>
                  <a:cxn ang="0">
                    <a:pos x="82" y="62"/>
                  </a:cxn>
                  <a:cxn ang="0">
                    <a:pos x="79" y="61"/>
                  </a:cxn>
                  <a:cxn ang="0">
                    <a:pos x="80" y="65"/>
                  </a:cxn>
                  <a:cxn ang="0">
                    <a:pos x="80" y="68"/>
                  </a:cxn>
                  <a:cxn ang="0">
                    <a:pos x="65" y="72"/>
                  </a:cxn>
                  <a:cxn ang="0">
                    <a:pos x="63" y="75"/>
                  </a:cxn>
                  <a:cxn ang="0">
                    <a:pos x="57" y="75"/>
                  </a:cxn>
                  <a:cxn ang="0">
                    <a:pos x="52" y="77"/>
                  </a:cxn>
                  <a:cxn ang="0">
                    <a:pos x="46" y="79"/>
                  </a:cxn>
                  <a:cxn ang="0">
                    <a:pos x="38" y="90"/>
                  </a:cxn>
                  <a:cxn ang="0">
                    <a:pos x="36" y="87"/>
                  </a:cxn>
                  <a:cxn ang="0">
                    <a:pos x="31" y="92"/>
                  </a:cxn>
                  <a:cxn ang="0">
                    <a:pos x="26" y="96"/>
                  </a:cxn>
                  <a:cxn ang="0">
                    <a:pos x="15" y="106"/>
                  </a:cxn>
                  <a:cxn ang="0">
                    <a:pos x="11" y="109"/>
                  </a:cxn>
                  <a:cxn ang="0">
                    <a:pos x="6" y="103"/>
                  </a:cxn>
                  <a:cxn ang="0">
                    <a:pos x="6" y="100"/>
                  </a:cxn>
                  <a:cxn ang="0">
                    <a:pos x="14" y="92"/>
                  </a:cxn>
                  <a:cxn ang="0">
                    <a:pos x="14" y="87"/>
                  </a:cxn>
                  <a:cxn ang="0">
                    <a:pos x="10" y="81"/>
                  </a:cxn>
                  <a:cxn ang="0">
                    <a:pos x="0" y="22"/>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33" name="Freeform 166"/>
              <p:cNvSpPr>
                <a:spLocks/>
              </p:cNvSpPr>
              <p:nvPr/>
            </p:nvSpPr>
            <p:spPr bwMode="auto">
              <a:xfrm>
                <a:off x="8624308" y="1821712"/>
                <a:ext cx="276443" cy="589590"/>
              </a:xfrm>
              <a:custGeom>
                <a:avLst/>
                <a:gdLst/>
                <a:ahLst/>
                <a:cxnLst>
                  <a:cxn ang="0">
                    <a:pos x="14" y="226"/>
                  </a:cxn>
                  <a:cxn ang="0">
                    <a:pos x="9" y="221"/>
                  </a:cxn>
                  <a:cxn ang="0">
                    <a:pos x="6" y="215"/>
                  </a:cxn>
                  <a:cxn ang="0">
                    <a:pos x="6" y="209"/>
                  </a:cxn>
                  <a:cxn ang="0">
                    <a:pos x="9" y="204"/>
                  </a:cxn>
                  <a:cxn ang="0">
                    <a:pos x="6" y="189"/>
                  </a:cxn>
                  <a:cxn ang="0">
                    <a:pos x="6" y="178"/>
                  </a:cxn>
                  <a:cxn ang="0">
                    <a:pos x="0" y="159"/>
                  </a:cxn>
                  <a:cxn ang="0">
                    <a:pos x="3" y="155"/>
                  </a:cxn>
                  <a:cxn ang="0">
                    <a:pos x="2" y="147"/>
                  </a:cxn>
                  <a:cxn ang="0">
                    <a:pos x="6" y="141"/>
                  </a:cxn>
                  <a:cxn ang="0">
                    <a:pos x="7" y="136"/>
                  </a:cxn>
                  <a:cxn ang="0">
                    <a:pos x="6" y="131"/>
                  </a:cxn>
                  <a:cxn ang="0">
                    <a:pos x="9" y="125"/>
                  </a:cxn>
                  <a:cxn ang="0">
                    <a:pos x="7" y="120"/>
                  </a:cxn>
                  <a:cxn ang="0">
                    <a:pos x="10" y="110"/>
                  </a:cxn>
                  <a:cxn ang="0">
                    <a:pos x="6" y="99"/>
                  </a:cxn>
                  <a:cxn ang="0">
                    <a:pos x="6" y="94"/>
                  </a:cxn>
                  <a:cxn ang="0">
                    <a:pos x="11" y="90"/>
                  </a:cxn>
                  <a:cxn ang="0">
                    <a:pos x="13" y="89"/>
                  </a:cxn>
                  <a:cxn ang="0">
                    <a:pos x="22" y="79"/>
                  </a:cxn>
                  <a:cxn ang="0">
                    <a:pos x="26" y="71"/>
                  </a:cxn>
                  <a:cxn ang="0">
                    <a:pos x="26" y="66"/>
                  </a:cxn>
                  <a:cxn ang="0">
                    <a:pos x="25" y="61"/>
                  </a:cxn>
                  <a:cxn ang="0">
                    <a:pos x="21" y="56"/>
                  </a:cxn>
                  <a:cxn ang="0">
                    <a:pos x="19" y="51"/>
                  </a:cxn>
                  <a:cxn ang="0">
                    <a:pos x="22" y="40"/>
                  </a:cxn>
                  <a:cxn ang="0">
                    <a:pos x="19" y="32"/>
                  </a:cxn>
                  <a:cxn ang="0">
                    <a:pos x="21" y="30"/>
                  </a:cxn>
                  <a:cxn ang="0">
                    <a:pos x="21" y="29"/>
                  </a:cxn>
                  <a:cxn ang="0">
                    <a:pos x="19" y="23"/>
                  </a:cxn>
                  <a:cxn ang="0">
                    <a:pos x="22" y="14"/>
                  </a:cxn>
                  <a:cxn ang="0">
                    <a:pos x="22" y="9"/>
                  </a:cxn>
                  <a:cxn ang="0">
                    <a:pos x="28" y="5"/>
                  </a:cxn>
                  <a:cxn ang="0">
                    <a:pos x="33" y="6"/>
                  </a:cxn>
                  <a:cxn ang="0">
                    <a:pos x="38" y="0"/>
                  </a:cxn>
                  <a:cxn ang="0">
                    <a:pos x="38" y="3"/>
                  </a:cxn>
                  <a:cxn ang="0">
                    <a:pos x="78" y="121"/>
                  </a:cxn>
                  <a:cxn ang="0">
                    <a:pos x="83" y="137"/>
                  </a:cxn>
                  <a:cxn ang="0">
                    <a:pos x="83" y="143"/>
                  </a:cxn>
                  <a:cxn ang="0">
                    <a:pos x="86" y="147"/>
                  </a:cxn>
                  <a:cxn ang="0">
                    <a:pos x="87" y="152"/>
                  </a:cxn>
                  <a:cxn ang="0">
                    <a:pos x="93" y="156"/>
                  </a:cxn>
                  <a:cxn ang="0">
                    <a:pos x="98" y="159"/>
                  </a:cxn>
                  <a:cxn ang="0">
                    <a:pos x="99" y="165"/>
                  </a:cxn>
                  <a:cxn ang="0">
                    <a:pos x="104" y="170"/>
                  </a:cxn>
                  <a:cxn ang="0">
                    <a:pos x="106" y="171"/>
                  </a:cxn>
                  <a:cxn ang="0">
                    <a:pos x="109" y="173"/>
                  </a:cxn>
                  <a:cxn ang="0">
                    <a:pos x="106" y="184"/>
                  </a:cxn>
                  <a:cxn ang="0">
                    <a:pos x="106" y="189"/>
                  </a:cxn>
                  <a:cxn ang="0">
                    <a:pos x="104" y="189"/>
                  </a:cxn>
                  <a:cxn ang="0">
                    <a:pos x="101" y="189"/>
                  </a:cxn>
                  <a:cxn ang="0">
                    <a:pos x="95" y="193"/>
                  </a:cxn>
                  <a:cxn ang="0">
                    <a:pos x="93" y="198"/>
                  </a:cxn>
                  <a:cxn ang="0">
                    <a:pos x="91" y="197"/>
                  </a:cxn>
                  <a:cxn ang="0">
                    <a:pos x="87" y="203"/>
                  </a:cxn>
                  <a:cxn ang="0">
                    <a:pos x="82" y="211"/>
                  </a:cxn>
                  <a:cxn ang="0">
                    <a:pos x="14" y="226"/>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close/>
                  </a:path>
                </a:pathLst>
              </a:custGeom>
              <a:grpFill/>
              <a:ln w="9525">
                <a:noFill/>
                <a:round/>
                <a:headEnd/>
                <a:tailEnd/>
              </a:ln>
            </p:spPr>
            <p:txBody>
              <a:bodyPr>
                <a:prstTxWarp prst="textNoShape">
                  <a:avLst/>
                </a:prstTxWarp>
              </a:bodyPr>
              <a:lstStyle/>
              <a:p>
                <a:endParaRPr lang="en-US"/>
              </a:p>
            </p:txBody>
          </p:sp>
          <p:sp>
            <p:nvSpPr>
              <p:cNvPr id="134" name="Freeform 167"/>
              <p:cNvSpPr>
                <a:spLocks/>
              </p:cNvSpPr>
              <p:nvPr/>
            </p:nvSpPr>
            <p:spPr bwMode="auto">
              <a:xfrm>
                <a:off x="8624308" y="1821712"/>
                <a:ext cx="276443" cy="589590"/>
              </a:xfrm>
              <a:custGeom>
                <a:avLst/>
                <a:gdLst/>
                <a:ahLst/>
                <a:cxnLst>
                  <a:cxn ang="0">
                    <a:pos x="14" y="226"/>
                  </a:cxn>
                  <a:cxn ang="0">
                    <a:pos x="9" y="221"/>
                  </a:cxn>
                  <a:cxn ang="0">
                    <a:pos x="6" y="215"/>
                  </a:cxn>
                  <a:cxn ang="0">
                    <a:pos x="6" y="209"/>
                  </a:cxn>
                  <a:cxn ang="0">
                    <a:pos x="9" y="204"/>
                  </a:cxn>
                  <a:cxn ang="0">
                    <a:pos x="6" y="189"/>
                  </a:cxn>
                  <a:cxn ang="0">
                    <a:pos x="6" y="178"/>
                  </a:cxn>
                  <a:cxn ang="0">
                    <a:pos x="0" y="159"/>
                  </a:cxn>
                  <a:cxn ang="0">
                    <a:pos x="3" y="155"/>
                  </a:cxn>
                  <a:cxn ang="0">
                    <a:pos x="2" y="147"/>
                  </a:cxn>
                  <a:cxn ang="0">
                    <a:pos x="6" y="141"/>
                  </a:cxn>
                  <a:cxn ang="0">
                    <a:pos x="7" y="136"/>
                  </a:cxn>
                  <a:cxn ang="0">
                    <a:pos x="6" y="131"/>
                  </a:cxn>
                  <a:cxn ang="0">
                    <a:pos x="9" y="125"/>
                  </a:cxn>
                  <a:cxn ang="0">
                    <a:pos x="7" y="120"/>
                  </a:cxn>
                  <a:cxn ang="0">
                    <a:pos x="10" y="110"/>
                  </a:cxn>
                  <a:cxn ang="0">
                    <a:pos x="6" y="99"/>
                  </a:cxn>
                  <a:cxn ang="0">
                    <a:pos x="6" y="94"/>
                  </a:cxn>
                  <a:cxn ang="0">
                    <a:pos x="11" y="90"/>
                  </a:cxn>
                  <a:cxn ang="0">
                    <a:pos x="13" y="89"/>
                  </a:cxn>
                  <a:cxn ang="0">
                    <a:pos x="22" y="79"/>
                  </a:cxn>
                  <a:cxn ang="0">
                    <a:pos x="26" y="71"/>
                  </a:cxn>
                  <a:cxn ang="0">
                    <a:pos x="26" y="66"/>
                  </a:cxn>
                  <a:cxn ang="0">
                    <a:pos x="25" y="61"/>
                  </a:cxn>
                  <a:cxn ang="0">
                    <a:pos x="21" y="56"/>
                  </a:cxn>
                  <a:cxn ang="0">
                    <a:pos x="19" y="51"/>
                  </a:cxn>
                  <a:cxn ang="0">
                    <a:pos x="22" y="40"/>
                  </a:cxn>
                  <a:cxn ang="0">
                    <a:pos x="19" y="32"/>
                  </a:cxn>
                  <a:cxn ang="0">
                    <a:pos x="21" y="30"/>
                  </a:cxn>
                  <a:cxn ang="0">
                    <a:pos x="21" y="29"/>
                  </a:cxn>
                  <a:cxn ang="0">
                    <a:pos x="19" y="23"/>
                  </a:cxn>
                  <a:cxn ang="0">
                    <a:pos x="22" y="14"/>
                  </a:cxn>
                  <a:cxn ang="0">
                    <a:pos x="22" y="9"/>
                  </a:cxn>
                  <a:cxn ang="0">
                    <a:pos x="28" y="5"/>
                  </a:cxn>
                  <a:cxn ang="0">
                    <a:pos x="33" y="6"/>
                  </a:cxn>
                  <a:cxn ang="0">
                    <a:pos x="38" y="0"/>
                  </a:cxn>
                  <a:cxn ang="0">
                    <a:pos x="38" y="3"/>
                  </a:cxn>
                  <a:cxn ang="0">
                    <a:pos x="78" y="121"/>
                  </a:cxn>
                  <a:cxn ang="0">
                    <a:pos x="83" y="137"/>
                  </a:cxn>
                  <a:cxn ang="0">
                    <a:pos x="83" y="143"/>
                  </a:cxn>
                  <a:cxn ang="0">
                    <a:pos x="86" y="147"/>
                  </a:cxn>
                  <a:cxn ang="0">
                    <a:pos x="87" y="152"/>
                  </a:cxn>
                  <a:cxn ang="0">
                    <a:pos x="93" y="156"/>
                  </a:cxn>
                  <a:cxn ang="0">
                    <a:pos x="98" y="159"/>
                  </a:cxn>
                  <a:cxn ang="0">
                    <a:pos x="99" y="165"/>
                  </a:cxn>
                  <a:cxn ang="0">
                    <a:pos x="104" y="170"/>
                  </a:cxn>
                  <a:cxn ang="0">
                    <a:pos x="106" y="171"/>
                  </a:cxn>
                  <a:cxn ang="0">
                    <a:pos x="109" y="173"/>
                  </a:cxn>
                  <a:cxn ang="0">
                    <a:pos x="106" y="184"/>
                  </a:cxn>
                  <a:cxn ang="0">
                    <a:pos x="106" y="189"/>
                  </a:cxn>
                  <a:cxn ang="0">
                    <a:pos x="104" y="189"/>
                  </a:cxn>
                  <a:cxn ang="0">
                    <a:pos x="101" y="189"/>
                  </a:cxn>
                  <a:cxn ang="0">
                    <a:pos x="95" y="193"/>
                  </a:cxn>
                  <a:cxn ang="0">
                    <a:pos x="93" y="198"/>
                  </a:cxn>
                  <a:cxn ang="0">
                    <a:pos x="91" y="197"/>
                  </a:cxn>
                  <a:cxn ang="0">
                    <a:pos x="87" y="203"/>
                  </a:cxn>
                  <a:cxn ang="0">
                    <a:pos x="82" y="211"/>
                  </a:cxn>
                  <a:cxn ang="0">
                    <a:pos x="14" y="226"/>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35" name="Freeform 168"/>
              <p:cNvSpPr>
                <a:spLocks noEditPoints="1"/>
              </p:cNvSpPr>
              <p:nvPr/>
            </p:nvSpPr>
            <p:spPr bwMode="auto">
              <a:xfrm>
                <a:off x="8796767" y="2520872"/>
                <a:ext cx="126809" cy="159137"/>
              </a:xfrm>
              <a:custGeom>
                <a:avLst/>
                <a:gdLst/>
                <a:ahLst/>
                <a:cxnLst>
                  <a:cxn ang="0">
                    <a:pos x="31" y="13"/>
                  </a:cxn>
                  <a:cxn ang="0">
                    <a:pos x="30" y="9"/>
                  </a:cxn>
                  <a:cxn ang="0">
                    <a:pos x="27" y="8"/>
                  </a:cxn>
                  <a:cxn ang="0">
                    <a:pos x="25" y="2"/>
                  </a:cxn>
                  <a:cxn ang="0">
                    <a:pos x="21" y="0"/>
                  </a:cxn>
                  <a:cxn ang="0">
                    <a:pos x="0" y="5"/>
                  </a:cxn>
                  <a:cxn ang="0">
                    <a:pos x="11" y="47"/>
                  </a:cxn>
                  <a:cxn ang="0">
                    <a:pos x="12" y="52"/>
                  </a:cxn>
                  <a:cxn ang="0">
                    <a:pos x="11" y="57"/>
                  </a:cxn>
                  <a:cxn ang="0">
                    <a:pos x="11" y="58"/>
                  </a:cxn>
                  <a:cxn ang="0">
                    <a:pos x="12" y="61"/>
                  </a:cxn>
                  <a:cxn ang="0">
                    <a:pos x="18" y="58"/>
                  </a:cxn>
                  <a:cxn ang="0">
                    <a:pos x="33" y="48"/>
                  </a:cxn>
                  <a:cxn ang="0">
                    <a:pos x="33" y="43"/>
                  </a:cxn>
                  <a:cxn ang="0">
                    <a:pos x="31" y="35"/>
                  </a:cxn>
                  <a:cxn ang="0">
                    <a:pos x="31" y="31"/>
                  </a:cxn>
                  <a:cxn ang="0">
                    <a:pos x="27" y="25"/>
                  </a:cxn>
                  <a:cxn ang="0">
                    <a:pos x="30" y="20"/>
                  </a:cxn>
                  <a:cxn ang="0">
                    <a:pos x="29" y="15"/>
                  </a:cxn>
                  <a:cxn ang="0">
                    <a:pos x="33" y="20"/>
                  </a:cxn>
                  <a:cxn ang="0">
                    <a:pos x="36" y="17"/>
                  </a:cxn>
                  <a:cxn ang="0">
                    <a:pos x="34" y="17"/>
                  </a:cxn>
                  <a:cxn ang="0">
                    <a:pos x="31" y="13"/>
                  </a:cxn>
                  <a:cxn ang="0">
                    <a:pos x="36" y="23"/>
                  </a:cxn>
                  <a:cxn ang="0">
                    <a:pos x="40" y="20"/>
                  </a:cxn>
                  <a:cxn ang="0">
                    <a:pos x="36" y="17"/>
                  </a:cxn>
                  <a:cxn ang="0">
                    <a:pos x="36" y="23"/>
                  </a:cxn>
                  <a:cxn ang="0">
                    <a:pos x="49" y="31"/>
                  </a:cxn>
                  <a:cxn ang="0">
                    <a:pos x="48" y="24"/>
                  </a:cxn>
                  <a:cxn ang="0">
                    <a:pos x="42" y="23"/>
                  </a:cxn>
                  <a:cxn ang="0">
                    <a:pos x="45" y="34"/>
                  </a:cxn>
                  <a:cxn ang="0">
                    <a:pos x="48" y="39"/>
                  </a:cxn>
                  <a:cxn ang="0">
                    <a:pos x="50" y="35"/>
                  </a:cxn>
                  <a:cxn ang="0">
                    <a:pos x="49" y="31"/>
                  </a:cxn>
                </a:cxnLst>
                <a:rect l="0" t="0" r="r" b="b"/>
                <a:pathLst>
                  <a:path w="50" h="61">
                    <a:moveTo>
                      <a:pt x="31" y="13"/>
                    </a:moveTo>
                    <a:lnTo>
                      <a:pt x="30" y="9"/>
                    </a:lnTo>
                    <a:lnTo>
                      <a:pt x="27" y="8"/>
                    </a:lnTo>
                    <a:lnTo>
                      <a:pt x="25" y="2"/>
                    </a:lnTo>
                    <a:lnTo>
                      <a:pt x="21" y="0"/>
                    </a:lnTo>
                    <a:lnTo>
                      <a:pt x="0" y="5"/>
                    </a:lnTo>
                    <a:lnTo>
                      <a:pt x="11" y="47"/>
                    </a:lnTo>
                    <a:lnTo>
                      <a:pt x="12" y="52"/>
                    </a:lnTo>
                    <a:lnTo>
                      <a:pt x="11" y="57"/>
                    </a:lnTo>
                    <a:lnTo>
                      <a:pt x="11" y="58"/>
                    </a:lnTo>
                    <a:lnTo>
                      <a:pt x="12" y="61"/>
                    </a:lnTo>
                    <a:lnTo>
                      <a:pt x="18" y="58"/>
                    </a:lnTo>
                    <a:lnTo>
                      <a:pt x="33" y="48"/>
                    </a:lnTo>
                    <a:lnTo>
                      <a:pt x="33" y="43"/>
                    </a:lnTo>
                    <a:lnTo>
                      <a:pt x="31" y="35"/>
                    </a:lnTo>
                    <a:lnTo>
                      <a:pt x="31" y="31"/>
                    </a:lnTo>
                    <a:lnTo>
                      <a:pt x="27" y="25"/>
                    </a:lnTo>
                    <a:lnTo>
                      <a:pt x="30" y="20"/>
                    </a:lnTo>
                    <a:lnTo>
                      <a:pt x="29" y="15"/>
                    </a:lnTo>
                    <a:lnTo>
                      <a:pt x="33" y="20"/>
                    </a:lnTo>
                    <a:lnTo>
                      <a:pt x="36" y="17"/>
                    </a:lnTo>
                    <a:lnTo>
                      <a:pt x="34" y="17"/>
                    </a:lnTo>
                    <a:lnTo>
                      <a:pt x="31" y="13"/>
                    </a:lnTo>
                    <a:close/>
                    <a:moveTo>
                      <a:pt x="36" y="23"/>
                    </a:moveTo>
                    <a:lnTo>
                      <a:pt x="40" y="20"/>
                    </a:lnTo>
                    <a:lnTo>
                      <a:pt x="36" y="17"/>
                    </a:lnTo>
                    <a:lnTo>
                      <a:pt x="36" y="23"/>
                    </a:lnTo>
                    <a:close/>
                    <a:moveTo>
                      <a:pt x="49" y="31"/>
                    </a:moveTo>
                    <a:lnTo>
                      <a:pt x="48" y="24"/>
                    </a:lnTo>
                    <a:lnTo>
                      <a:pt x="42" y="23"/>
                    </a:lnTo>
                    <a:lnTo>
                      <a:pt x="45" y="34"/>
                    </a:lnTo>
                    <a:lnTo>
                      <a:pt x="48" y="39"/>
                    </a:lnTo>
                    <a:lnTo>
                      <a:pt x="50" y="35"/>
                    </a:lnTo>
                    <a:lnTo>
                      <a:pt x="49" y="31"/>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36" name="Freeform 169"/>
              <p:cNvSpPr>
                <a:spLocks noEditPoints="1"/>
              </p:cNvSpPr>
              <p:nvPr/>
            </p:nvSpPr>
            <p:spPr bwMode="auto">
              <a:xfrm>
                <a:off x="726669" y="2453043"/>
                <a:ext cx="1341635" cy="2314010"/>
              </a:xfrm>
              <a:custGeom>
                <a:avLst/>
                <a:gdLst/>
                <a:ahLst/>
                <a:cxnLst>
                  <a:cxn ang="0">
                    <a:pos x="514" y="731"/>
                  </a:cxn>
                  <a:cxn ang="0">
                    <a:pos x="426" y="583"/>
                  </a:cxn>
                  <a:cxn ang="0">
                    <a:pos x="51" y="0"/>
                  </a:cxn>
                  <a:cxn ang="0">
                    <a:pos x="45" y="27"/>
                  </a:cxn>
                  <a:cxn ang="0">
                    <a:pos x="32" y="77"/>
                  </a:cxn>
                  <a:cxn ang="0">
                    <a:pos x="21" y="97"/>
                  </a:cxn>
                  <a:cxn ang="0">
                    <a:pos x="2" y="130"/>
                  </a:cxn>
                  <a:cxn ang="0">
                    <a:pos x="21" y="177"/>
                  </a:cxn>
                  <a:cxn ang="0">
                    <a:pos x="17" y="205"/>
                  </a:cxn>
                  <a:cxn ang="0">
                    <a:pos x="11" y="260"/>
                  </a:cxn>
                  <a:cxn ang="0">
                    <a:pos x="34" y="302"/>
                  </a:cxn>
                  <a:cxn ang="0">
                    <a:pos x="41" y="321"/>
                  </a:cxn>
                  <a:cxn ang="0">
                    <a:pos x="32" y="339"/>
                  </a:cxn>
                  <a:cxn ang="0">
                    <a:pos x="53" y="355"/>
                  </a:cxn>
                  <a:cxn ang="0">
                    <a:pos x="63" y="343"/>
                  </a:cxn>
                  <a:cxn ang="0">
                    <a:pos x="86" y="348"/>
                  </a:cxn>
                  <a:cxn ang="0">
                    <a:pos x="114" y="347"/>
                  </a:cxn>
                  <a:cxn ang="0">
                    <a:pos x="120" y="352"/>
                  </a:cxn>
                  <a:cxn ang="0">
                    <a:pos x="109" y="357"/>
                  </a:cxn>
                  <a:cxn ang="0">
                    <a:pos x="71" y="347"/>
                  </a:cxn>
                  <a:cxn ang="0">
                    <a:pos x="75" y="370"/>
                  </a:cxn>
                  <a:cxn ang="0">
                    <a:pos x="70" y="389"/>
                  </a:cxn>
                  <a:cxn ang="0">
                    <a:pos x="64" y="365"/>
                  </a:cxn>
                  <a:cxn ang="0">
                    <a:pos x="51" y="382"/>
                  </a:cxn>
                  <a:cxn ang="0">
                    <a:pos x="51" y="412"/>
                  </a:cxn>
                  <a:cxn ang="0">
                    <a:pos x="80" y="449"/>
                  </a:cxn>
                  <a:cxn ang="0">
                    <a:pos x="65" y="480"/>
                  </a:cxn>
                  <a:cxn ang="0">
                    <a:pos x="82" y="522"/>
                  </a:cxn>
                  <a:cxn ang="0">
                    <a:pos x="98" y="559"/>
                  </a:cxn>
                  <a:cxn ang="0">
                    <a:pos x="106" y="594"/>
                  </a:cxn>
                  <a:cxn ang="0">
                    <a:pos x="114" y="620"/>
                  </a:cxn>
                  <a:cxn ang="0">
                    <a:pos x="109" y="652"/>
                  </a:cxn>
                  <a:cxn ang="0">
                    <a:pos x="141" y="668"/>
                  </a:cxn>
                  <a:cxn ang="0">
                    <a:pos x="181" y="686"/>
                  </a:cxn>
                  <a:cxn ang="0">
                    <a:pos x="213" y="723"/>
                  </a:cxn>
                  <a:cxn ang="0">
                    <a:pos x="239" y="747"/>
                  </a:cxn>
                  <a:cxn ang="0">
                    <a:pos x="258" y="757"/>
                  </a:cxn>
                  <a:cxn ang="0">
                    <a:pos x="295" y="807"/>
                  </a:cxn>
                  <a:cxn ang="0">
                    <a:pos x="296" y="856"/>
                  </a:cxn>
                  <a:cxn ang="0">
                    <a:pos x="300" y="861"/>
                  </a:cxn>
                  <a:cxn ang="0">
                    <a:pos x="471" y="884"/>
                  </a:cxn>
                  <a:cxn ang="0">
                    <a:pos x="486" y="869"/>
                  </a:cxn>
                  <a:cxn ang="0">
                    <a:pos x="476" y="849"/>
                  </a:cxn>
                  <a:cxn ang="0">
                    <a:pos x="491" y="818"/>
                  </a:cxn>
                  <a:cxn ang="0">
                    <a:pos x="505" y="784"/>
                  </a:cxn>
                  <a:cxn ang="0">
                    <a:pos x="129" y="702"/>
                  </a:cxn>
                  <a:cxn ang="0">
                    <a:pos x="137" y="708"/>
                  </a:cxn>
                  <a:cxn ang="0">
                    <a:pos x="147" y="706"/>
                  </a:cxn>
                  <a:cxn ang="0">
                    <a:pos x="163" y="710"/>
                  </a:cxn>
                  <a:cxn ang="0">
                    <a:pos x="156" y="773"/>
                  </a:cxn>
                  <a:cxn ang="0">
                    <a:pos x="215" y="822"/>
                  </a:cxn>
                  <a:cxn ang="0">
                    <a:pos x="231" y="776"/>
                  </a:cxn>
                  <a:cxn ang="0">
                    <a:pos x="238" y="786"/>
                  </a:cxn>
                </a:cxnLst>
                <a:rect l="0" t="0" r="r" b="b"/>
                <a:pathLst>
                  <a:path w="529" h="887">
                    <a:moveTo>
                      <a:pt x="525" y="758"/>
                    </a:moveTo>
                    <a:lnTo>
                      <a:pt x="516" y="748"/>
                    </a:lnTo>
                    <a:lnTo>
                      <a:pt x="516" y="742"/>
                    </a:lnTo>
                    <a:lnTo>
                      <a:pt x="514" y="736"/>
                    </a:lnTo>
                    <a:lnTo>
                      <a:pt x="514" y="731"/>
                    </a:lnTo>
                    <a:lnTo>
                      <a:pt x="512" y="724"/>
                    </a:lnTo>
                    <a:lnTo>
                      <a:pt x="506" y="713"/>
                    </a:lnTo>
                    <a:lnTo>
                      <a:pt x="506" y="708"/>
                    </a:lnTo>
                    <a:lnTo>
                      <a:pt x="506" y="702"/>
                    </a:lnTo>
                    <a:lnTo>
                      <a:pt x="426" y="583"/>
                    </a:lnTo>
                    <a:lnTo>
                      <a:pt x="235" y="305"/>
                    </a:lnTo>
                    <a:lnTo>
                      <a:pt x="249" y="251"/>
                    </a:lnTo>
                    <a:lnTo>
                      <a:pt x="293" y="65"/>
                    </a:lnTo>
                    <a:lnTo>
                      <a:pt x="182" y="36"/>
                    </a:lnTo>
                    <a:lnTo>
                      <a:pt x="51" y="0"/>
                    </a:lnTo>
                    <a:lnTo>
                      <a:pt x="49" y="0"/>
                    </a:lnTo>
                    <a:lnTo>
                      <a:pt x="45" y="11"/>
                    </a:lnTo>
                    <a:lnTo>
                      <a:pt x="42" y="16"/>
                    </a:lnTo>
                    <a:lnTo>
                      <a:pt x="45" y="22"/>
                    </a:lnTo>
                    <a:lnTo>
                      <a:pt x="45" y="27"/>
                    </a:lnTo>
                    <a:lnTo>
                      <a:pt x="46" y="38"/>
                    </a:lnTo>
                    <a:lnTo>
                      <a:pt x="45" y="39"/>
                    </a:lnTo>
                    <a:lnTo>
                      <a:pt x="44" y="49"/>
                    </a:lnTo>
                    <a:lnTo>
                      <a:pt x="30" y="72"/>
                    </a:lnTo>
                    <a:lnTo>
                      <a:pt x="32" y="77"/>
                    </a:lnTo>
                    <a:lnTo>
                      <a:pt x="30" y="83"/>
                    </a:lnTo>
                    <a:lnTo>
                      <a:pt x="26" y="87"/>
                    </a:lnTo>
                    <a:lnTo>
                      <a:pt x="23" y="93"/>
                    </a:lnTo>
                    <a:lnTo>
                      <a:pt x="25" y="95"/>
                    </a:lnTo>
                    <a:lnTo>
                      <a:pt x="21" y="97"/>
                    </a:lnTo>
                    <a:lnTo>
                      <a:pt x="15" y="100"/>
                    </a:lnTo>
                    <a:lnTo>
                      <a:pt x="11" y="106"/>
                    </a:lnTo>
                    <a:lnTo>
                      <a:pt x="7" y="111"/>
                    </a:lnTo>
                    <a:lnTo>
                      <a:pt x="2" y="122"/>
                    </a:lnTo>
                    <a:lnTo>
                      <a:pt x="2" y="130"/>
                    </a:lnTo>
                    <a:lnTo>
                      <a:pt x="0" y="135"/>
                    </a:lnTo>
                    <a:lnTo>
                      <a:pt x="11" y="152"/>
                    </a:lnTo>
                    <a:lnTo>
                      <a:pt x="11" y="156"/>
                    </a:lnTo>
                    <a:lnTo>
                      <a:pt x="15" y="161"/>
                    </a:lnTo>
                    <a:lnTo>
                      <a:pt x="21" y="177"/>
                    </a:lnTo>
                    <a:lnTo>
                      <a:pt x="19" y="183"/>
                    </a:lnTo>
                    <a:lnTo>
                      <a:pt x="21" y="188"/>
                    </a:lnTo>
                    <a:lnTo>
                      <a:pt x="19" y="194"/>
                    </a:lnTo>
                    <a:lnTo>
                      <a:pt x="19" y="201"/>
                    </a:lnTo>
                    <a:lnTo>
                      <a:pt x="17" y="205"/>
                    </a:lnTo>
                    <a:lnTo>
                      <a:pt x="11" y="215"/>
                    </a:lnTo>
                    <a:lnTo>
                      <a:pt x="13" y="236"/>
                    </a:lnTo>
                    <a:lnTo>
                      <a:pt x="11" y="244"/>
                    </a:lnTo>
                    <a:lnTo>
                      <a:pt x="7" y="249"/>
                    </a:lnTo>
                    <a:lnTo>
                      <a:pt x="11" y="260"/>
                    </a:lnTo>
                    <a:lnTo>
                      <a:pt x="18" y="271"/>
                    </a:lnTo>
                    <a:lnTo>
                      <a:pt x="23" y="286"/>
                    </a:lnTo>
                    <a:lnTo>
                      <a:pt x="27" y="291"/>
                    </a:lnTo>
                    <a:lnTo>
                      <a:pt x="32" y="297"/>
                    </a:lnTo>
                    <a:lnTo>
                      <a:pt x="34" y="302"/>
                    </a:lnTo>
                    <a:lnTo>
                      <a:pt x="34" y="308"/>
                    </a:lnTo>
                    <a:lnTo>
                      <a:pt x="34" y="313"/>
                    </a:lnTo>
                    <a:lnTo>
                      <a:pt x="36" y="310"/>
                    </a:lnTo>
                    <a:lnTo>
                      <a:pt x="36" y="310"/>
                    </a:lnTo>
                    <a:lnTo>
                      <a:pt x="41" y="321"/>
                    </a:lnTo>
                    <a:lnTo>
                      <a:pt x="42" y="332"/>
                    </a:lnTo>
                    <a:lnTo>
                      <a:pt x="38" y="321"/>
                    </a:lnTo>
                    <a:lnTo>
                      <a:pt x="37" y="327"/>
                    </a:lnTo>
                    <a:lnTo>
                      <a:pt x="34" y="332"/>
                    </a:lnTo>
                    <a:lnTo>
                      <a:pt x="32" y="339"/>
                    </a:lnTo>
                    <a:lnTo>
                      <a:pt x="37" y="335"/>
                    </a:lnTo>
                    <a:lnTo>
                      <a:pt x="42" y="340"/>
                    </a:lnTo>
                    <a:lnTo>
                      <a:pt x="45" y="346"/>
                    </a:lnTo>
                    <a:lnTo>
                      <a:pt x="51" y="350"/>
                    </a:lnTo>
                    <a:lnTo>
                      <a:pt x="53" y="355"/>
                    </a:lnTo>
                    <a:lnTo>
                      <a:pt x="59" y="361"/>
                    </a:lnTo>
                    <a:lnTo>
                      <a:pt x="63" y="357"/>
                    </a:lnTo>
                    <a:lnTo>
                      <a:pt x="60" y="351"/>
                    </a:lnTo>
                    <a:lnTo>
                      <a:pt x="64" y="348"/>
                    </a:lnTo>
                    <a:lnTo>
                      <a:pt x="63" y="343"/>
                    </a:lnTo>
                    <a:lnTo>
                      <a:pt x="65" y="336"/>
                    </a:lnTo>
                    <a:lnTo>
                      <a:pt x="71" y="335"/>
                    </a:lnTo>
                    <a:lnTo>
                      <a:pt x="76" y="339"/>
                    </a:lnTo>
                    <a:lnTo>
                      <a:pt x="80" y="344"/>
                    </a:lnTo>
                    <a:lnTo>
                      <a:pt x="86" y="348"/>
                    </a:lnTo>
                    <a:lnTo>
                      <a:pt x="90" y="346"/>
                    </a:lnTo>
                    <a:lnTo>
                      <a:pt x="95" y="346"/>
                    </a:lnTo>
                    <a:lnTo>
                      <a:pt x="99" y="351"/>
                    </a:lnTo>
                    <a:lnTo>
                      <a:pt x="110" y="351"/>
                    </a:lnTo>
                    <a:lnTo>
                      <a:pt x="114" y="347"/>
                    </a:lnTo>
                    <a:lnTo>
                      <a:pt x="113" y="351"/>
                    </a:lnTo>
                    <a:lnTo>
                      <a:pt x="108" y="354"/>
                    </a:lnTo>
                    <a:lnTo>
                      <a:pt x="113" y="354"/>
                    </a:lnTo>
                    <a:lnTo>
                      <a:pt x="118" y="352"/>
                    </a:lnTo>
                    <a:lnTo>
                      <a:pt x="120" y="352"/>
                    </a:lnTo>
                    <a:lnTo>
                      <a:pt x="124" y="357"/>
                    </a:lnTo>
                    <a:lnTo>
                      <a:pt x="128" y="362"/>
                    </a:lnTo>
                    <a:lnTo>
                      <a:pt x="128" y="363"/>
                    </a:lnTo>
                    <a:lnTo>
                      <a:pt x="120" y="352"/>
                    </a:lnTo>
                    <a:lnTo>
                      <a:pt x="109" y="357"/>
                    </a:lnTo>
                    <a:lnTo>
                      <a:pt x="93" y="348"/>
                    </a:lnTo>
                    <a:lnTo>
                      <a:pt x="84" y="350"/>
                    </a:lnTo>
                    <a:lnTo>
                      <a:pt x="80" y="346"/>
                    </a:lnTo>
                    <a:lnTo>
                      <a:pt x="75" y="347"/>
                    </a:lnTo>
                    <a:lnTo>
                      <a:pt x="71" y="347"/>
                    </a:lnTo>
                    <a:lnTo>
                      <a:pt x="67" y="352"/>
                    </a:lnTo>
                    <a:lnTo>
                      <a:pt x="71" y="358"/>
                    </a:lnTo>
                    <a:lnTo>
                      <a:pt x="70" y="363"/>
                    </a:lnTo>
                    <a:lnTo>
                      <a:pt x="71" y="369"/>
                    </a:lnTo>
                    <a:lnTo>
                      <a:pt x="75" y="370"/>
                    </a:lnTo>
                    <a:lnTo>
                      <a:pt x="76" y="381"/>
                    </a:lnTo>
                    <a:lnTo>
                      <a:pt x="76" y="390"/>
                    </a:lnTo>
                    <a:lnTo>
                      <a:pt x="80" y="396"/>
                    </a:lnTo>
                    <a:lnTo>
                      <a:pt x="75" y="396"/>
                    </a:lnTo>
                    <a:lnTo>
                      <a:pt x="70" y="389"/>
                    </a:lnTo>
                    <a:lnTo>
                      <a:pt x="67" y="384"/>
                    </a:lnTo>
                    <a:lnTo>
                      <a:pt x="61" y="380"/>
                    </a:lnTo>
                    <a:lnTo>
                      <a:pt x="63" y="375"/>
                    </a:lnTo>
                    <a:lnTo>
                      <a:pt x="65" y="370"/>
                    </a:lnTo>
                    <a:lnTo>
                      <a:pt x="64" y="365"/>
                    </a:lnTo>
                    <a:lnTo>
                      <a:pt x="64" y="362"/>
                    </a:lnTo>
                    <a:lnTo>
                      <a:pt x="59" y="362"/>
                    </a:lnTo>
                    <a:lnTo>
                      <a:pt x="56" y="367"/>
                    </a:lnTo>
                    <a:lnTo>
                      <a:pt x="55" y="373"/>
                    </a:lnTo>
                    <a:lnTo>
                      <a:pt x="51" y="382"/>
                    </a:lnTo>
                    <a:lnTo>
                      <a:pt x="55" y="388"/>
                    </a:lnTo>
                    <a:lnTo>
                      <a:pt x="55" y="399"/>
                    </a:lnTo>
                    <a:lnTo>
                      <a:pt x="53" y="404"/>
                    </a:lnTo>
                    <a:lnTo>
                      <a:pt x="51" y="407"/>
                    </a:lnTo>
                    <a:lnTo>
                      <a:pt x="51" y="412"/>
                    </a:lnTo>
                    <a:lnTo>
                      <a:pt x="53" y="418"/>
                    </a:lnTo>
                    <a:lnTo>
                      <a:pt x="61" y="432"/>
                    </a:lnTo>
                    <a:lnTo>
                      <a:pt x="67" y="438"/>
                    </a:lnTo>
                    <a:lnTo>
                      <a:pt x="78" y="438"/>
                    </a:lnTo>
                    <a:lnTo>
                      <a:pt x="80" y="449"/>
                    </a:lnTo>
                    <a:lnTo>
                      <a:pt x="80" y="460"/>
                    </a:lnTo>
                    <a:lnTo>
                      <a:pt x="78" y="460"/>
                    </a:lnTo>
                    <a:lnTo>
                      <a:pt x="76" y="464"/>
                    </a:lnTo>
                    <a:lnTo>
                      <a:pt x="65" y="469"/>
                    </a:lnTo>
                    <a:lnTo>
                      <a:pt x="65" y="480"/>
                    </a:lnTo>
                    <a:lnTo>
                      <a:pt x="64" y="491"/>
                    </a:lnTo>
                    <a:lnTo>
                      <a:pt x="67" y="496"/>
                    </a:lnTo>
                    <a:lnTo>
                      <a:pt x="75" y="507"/>
                    </a:lnTo>
                    <a:lnTo>
                      <a:pt x="78" y="518"/>
                    </a:lnTo>
                    <a:lnTo>
                      <a:pt x="82" y="522"/>
                    </a:lnTo>
                    <a:lnTo>
                      <a:pt x="83" y="533"/>
                    </a:lnTo>
                    <a:lnTo>
                      <a:pt x="89" y="542"/>
                    </a:lnTo>
                    <a:lnTo>
                      <a:pt x="89" y="548"/>
                    </a:lnTo>
                    <a:lnTo>
                      <a:pt x="91" y="553"/>
                    </a:lnTo>
                    <a:lnTo>
                      <a:pt x="98" y="559"/>
                    </a:lnTo>
                    <a:lnTo>
                      <a:pt x="101" y="569"/>
                    </a:lnTo>
                    <a:lnTo>
                      <a:pt x="110" y="580"/>
                    </a:lnTo>
                    <a:lnTo>
                      <a:pt x="112" y="586"/>
                    </a:lnTo>
                    <a:lnTo>
                      <a:pt x="108" y="588"/>
                    </a:lnTo>
                    <a:lnTo>
                      <a:pt x="106" y="594"/>
                    </a:lnTo>
                    <a:lnTo>
                      <a:pt x="110" y="599"/>
                    </a:lnTo>
                    <a:lnTo>
                      <a:pt x="116" y="602"/>
                    </a:lnTo>
                    <a:lnTo>
                      <a:pt x="120" y="607"/>
                    </a:lnTo>
                    <a:lnTo>
                      <a:pt x="120" y="611"/>
                    </a:lnTo>
                    <a:lnTo>
                      <a:pt x="114" y="620"/>
                    </a:lnTo>
                    <a:lnTo>
                      <a:pt x="114" y="630"/>
                    </a:lnTo>
                    <a:lnTo>
                      <a:pt x="112" y="636"/>
                    </a:lnTo>
                    <a:lnTo>
                      <a:pt x="113" y="641"/>
                    </a:lnTo>
                    <a:lnTo>
                      <a:pt x="109" y="647"/>
                    </a:lnTo>
                    <a:lnTo>
                      <a:pt x="109" y="652"/>
                    </a:lnTo>
                    <a:lnTo>
                      <a:pt x="112" y="654"/>
                    </a:lnTo>
                    <a:lnTo>
                      <a:pt x="116" y="659"/>
                    </a:lnTo>
                    <a:lnTo>
                      <a:pt x="120" y="663"/>
                    </a:lnTo>
                    <a:lnTo>
                      <a:pt x="136" y="666"/>
                    </a:lnTo>
                    <a:lnTo>
                      <a:pt x="141" y="668"/>
                    </a:lnTo>
                    <a:lnTo>
                      <a:pt x="147" y="670"/>
                    </a:lnTo>
                    <a:lnTo>
                      <a:pt x="156" y="677"/>
                    </a:lnTo>
                    <a:lnTo>
                      <a:pt x="162" y="678"/>
                    </a:lnTo>
                    <a:lnTo>
                      <a:pt x="173" y="679"/>
                    </a:lnTo>
                    <a:lnTo>
                      <a:pt x="181" y="686"/>
                    </a:lnTo>
                    <a:lnTo>
                      <a:pt x="185" y="691"/>
                    </a:lnTo>
                    <a:lnTo>
                      <a:pt x="190" y="696"/>
                    </a:lnTo>
                    <a:lnTo>
                      <a:pt x="192" y="706"/>
                    </a:lnTo>
                    <a:lnTo>
                      <a:pt x="202" y="716"/>
                    </a:lnTo>
                    <a:lnTo>
                      <a:pt x="213" y="723"/>
                    </a:lnTo>
                    <a:lnTo>
                      <a:pt x="235" y="725"/>
                    </a:lnTo>
                    <a:lnTo>
                      <a:pt x="235" y="727"/>
                    </a:lnTo>
                    <a:lnTo>
                      <a:pt x="239" y="738"/>
                    </a:lnTo>
                    <a:lnTo>
                      <a:pt x="240" y="743"/>
                    </a:lnTo>
                    <a:lnTo>
                      <a:pt x="239" y="747"/>
                    </a:lnTo>
                    <a:lnTo>
                      <a:pt x="239" y="752"/>
                    </a:lnTo>
                    <a:lnTo>
                      <a:pt x="244" y="757"/>
                    </a:lnTo>
                    <a:lnTo>
                      <a:pt x="247" y="752"/>
                    </a:lnTo>
                    <a:lnTo>
                      <a:pt x="253" y="752"/>
                    </a:lnTo>
                    <a:lnTo>
                      <a:pt x="258" y="757"/>
                    </a:lnTo>
                    <a:lnTo>
                      <a:pt x="262" y="765"/>
                    </a:lnTo>
                    <a:lnTo>
                      <a:pt x="266" y="770"/>
                    </a:lnTo>
                    <a:lnTo>
                      <a:pt x="273" y="774"/>
                    </a:lnTo>
                    <a:lnTo>
                      <a:pt x="289" y="796"/>
                    </a:lnTo>
                    <a:lnTo>
                      <a:pt x="295" y="807"/>
                    </a:lnTo>
                    <a:lnTo>
                      <a:pt x="299" y="819"/>
                    </a:lnTo>
                    <a:lnTo>
                      <a:pt x="299" y="830"/>
                    </a:lnTo>
                    <a:lnTo>
                      <a:pt x="299" y="841"/>
                    </a:lnTo>
                    <a:lnTo>
                      <a:pt x="296" y="850"/>
                    </a:lnTo>
                    <a:lnTo>
                      <a:pt x="296" y="856"/>
                    </a:lnTo>
                    <a:lnTo>
                      <a:pt x="297" y="851"/>
                    </a:lnTo>
                    <a:lnTo>
                      <a:pt x="303" y="856"/>
                    </a:lnTo>
                    <a:lnTo>
                      <a:pt x="300" y="861"/>
                    </a:lnTo>
                    <a:lnTo>
                      <a:pt x="299" y="856"/>
                    </a:lnTo>
                    <a:lnTo>
                      <a:pt x="300" y="861"/>
                    </a:lnTo>
                    <a:lnTo>
                      <a:pt x="301" y="868"/>
                    </a:lnTo>
                    <a:lnTo>
                      <a:pt x="304" y="869"/>
                    </a:lnTo>
                    <a:lnTo>
                      <a:pt x="467" y="885"/>
                    </a:lnTo>
                    <a:lnTo>
                      <a:pt x="468" y="885"/>
                    </a:lnTo>
                    <a:lnTo>
                      <a:pt x="471" y="884"/>
                    </a:lnTo>
                    <a:lnTo>
                      <a:pt x="474" y="885"/>
                    </a:lnTo>
                    <a:lnTo>
                      <a:pt x="478" y="887"/>
                    </a:lnTo>
                    <a:lnTo>
                      <a:pt x="480" y="881"/>
                    </a:lnTo>
                    <a:lnTo>
                      <a:pt x="486" y="879"/>
                    </a:lnTo>
                    <a:lnTo>
                      <a:pt x="486" y="869"/>
                    </a:lnTo>
                    <a:lnTo>
                      <a:pt x="485" y="865"/>
                    </a:lnTo>
                    <a:lnTo>
                      <a:pt x="480" y="861"/>
                    </a:lnTo>
                    <a:lnTo>
                      <a:pt x="475" y="860"/>
                    </a:lnTo>
                    <a:lnTo>
                      <a:pt x="474" y="854"/>
                    </a:lnTo>
                    <a:lnTo>
                      <a:pt x="476" y="849"/>
                    </a:lnTo>
                    <a:lnTo>
                      <a:pt x="476" y="843"/>
                    </a:lnTo>
                    <a:lnTo>
                      <a:pt x="475" y="838"/>
                    </a:lnTo>
                    <a:lnTo>
                      <a:pt x="476" y="833"/>
                    </a:lnTo>
                    <a:lnTo>
                      <a:pt x="482" y="830"/>
                    </a:lnTo>
                    <a:lnTo>
                      <a:pt x="491" y="818"/>
                    </a:lnTo>
                    <a:lnTo>
                      <a:pt x="494" y="811"/>
                    </a:lnTo>
                    <a:lnTo>
                      <a:pt x="497" y="805"/>
                    </a:lnTo>
                    <a:lnTo>
                      <a:pt x="497" y="796"/>
                    </a:lnTo>
                    <a:lnTo>
                      <a:pt x="499" y="786"/>
                    </a:lnTo>
                    <a:lnTo>
                      <a:pt x="505" y="784"/>
                    </a:lnTo>
                    <a:lnTo>
                      <a:pt x="508" y="778"/>
                    </a:lnTo>
                    <a:lnTo>
                      <a:pt x="525" y="769"/>
                    </a:lnTo>
                    <a:lnTo>
                      <a:pt x="529" y="763"/>
                    </a:lnTo>
                    <a:lnTo>
                      <a:pt x="525" y="758"/>
                    </a:lnTo>
                    <a:close/>
                    <a:moveTo>
                      <a:pt x="129" y="702"/>
                    </a:moveTo>
                    <a:lnTo>
                      <a:pt x="124" y="705"/>
                    </a:lnTo>
                    <a:lnTo>
                      <a:pt x="126" y="710"/>
                    </a:lnTo>
                    <a:lnTo>
                      <a:pt x="131" y="712"/>
                    </a:lnTo>
                    <a:lnTo>
                      <a:pt x="136" y="710"/>
                    </a:lnTo>
                    <a:lnTo>
                      <a:pt x="137" y="708"/>
                    </a:lnTo>
                    <a:lnTo>
                      <a:pt x="133" y="704"/>
                    </a:lnTo>
                    <a:lnTo>
                      <a:pt x="129" y="702"/>
                    </a:lnTo>
                    <a:close/>
                    <a:moveTo>
                      <a:pt x="152" y="705"/>
                    </a:moveTo>
                    <a:lnTo>
                      <a:pt x="148" y="702"/>
                    </a:lnTo>
                    <a:lnTo>
                      <a:pt x="147" y="706"/>
                    </a:lnTo>
                    <a:lnTo>
                      <a:pt x="147" y="710"/>
                    </a:lnTo>
                    <a:lnTo>
                      <a:pt x="152" y="713"/>
                    </a:lnTo>
                    <a:lnTo>
                      <a:pt x="163" y="713"/>
                    </a:lnTo>
                    <a:lnTo>
                      <a:pt x="169" y="710"/>
                    </a:lnTo>
                    <a:lnTo>
                      <a:pt x="163" y="710"/>
                    </a:lnTo>
                    <a:lnTo>
                      <a:pt x="152" y="705"/>
                    </a:lnTo>
                    <a:close/>
                    <a:moveTo>
                      <a:pt x="152" y="773"/>
                    </a:moveTo>
                    <a:lnTo>
                      <a:pt x="155" y="777"/>
                    </a:lnTo>
                    <a:lnTo>
                      <a:pt x="160" y="778"/>
                    </a:lnTo>
                    <a:lnTo>
                      <a:pt x="156" y="773"/>
                    </a:lnTo>
                    <a:lnTo>
                      <a:pt x="152" y="773"/>
                    </a:lnTo>
                    <a:close/>
                    <a:moveTo>
                      <a:pt x="215" y="811"/>
                    </a:moveTo>
                    <a:lnTo>
                      <a:pt x="212" y="805"/>
                    </a:lnTo>
                    <a:lnTo>
                      <a:pt x="213" y="811"/>
                    </a:lnTo>
                    <a:lnTo>
                      <a:pt x="215" y="822"/>
                    </a:lnTo>
                    <a:lnTo>
                      <a:pt x="220" y="826"/>
                    </a:lnTo>
                    <a:lnTo>
                      <a:pt x="226" y="826"/>
                    </a:lnTo>
                    <a:lnTo>
                      <a:pt x="217" y="816"/>
                    </a:lnTo>
                    <a:lnTo>
                      <a:pt x="215" y="811"/>
                    </a:lnTo>
                    <a:close/>
                    <a:moveTo>
                      <a:pt x="231" y="776"/>
                    </a:moveTo>
                    <a:lnTo>
                      <a:pt x="226" y="771"/>
                    </a:lnTo>
                    <a:lnTo>
                      <a:pt x="220" y="769"/>
                    </a:lnTo>
                    <a:lnTo>
                      <a:pt x="226" y="774"/>
                    </a:lnTo>
                    <a:lnTo>
                      <a:pt x="230" y="785"/>
                    </a:lnTo>
                    <a:lnTo>
                      <a:pt x="238" y="786"/>
                    </a:lnTo>
                    <a:lnTo>
                      <a:pt x="236" y="781"/>
                    </a:lnTo>
                    <a:lnTo>
                      <a:pt x="231" y="776"/>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37" name="Freeform 170"/>
              <p:cNvSpPr>
                <a:spLocks noEditPoints="1"/>
              </p:cNvSpPr>
              <p:nvPr/>
            </p:nvSpPr>
            <p:spPr bwMode="auto">
              <a:xfrm>
                <a:off x="1119776" y="1072985"/>
                <a:ext cx="1098162" cy="816556"/>
              </a:xfrm>
              <a:custGeom>
                <a:avLst/>
                <a:gdLst/>
                <a:ahLst/>
                <a:cxnLst>
                  <a:cxn ang="0">
                    <a:pos x="129" y="0"/>
                  </a:cxn>
                  <a:cxn ang="0">
                    <a:pos x="127" y="16"/>
                  </a:cxn>
                  <a:cxn ang="0">
                    <a:pos x="136" y="34"/>
                  </a:cxn>
                  <a:cxn ang="0">
                    <a:pos x="132" y="47"/>
                  </a:cxn>
                  <a:cxn ang="0">
                    <a:pos x="127" y="47"/>
                  </a:cxn>
                  <a:cxn ang="0">
                    <a:pos x="132" y="66"/>
                  </a:cxn>
                  <a:cxn ang="0">
                    <a:pos x="129" y="92"/>
                  </a:cxn>
                  <a:cxn ang="0">
                    <a:pos x="122" y="114"/>
                  </a:cxn>
                  <a:cxn ang="0">
                    <a:pos x="103" y="138"/>
                  </a:cxn>
                  <a:cxn ang="0">
                    <a:pos x="87" y="141"/>
                  </a:cxn>
                  <a:cxn ang="0">
                    <a:pos x="77" y="141"/>
                  </a:cxn>
                  <a:cxn ang="0">
                    <a:pos x="92" y="126"/>
                  </a:cxn>
                  <a:cxn ang="0">
                    <a:pos x="92" y="140"/>
                  </a:cxn>
                  <a:cxn ang="0">
                    <a:pos x="96" y="134"/>
                  </a:cxn>
                  <a:cxn ang="0">
                    <a:pos x="103" y="114"/>
                  </a:cxn>
                  <a:cxn ang="0">
                    <a:pos x="107" y="99"/>
                  </a:cxn>
                  <a:cxn ang="0">
                    <a:pos x="115" y="87"/>
                  </a:cxn>
                  <a:cxn ang="0">
                    <a:pos x="77" y="117"/>
                  </a:cxn>
                  <a:cxn ang="0">
                    <a:pos x="79" y="123"/>
                  </a:cxn>
                  <a:cxn ang="0">
                    <a:pos x="92" y="102"/>
                  </a:cxn>
                  <a:cxn ang="0">
                    <a:pos x="103" y="95"/>
                  </a:cxn>
                  <a:cxn ang="0">
                    <a:pos x="110" y="65"/>
                  </a:cxn>
                  <a:cxn ang="0">
                    <a:pos x="94" y="69"/>
                  </a:cxn>
                  <a:cxn ang="0">
                    <a:pos x="81" y="60"/>
                  </a:cxn>
                  <a:cxn ang="0">
                    <a:pos x="49" y="47"/>
                  </a:cxn>
                  <a:cxn ang="0">
                    <a:pos x="27" y="30"/>
                  </a:cxn>
                  <a:cxn ang="0">
                    <a:pos x="12" y="26"/>
                  </a:cxn>
                  <a:cxn ang="0">
                    <a:pos x="5" y="46"/>
                  </a:cxn>
                  <a:cxn ang="0">
                    <a:pos x="14" y="73"/>
                  </a:cxn>
                  <a:cxn ang="0">
                    <a:pos x="12" y="129"/>
                  </a:cxn>
                  <a:cxn ang="0">
                    <a:pos x="19" y="136"/>
                  </a:cxn>
                  <a:cxn ang="0">
                    <a:pos x="12" y="148"/>
                  </a:cxn>
                  <a:cxn ang="0">
                    <a:pos x="11" y="157"/>
                  </a:cxn>
                  <a:cxn ang="0">
                    <a:pos x="16" y="163"/>
                  </a:cxn>
                  <a:cxn ang="0">
                    <a:pos x="15" y="184"/>
                  </a:cxn>
                  <a:cxn ang="0">
                    <a:pos x="8" y="172"/>
                  </a:cxn>
                  <a:cxn ang="0">
                    <a:pos x="9" y="198"/>
                  </a:cxn>
                  <a:cxn ang="0">
                    <a:pos x="30" y="202"/>
                  </a:cxn>
                  <a:cxn ang="0">
                    <a:pos x="41" y="214"/>
                  </a:cxn>
                  <a:cxn ang="0">
                    <a:pos x="58" y="225"/>
                  </a:cxn>
                  <a:cxn ang="0">
                    <a:pos x="68" y="270"/>
                  </a:cxn>
                  <a:cxn ang="0">
                    <a:pos x="87" y="278"/>
                  </a:cxn>
                  <a:cxn ang="0">
                    <a:pos x="113" y="273"/>
                  </a:cxn>
                  <a:cxn ang="0">
                    <a:pos x="137" y="279"/>
                  </a:cxn>
                  <a:cxn ang="0">
                    <a:pos x="160" y="289"/>
                  </a:cxn>
                  <a:cxn ang="0">
                    <a:pos x="191" y="293"/>
                  </a:cxn>
                  <a:cxn ang="0">
                    <a:pos x="235" y="289"/>
                  </a:cxn>
                  <a:cxn ang="0">
                    <a:pos x="262" y="290"/>
                  </a:cxn>
                  <a:cxn ang="0">
                    <a:pos x="391" y="313"/>
                  </a:cxn>
                  <a:cxn ang="0">
                    <a:pos x="391" y="277"/>
                  </a:cxn>
                  <a:cxn ang="0">
                    <a:pos x="381" y="62"/>
                  </a:cxn>
                  <a:cxn ang="0">
                    <a:pos x="99" y="24"/>
                  </a:cxn>
                  <a:cxn ang="0">
                    <a:pos x="115" y="24"/>
                  </a:cxn>
                  <a:cxn ang="0">
                    <a:pos x="113" y="20"/>
                  </a:cxn>
                  <a:cxn ang="0">
                    <a:pos x="126" y="56"/>
                  </a:cxn>
                  <a:cxn ang="0">
                    <a:pos x="111" y="60"/>
                  </a:cxn>
                  <a:cxn ang="0">
                    <a:pos x="119" y="81"/>
                  </a:cxn>
                  <a:cxn ang="0">
                    <a:pos x="129" y="81"/>
                  </a:cxn>
                  <a:cxn ang="0">
                    <a:pos x="115" y="60"/>
                  </a:cxn>
                </a:cxnLst>
                <a:rect l="0" t="0" r="r" b="b"/>
                <a:pathLst>
                  <a:path w="433" h="313">
                    <a:moveTo>
                      <a:pt x="381" y="62"/>
                    </a:moveTo>
                    <a:lnTo>
                      <a:pt x="285" y="41"/>
                    </a:lnTo>
                    <a:lnTo>
                      <a:pt x="202" y="20"/>
                    </a:lnTo>
                    <a:lnTo>
                      <a:pt x="129" y="0"/>
                    </a:lnTo>
                    <a:lnTo>
                      <a:pt x="125" y="4"/>
                    </a:lnTo>
                    <a:lnTo>
                      <a:pt x="125" y="8"/>
                    </a:lnTo>
                    <a:lnTo>
                      <a:pt x="127" y="13"/>
                    </a:lnTo>
                    <a:lnTo>
                      <a:pt x="127" y="16"/>
                    </a:lnTo>
                    <a:lnTo>
                      <a:pt x="132" y="22"/>
                    </a:lnTo>
                    <a:lnTo>
                      <a:pt x="137" y="24"/>
                    </a:lnTo>
                    <a:lnTo>
                      <a:pt x="136" y="28"/>
                    </a:lnTo>
                    <a:lnTo>
                      <a:pt x="136" y="34"/>
                    </a:lnTo>
                    <a:lnTo>
                      <a:pt x="136" y="39"/>
                    </a:lnTo>
                    <a:lnTo>
                      <a:pt x="130" y="37"/>
                    </a:lnTo>
                    <a:lnTo>
                      <a:pt x="133" y="42"/>
                    </a:lnTo>
                    <a:lnTo>
                      <a:pt x="132" y="47"/>
                    </a:lnTo>
                    <a:lnTo>
                      <a:pt x="125" y="43"/>
                    </a:lnTo>
                    <a:lnTo>
                      <a:pt x="122" y="43"/>
                    </a:lnTo>
                    <a:lnTo>
                      <a:pt x="122" y="49"/>
                    </a:lnTo>
                    <a:lnTo>
                      <a:pt x="127" y="47"/>
                    </a:lnTo>
                    <a:lnTo>
                      <a:pt x="129" y="53"/>
                    </a:lnTo>
                    <a:lnTo>
                      <a:pt x="133" y="60"/>
                    </a:lnTo>
                    <a:lnTo>
                      <a:pt x="132" y="64"/>
                    </a:lnTo>
                    <a:lnTo>
                      <a:pt x="132" y="66"/>
                    </a:lnTo>
                    <a:lnTo>
                      <a:pt x="132" y="77"/>
                    </a:lnTo>
                    <a:lnTo>
                      <a:pt x="134" y="81"/>
                    </a:lnTo>
                    <a:lnTo>
                      <a:pt x="134" y="87"/>
                    </a:lnTo>
                    <a:lnTo>
                      <a:pt x="129" y="92"/>
                    </a:lnTo>
                    <a:lnTo>
                      <a:pt x="123" y="99"/>
                    </a:lnTo>
                    <a:lnTo>
                      <a:pt x="123" y="104"/>
                    </a:lnTo>
                    <a:lnTo>
                      <a:pt x="118" y="108"/>
                    </a:lnTo>
                    <a:lnTo>
                      <a:pt x="122" y="114"/>
                    </a:lnTo>
                    <a:lnTo>
                      <a:pt x="118" y="119"/>
                    </a:lnTo>
                    <a:lnTo>
                      <a:pt x="118" y="130"/>
                    </a:lnTo>
                    <a:lnTo>
                      <a:pt x="114" y="136"/>
                    </a:lnTo>
                    <a:lnTo>
                      <a:pt x="103" y="138"/>
                    </a:lnTo>
                    <a:lnTo>
                      <a:pt x="100" y="142"/>
                    </a:lnTo>
                    <a:lnTo>
                      <a:pt x="95" y="146"/>
                    </a:lnTo>
                    <a:lnTo>
                      <a:pt x="89" y="146"/>
                    </a:lnTo>
                    <a:lnTo>
                      <a:pt x="87" y="141"/>
                    </a:lnTo>
                    <a:lnTo>
                      <a:pt x="81" y="144"/>
                    </a:lnTo>
                    <a:lnTo>
                      <a:pt x="80" y="149"/>
                    </a:lnTo>
                    <a:lnTo>
                      <a:pt x="77" y="145"/>
                    </a:lnTo>
                    <a:lnTo>
                      <a:pt x="77" y="141"/>
                    </a:lnTo>
                    <a:lnTo>
                      <a:pt x="73" y="140"/>
                    </a:lnTo>
                    <a:lnTo>
                      <a:pt x="77" y="138"/>
                    </a:lnTo>
                    <a:lnTo>
                      <a:pt x="81" y="134"/>
                    </a:lnTo>
                    <a:lnTo>
                      <a:pt x="92" y="126"/>
                    </a:lnTo>
                    <a:lnTo>
                      <a:pt x="92" y="131"/>
                    </a:lnTo>
                    <a:lnTo>
                      <a:pt x="89" y="137"/>
                    </a:lnTo>
                    <a:lnTo>
                      <a:pt x="89" y="142"/>
                    </a:lnTo>
                    <a:lnTo>
                      <a:pt x="92" y="140"/>
                    </a:lnTo>
                    <a:lnTo>
                      <a:pt x="92" y="134"/>
                    </a:lnTo>
                    <a:lnTo>
                      <a:pt x="96" y="129"/>
                    </a:lnTo>
                    <a:lnTo>
                      <a:pt x="102" y="129"/>
                    </a:lnTo>
                    <a:lnTo>
                      <a:pt x="96" y="134"/>
                    </a:lnTo>
                    <a:lnTo>
                      <a:pt x="102" y="137"/>
                    </a:lnTo>
                    <a:lnTo>
                      <a:pt x="111" y="118"/>
                    </a:lnTo>
                    <a:lnTo>
                      <a:pt x="108" y="112"/>
                    </a:lnTo>
                    <a:lnTo>
                      <a:pt x="103" y="114"/>
                    </a:lnTo>
                    <a:lnTo>
                      <a:pt x="103" y="108"/>
                    </a:lnTo>
                    <a:lnTo>
                      <a:pt x="108" y="110"/>
                    </a:lnTo>
                    <a:lnTo>
                      <a:pt x="108" y="106"/>
                    </a:lnTo>
                    <a:lnTo>
                      <a:pt x="107" y="99"/>
                    </a:lnTo>
                    <a:lnTo>
                      <a:pt x="114" y="100"/>
                    </a:lnTo>
                    <a:lnTo>
                      <a:pt x="118" y="98"/>
                    </a:lnTo>
                    <a:lnTo>
                      <a:pt x="118" y="92"/>
                    </a:lnTo>
                    <a:lnTo>
                      <a:pt x="115" y="87"/>
                    </a:lnTo>
                    <a:lnTo>
                      <a:pt x="103" y="98"/>
                    </a:lnTo>
                    <a:lnTo>
                      <a:pt x="99" y="103"/>
                    </a:lnTo>
                    <a:lnTo>
                      <a:pt x="88" y="107"/>
                    </a:lnTo>
                    <a:lnTo>
                      <a:pt x="77" y="117"/>
                    </a:lnTo>
                    <a:lnTo>
                      <a:pt x="79" y="122"/>
                    </a:lnTo>
                    <a:lnTo>
                      <a:pt x="84" y="121"/>
                    </a:lnTo>
                    <a:lnTo>
                      <a:pt x="89" y="122"/>
                    </a:lnTo>
                    <a:lnTo>
                      <a:pt x="79" y="123"/>
                    </a:lnTo>
                    <a:lnTo>
                      <a:pt x="73" y="119"/>
                    </a:lnTo>
                    <a:lnTo>
                      <a:pt x="77" y="114"/>
                    </a:lnTo>
                    <a:lnTo>
                      <a:pt x="88" y="106"/>
                    </a:lnTo>
                    <a:lnTo>
                      <a:pt x="92" y="102"/>
                    </a:lnTo>
                    <a:lnTo>
                      <a:pt x="102" y="91"/>
                    </a:lnTo>
                    <a:lnTo>
                      <a:pt x="100" y="95"/>
                    </a:lnTo>
                    <a:lnTo>
                      <a:pt x="100" y="100"/>
                    </a:lnTo>
                    <a:lnTo>
                      <a:pt x="103" y="95"/>
                    </a:lnTo>
                    <a:lnTo>
                      <a:pt x="108" y="91"/>
                    </a:lnTo>
                    <a:lnTo>
                      <a:pt x="111" y="84"/>
                    </a:lnTo>
                    <a:lnTo>
                      <a:pt x="107" y="70"/>
                    </a:lnTo>
                    <a:lnTo>
                      <a:pt x="110" y="65"/>
                    </a:lnTo>
                    <a:lnTo>
                      <a:pt x="103" y="69"/>
                    </a:lnTo>
                    <a:lnTo>
                      <a:pt x="103" y="75"/>
                    </a:lnTo>
                    <a:lnTo>
                      <a:pt x="99" y="66"/>
                    </a:lnTo>
                    <a:lnTo>
                      <a:pt x="94" y="69"/>
                    </a:lnTo>
                    <a:lnTo>
                      <a:pt x="94" y="64"/>
                    </a:lnTo>
                    <a:lnTo>
                      <a:pt x="92" y="58"/>
                    </a:lnTo>
                    <a:lnTo>
                      <a:pt x="87" y="60"/>
                    </a:lnTo>
                    <a:lnTo>
                      <a:pt x="81" y="60"/>
                    </a:lnTo>
                    <a:lnTo>
                      <a:pt x="76" y="56"/>
                    </a:lnTo>
                    <a:lnTo>
                      <a:pt x="65" y="54"/>
                    </a:lnTo>
                    <a:lnTo>
                      <a:pt x="60" y="50"/>
                    </a:lnTo>
                    <a:lnTo>
                      <a:pt x="49" y="47"/>
                    </a:lnTo>
                    <a:lnTo>
                      <a:pt x="42" y="42"/>
                    </a:lnTo>
                    <a:lnTo>
                      <a:pt x="38" y="38"/>
                    </a:lnTo>
                    <a:lnTo>
                      <a:pt x="33" y="34"/>
                    </a:lnTo>
                    <a:lnTo>
                      <a:pt x="27" y="30"/>
                    </a:lnTo>
                    <a:lnTo>
                      <a:pt x="18" y="20"/>
                    </a:lnTo>
                    <a:lnTo>
                      <a:pt x="12" y="18"/>
                    </a:lnTo>
                    <a:lnTo>
                      <a:pt x="14" y="24"/>
                    </a:lnTo>
                    <a:lnTo>
                      <a:pt x="12" y="26"/>
                    </a:lnTo>
                    <a:lnTo>
                      <a:pt x="11" y="31"/>
                    </a:lnTo>
                    <a:lnTo>
                      <a:pt x="7" y="37"/>
                    </a:lnTo>
                    <a:lnTo>
                      <a:pt x="7" y="42"/>
                    </a:lnTo>
                    <a:lnTo>
                      <a:pt x="5" y="46"/>
                    </a:lnTo>
                    <a:lnTo>
                      <a:pt x="5" y="51"/>
                    </a:lnTo>
                    <a:lnTo>
                      <a:pt x="7" y="57"/>
                    </a:lnTo>
                    <a:lnTo>
                      <a:pt x="11" y="64"/>
                    </a:lnTo>
                    <a:lnTo>
                      <a:pt x="14" y="73"/>
                    </a:lnTo>
                    <a:lnTo>
                      <a:pt x="14" y="80"/>
                    </a:lnTo>
                    <a:lnTo>
                      <a:pt x="11" y="100"/>
                    </a:lnTo>
                    <a:lnTo>
                      <a:pt x="14" y="114"/>
                    </a:lnTo>
                    <a:lnTo>
                      <a:pt x="12" y="129"/>
                    </a:lnTo>
                    <a:lnTo>
                      <a:pt x="9" y="136"/>
                    </a:lnTo>
                    <a:lnTo>
                      <a:pt x="12" y="137"/>
                    </a:lnTo>
                    <a:lnTo>
                      <a:pt x="14" y="131"/>
                    </a:lnTo>
                    <a:lnTo>
                      <a:pt x="19" y="136"/>
                    </a:lnTo>
                    <a:lnTo>
                      <a:pt x="23" y="141"/>
                    </a:lnTo>
                    <a:lnTo>
                      <a:pt x="28" y="142"/>
                    </a:lnTo>
                    <a:lnTo>
                      <a:pt x="20" y="144"/>
                    </a:lnTo>
                    <a:lnTo>
                      <a:pt x="12" y="148"/>
                    </a:lnTo>
                    <a:lnTo>
                      <a:pt x="11" y="142"/>
                    </a:lnTo>
                    <a:lnTo>
                      <a:pt x="8" y="153"/>
                    </a:lnTo>
                    <a:lnTo>
                      <a:pt x="11" y="159"/>
                    </a:lnTo>
                    <a:lnTo>
                      <a:pt x="11" y="157"/>
                    </a:lnTo>
                    <a:lnTo>
                      <a:pt x="22" y="161"/>
                    </a:lnTo>
                    <a:lnTo>
                      <a:pt x="24" y="167"/>
                    </a:lnTo>
                    <a:lnTo>
                      <a:pt x="22" y="167"/>
                    </a:lnTo>
                    <a:lnTo>
                      <a:pt x="16" y="163"/>
                    </a:lnTo>
                    <a:lnTo>
                      <a:pt x="14" y="168"/>
                    </a:lnTo>
                    <a:lnTo>
                      <a:pt x="15" y="174"/>
                    </a:lnTo>
                    <a:lnTo>
                      <a:pt x="11" y="179"/>
                    </a:lnTo>
                    <a:lnTo>
                      <a:pt x="15" y="184"/>
                    </a:lnTo>
                    <a:lnTo>
                      <a:pt x="14" y="186"/>
                    </a:lnTo>
                    <a:lnTo>
                      <a:pt x="11" y="182"/>
                    </a:lnTo>
                    <a:lnTo>
                      <a:pt x="5" y="182"/>
                    </a:lnTo>
                    <a:lnTo>
                      <a:pt x="8" y="172"/>
                    </a:lnTo>
                    <a:lnTo>
                      <a:pt x="7" y="167"/>
                    </a:lnTo>
                    <a:lnTo>
                      <a:pt x="0" y="193"/>
                    </a:lnTo>
                    <a:lnTo>
                      <a:pt x="5" y="193"/>
                    </a:lnTo>
                    <a:lnTo>
                      <a:pt x="9" y="198"/>
                    </a:lnTo>
                    <a:lnTo>
                      <a:pt x="20" y="195"/>
                    </a:lnTo>
                    <a:lnTo>
                      <a:pt x="23" y="201"/>
                    </a:lnTo>
                    <a:lnTo>
                      <a:pt x="28" y="202"/>
                    </a:lnTo>
                    <a:lnTo>
                      <a:pt x="30" y="202"/>
                    </a:lnTo>
                    <a:lnTo>
                      <a:pt x="33" y="203"/>
                    </a:lnTo>
                    <a:lnTo>
                      <a:pt x="34" y="205"/>
                    </a:lnTo>
                    <a:lnTo>
                      <a:pt x="35" y="209"/>
                    </a:lnTo>
                    <a:lnTo>
                      <a:pt x="41" y="214"/>
                    </a:lnTo>
                    <a:lnTo>
                      <a:pt x="46" y="214"/>
                    </a:lnTo>
                    <a:lnTo>
                      <a:pt x="50" y="216"/>
                    </a:lnTo>
                    <a:lnTo>
                      <a:pt x="53" y="220"/>
                    </a:lnTo>
                    <a:lnTo>
                      <a:pt x="58" y="225"/>
                    </a:lnTo>
                    <a:lnTo>
                      <a:pt x="61" y="236"/>
                    </a:lnTo>
                    <a:lnTo>
                      <a:pt x="58" y="263"/>
                    </a:lnTo>
                    <a:lnTo>
                      <a:pt x="60" y="266"/>
                    </a:lnTo>
                    <a:lnTo>
                      <a:pt x="68" y="270"/>
                    </a:lnTo>
                    <a:lnTo>
                      <a:pt x="73" y="273"/>
                    </a:lnTo>
                    <a:lnTo>
                      <a:pt x="76" y="274"/>
                    </a:lnTo>
                    <a:lnTo>
                      <a:pt x="81" y="277"/>
                    </a:lnTo>
                    <a:lnTo>
                      <a:pt x="87" y="278"/>
                    </a:lnTo>
                    <a:lnTo>
                      <a:pt x="98" y="277"/>
                    </a:lnTo>
                    <a:lnTo>
                      <a:pt x="102" y="275"/>
                    </a:lnTo>
                    <a:lnTo>
                      <a:pt x="107" y="273"/>
                    </a:lnTo>
                    <a:lnTo>
                      <a:pt x="113" y="273"/>
                    </a:lnTo>
                    <a:lnTo>
                      <a:pt x="118" y="274"/>
                    </a:lnTo>
                    <a:lnTo>
                      <a:pt x="127" y="275"/>
                    </a:lnTo>
                    <a:lnTo>
                      <a:pt x="133" y="278"/>
                    </a:lnTo>
                    <a:lnTo>
                      <a:pt x="137" y="279"/>
                    </a:lnTo>
                    <a:lnTo>
                      <a:pt x="144" y="283"/>
                    </a:lnTo>
                    <a:lnTo>
                      <a:pt x="144" y="287"/>
                    </a:lnTo>
                    <a:lnTo>
                      <a:pt x="155" y="287"/>
                    </a:lnTo>
                    <a:lnTo>
                      <a:pt x="160" y="289"/>
                    </a:lnTo>
                    <a:lnTo>
                      <a:pt x="176" y="286"/>
                    </a:lnTo>
                    <a:lnTo>
                      <a:pt x="182" y="287"/>
                    </a:lnTo>
                    <a:lnTo>
                      <a:pt x="187" y="292"/>
                    </a:lnTo>
                    <a:lnTo>
                      <a:pt x="191" y="293"/>
                    </a:lnTo>
                    <a:lnTo>
                      <a:pt x="197" y="293"/>
                    </a:lnTo>
                    <a:lnTo>
                      <a:pt x="207" y="290"/>
                    </a:lnTo>
                    <a:lnTo>
                      <a:pt x="218" y="289"/>
                    </a:lnTo>
                    <a:lnTo>
                      <a:pt x="235" y="289"/>
                    </a:lnTo>
                    <a:lnTo>
                      <a:pt x="240" y="286"/>
                    </a:lnTo>
                    <a:lnTo>
                      <a:pt x="244" y="287"/>
                    </a:lnTo>
                    <a:lnTo>
                      <a:pt x="256" y="289"/>
                    </a:lnTo>
                    <a:lnTo>
                      <a:pt x="262" y="290"/>
                    </a:lnTo>
                    <a:lnTo>
                      <a:pt x="267" y="292"/>
                    </a:lnTo>
                    <a:lnTo>
                      <a:pt x="273" y="287"/>
                    </a:lnTo>
                    <a:lnTo>
                      <a:pt x="324" y="300"/>
                    </a:lnTo>
                    <a:lnTo>
                      <a:pt x="391" y="313"/>
                    </a:lnTo>
                    <a:lnTo>
                      <a:pt x="389" y="309"/>
                    </a:lnTo>
                    <a:lnTo>
                      <a:pt x="391" y="293"/>
                    </a:lnTo>
                    <a:lnTo>
                      <a:pt x="388" y="282"/>
                    </a:lnTo>
                    <a:lnTo>
                      <a:pt x="391" y="277"/>
                    </a:lnTo>
                    <a:lnTo>
                      <a:pt x="392" y="260"/>
                    </a:lnTo>
                    <a:lnTo>
                      <a:pt x="431" y="76"/>
                    </a:lnTo>
                    <a:lnTo>
                      <a:pt x="433" y="73"/>
                    </a:lnTo>
                    <a:lnTo>
                      <a:pt x="381" y="62"/>
                    </a:lnTo>
                    <a:close/>
                    <a:moveTo>
                      <a:pt x="104" y="37"/>
                    </a:moveTo>
                    <a:lnTo>
                      <a:pt x="106" y="31"/>
                    </a:lnTo>
                    <a:lnTo>
                      <a:pt x="102" y="26"/>
                    </a:lnTo>
                    <a:lnTo>
                      <a:pt x="99" y="24"/>
                    </a:lnTo>
                    <a:lnTo>
                      <a:pt x="96" y="31"/>
                    </a:lnTo>
                    <a:lnTo>
                      <a:pt x="99" y="37"/>
                    </a:lnTo>
                    <a:lnTo>
                      <a:pt x="104" y="37"/>
                    </a:lnTo>
                    <a:close/>
                    <a:moveTo>
                      <a:pt x="115" y="24"/>
                    </a:moveTo>
                    <a:lnTo>
                      <a:pt x="118" y="30"/>
                    </a:lnTo>
                    <a:lnTo>
                      <a:pt x="121" y="24"/>
                    </a:lnTo>
                    <a:lnTo>
                      <a:pt x="115" y="20"/>
                    </a:lnTo>
                    <a:lnTo>
                      <a:pt x="113" y="20"/>
                    </a:lnTo>
                    <a:lnTo>
                      <a:pt x="110" y="26"/>
                    </a:lnTo>
                    <a:lnTo>
                      <a:pt x="114" y="30"/>
                    </a:lnTo>
                    <a:lnTo>
                      <a:pt x="115" y="24"/>
                    </a:lnTo>
                    <a:close/>
                    <a:moveTo>
                      <a:pt x="126" y="56"/>
                    </a:moveTo>
                    <a:lnTo>
                      <a:pt x="125" y="50"/>
                    </a:lnTo>
                    <a:lnTo>
                      <a:pt x="123" y="50"/>
                    </a:lnTo>
                    <a:lnTo>
                      <a:pt x="118" y="54"/>
                    </a:lnTo>
                    <a:lnTo>
                      <a:pt x="111" y="60"/>
                    </a:lnTo>
                    <a:lnTo>
                      <a:pt x="114" y="65"/>
                    </a:lnTo>
                    <a:lnTo>
                      <a:pt x="118" y="70"/>
                    </a:lnTo>
                    <a:lnTo>
                      <a:pt x="118" y="76"/>
                    </a:lnTo>
                    <a:lnTo>
                      <a:pt x="119" y="81"/>
                    </a:lnTo>
                    <a:lnTo>
                      <a:pt x="123" y="87"/>
                    </a:lnTo>
                    <a:lnTo>
                      <a:pt x="123" y="89"/>
                    </a:lnTo>
                    <a:lnTo>
                      <a:pt x="129" y="87"/>
                    </a:lnTo>
                    <a:lnTo>
                      <a:pt x="129" y="81"/>
                    </a:lnTo>
                    <a:lnTo>
                      <a:pt x="125" y="77"/>
                    </a:lnTo>
                    <a:lnTo>
                      <a:pt x="119" y="77"/>
                    </a:lnTo>
                    <a:lnTo>
                      <a:pt x="121" y="65"/>
                    </a:lnTo>
                    <a:lnTo>
                      <a:pt x="115" y="60"/>
                    </a:lnTo>
                    <a:lnTo>
                      <a:pt x="121" y="57"/>
                    </a:lnTo>
                    <a:lnTo>
                      <a:pt x="126" y="56"/>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38" name="Freeform 172"/>
              <p:cNvSpPr>
                <a:spLocks noEditPoints="1"/>
              </p:cNvSpPr>
              <p:nvPr/>
            </p:nvSpPr>
            <p:spPr bwMode="auto">
              <a:xfrm>
                <a:off x="3280594" y="4206160"/>
                <a:ext cx="2302844" cy="2311401"/>
              </a:xfrm>
              <a:custGeom>
                <a:avLst/>
                <a:gdLst/>
                <a:ahLst/>
                <a:cxnLst>
                  <a:cxn ang="0">
                    <a:pos x="649" y="837"/>
                  </a:cxn>
                  <a:cxn ang="0">
                    <a:pos x="640" y="817"/>
                  </a:cxn>
                  <a:cxn ang="0">
                    <a:pos x="898" y="429"/>
                  </a:cxn>
                  <a:cxn ang="0">
                    <a:pos x="871" y="382"/>
                  </a:cxn>
                  <a:cxn ang="0">
                    <a:pos x="822" y="243"/>
                  </a:cxn>
                  <a:cxn ang="0">
                    <a:pos x="773" y="230"/>
                  </a:cxn>
                  <a:cxn ang="0">
                    <a:pos x="727" y="232"/>
                  </a:cxn>
                  <a:cxn ang="0">
                    <a:pos x="689" y="228"/>
                  </a:cxn>
                  <a:cxn ang="0">
                    <a:pos x="660" y="241"/>
                  </a:cxn>
                  <a:cxn ang="0">
                    <a:pos x="635" y="227"/>
                  </a:cxn>
                  <a:cxn ang="0">
                    <a:pos x="602" y="219"/>
                  </a:cxn>
                  <a:cxn ang="0">
                    <a:pos x="563" y="209"/>
                  </a:cxn>
                  <a:cxn ang="0">
                    <a:pos x="521" y="200"/>
                  </a:cxn>
                  <a:cxn ang="0">
                    <a:pos x="495" y="184"/>
                  </a:cxn>
                  <a:cxn ang="0">
                    <a:pos x="465" y="10"/>
                  </a:cxn>
                  <a:cxn ang="0">
                    <a:pos x="253" y="280"/>
                  </a:cxn>
                  <a:cxn ang="0">
                    <a:pos x="0" y="353"/>
                  </a:cxn>
                  <a:cxn ang="0">
                    <a:pos x="21" y="382"/>
                  </a:cxn>
                  <a:cxn ang="0">
                    <a:pos x="69" y="441"/>
                  </a:cxn>
                  <a:cxn ang="0">
                    <a:pos x="112" y="482"/>
                  </a:cxn>
                  <a:cxn ang="0">
                    <a:pos x="134" y="558"/>
                  </a:cxn>
                  <a:cxn ang="0">
                    <a:pos x="184" y="596"/>
                  </a:cxn>
                  <a:cxn ang="0">
                    <a:pos x="230" y="611"/>
                  </a:cxn>
                  <a:cxn ang="0">
                    <a:pos x="263" y="561"/>
                  </a:cxn>
                  <a:cxn ang="0">
                    <a:pos x="304" y="554"/>
                  </a:cxn>
                  <a:cxn ang="0">
                    <a:pos x="354" y="562"/>
                  </a:cxn>
                  <a:cxn ang="0">
                    <a:pos x="380" y="592"/>
                  </a:cxn>
                  <a:cxn ang="0">
                    <a:pos x="419" y="654"/>
                  </a:cxn>
                  <a:cxn ang="0">
                    <a:pos x="447" y="702"/>
                  </a:cxn>
                  <a:cxn ang="0">
                    <a:pos x="484" y="745"/>
                  </a:cxn>
                  <a:cxn ang="0">
                    <a:pos x="488" y="786"/>
                  </a:cxn>
                  <a:cxn ang="0">
                    <a:pos x="514" y="840"/>
                  </a:cxn>
                  <a:cxn ang="0">
                    <a:pos x="554" y="855"/>
                  </a:cxn>
                  <a:cxn ang="0">
                    <a:pos x="629" y="882"/>
                  </a:cxn>
                  <a:cxn ang="0">
                    <a:pos x="649" y="877"/>
                  </a:cxn>
                  <a:cxn ang="0">
                    <a:pos x="635" y="830"/>
                  </a:cxn>
                  <a:cxn ang="0">
                    <a:pos x="632" y="787"/>
                  </a:cxn>
                  <a:cxn ang="0">
                    <a:pos x="610" y="756"/>
                  </a:cxn>
                  <a:cxn ang="0">
                    <a:pos x="645" y="740"/>
                  </a:cxn>
                  <a:cxn ang="0">
                    <a:pos x="647" y="722"/>
                  </a:cxn>
                  <a:cxn ang="0">
                    <a:pos x="655" y="702"/>
                  </a:cxn>
                  <a:cxn ang="0">
                    <a:pos x="671" y="700"/>
                  </a:cxn>
                  <a:cxn ang="0">
                    <a:pos x="693" y="685"/>
                  </a:cxn>
                  <a:cxn ang="0">
                    <a:pos x="697" y="653"/>
                  </a:cxn>
                  <a:cxn ang="0">
                    <a:pos x="721" y="656"/>
                  </a:cxn>
                  <a:cxn ang="0">
                    <a:pos x="739" y="662"/>
                  </a:cxn>
                  <a:cxn ang="0">
                    <a:pos x="774" y="643"/>
                  </a:cxn>
                  <a:cxn ang="0">
                    <a:pos x="818" y="596"/>
                  </a:cxn>
                  <a:cxn ang="0">
                    <a:pos x="819" y="569"/>
                  </a:cxn>
                  <a:cxn ang="0">
                    <a:pos x="839" y="585"/>
                  </a:cxn>
                  <a:cxn ang="0">
                    <a:pos x="875" y="571"/>
                  </a:cxn>
                  <a:cxn ang="0">
                    <a:pos x="898" y="520"/>
                  </a:cxn>
                  <a:cxn ang="0">
                    <a:pos x="907" y="471"/>
                  </a:cxn>
                  <a:cxn ang="0">
                    <a:pos x="648" y="749"/>
                  </a:cxn>
                  <a:cxn ang="0">
                    <a:pos x="667" y="718"/>
                  </a:cxn>
                  <a:cxn ang="0">
                    <a:pos x="683" y="696"/>
                  </a:cxn>
                  <a:cxn ang="0">
                    <a:pos x="812" y="611"/>
                  </a:cxn>
                </a:cxnLst>
                <a:rect l="0" t="0" r="r" b="b"/>
                <a:pathLst>
                  <a:path w="908" h="886">
                    <a:moveTo>
                      <a:pt x="644" y="826"/>
                    </a:moveTo>
                    <a:lnTo>
                      <a:pt x="644" y="830"/>
                    </a:lnTo>
                    <a:lnTo>
                      <a:pt x="648" y="836"/>
                    </a:lnTo>
                    <a:lnTo>
                      <a:pt x="651" y="848"/>
                    </a:lnTo>
                    <a:lnTo>
                      <a:pt x="652" y="859"/>
                    </a:lnTo>
                    <a:lnTo>
                      <a:pt x="653" y="864"/>
                    </a:lnTo>
                    <a:lnTo>
                      <a:pt x="652" y="848"/>
                    </a:lnTo>
                    <a:lnTo>
                      <a:pt x="649" y="837"/>
                    </a:lnTo>
                    <a:lnTo>
                      <a:pt x="640" y="807"/>
                    </a:lnTo>
                    <a:lnTo>
                      <a:pt x="637" y="790"/>
                    </a:lnTo>
                    <a:lnTo>
                      <a:pt x="637" y="779"/>
                    </a:lnTo>
                    <a:lnTo>
                      <a:pt x="637" y="791"/>
                    </a:lnTo>
                    <a:lnTo>
                      <a:pt x="637" y="795"/>
                    </a:lnTo>
                    <a:lnTo>
                      <a:pt x="637" y="806"/>
                    </a:lnTo>
                    <a:lnTo>
                      <a:pt x="640" y="811"/>
                    </a:lnTo>
                    <a:lnTo>
                      <a:pt x="640" y="817"/>
                    </a:lnTo>
                    <a:lnTo>
                      <a:pt x="644" y="826"/>
                    </a:lnTo>
                    <a:close/>
                    <a:moveTo>
                      <a:pt x="907" y="460"/>
                    </a:moveTo>
                    <a:lnTo>
                      <a:pt x="908" y="456"/>
                    </a:lnTo>
                    <a:lnTo>
                      <a:pt x="907" y="451"/>
                    </a:lnTo>
                    <a:lnTo>
                      <a:pt x="908" y="447"/>
                    </a:lnTo>
                    <a:lnTo>
                      <a:pt x="906" y="445"/>
                    </a:lnTo>
                    <a:lnTo>
                      <a:pt x="898" y="434"/>
                    </a:lnTo>
                    <a:lnTo>
                      <a:pt x="898" y="429"/>
                    </a:lnTo>
                    <a:lnTo>
                      <a:pt x="895" y="425"/>
                    </a:lnTo>
                    <a:lnTo>
                      <a:pt x="894" y="424"/>
                    </a:lnTo>
                    <a:lnTo>
                      <a:pt x="891" y="418"/>
                    </a:lnTo>
                    <a:lnTo>
                      <a:pt x="887" y="413"/>
                    </a:lnTo>
                    <a:lnTo>
                      <a:pt x="887" y="405"/>
                    </a:lnTo>
                    <a:lnTo>
                      <a:pt x="883" y="394"/>
                    </a:lnTo>
                    <a:lnTo>
                      <a:pt x="880" y="390"/>
                    </a:lnTo>
                    <a:lnTo>
                      <a:pt x="871" y="382"/>
                    </a:lnTo>
                    <a:lnTo>
                      <a:pt x="868" y="297"/>
                    </a:lnTo>
                    <a:lnTo>
                      <a:pt x="866" y="253"/>
                    </a:lnTo>
                    <a:lnTo>
                      <a:pt x="850" y="250"/>
                    </a:lnTo>
                    <a:lnTo>
                      <a:pt x="845" y="254"/>
                    </a:lnTo>
                    <a:lnTo>
                      <a:pt x="839" y="250"/>
                    </a:lnTo>
                    <a:lnTo>
                      <a:pt x="839" y="247"/>
                    </a:lnTo>
                    <a:lnTo>
                      <a:pt x="837" y="246"/>
                    </a:lnTo>
                    <a:lnTo>
                      <a:pt x="822" y="243"/>
                    </a:lnTo>
                    <a:lnTo>
                      <a:pt x="816" y="239"/>
                    </a:lnTo>
                    <a:lnTo>
                      <a:pt x="812" y="238"/>
                    </a:lnTo>
                    <a:lnTo>
                      <a:pt x="801" y="230"/>
                    </a:lnTo>
                    <a:lnTo>
                      <a:pt x="789" y="223"/>
                    </a:lnTo>
                    <a:lnTo>
                      <a:pt x="785" y="223"/>
                    </a:lnTo>
                    <a:lnTo>
                      <a:pt x="781" y="227"/>
                    </a:lnTo>
                    <a:lnTo>
                      <a:pt x="778" y="230"/>
                    </a:lnTo>
                    <a:lnTo>
                      <a:pt x="773" y="230"/>
                    </a:lnTo>
                    <a:lnTo>
                      <a:pt x="769" y="228"/>
                    </a:lnTo>
                    <a:lnTo>
                      <a:pt x="763" y="223"/>
                    </a:lnTo>
                    <a:lnTo>
                      <a:pt x="753" y="227"/>
                    </a:lnTo>
                    <a:lnTo>
                      <a:pt x="748" y="231"/>
                    </a:lnTo>
                    <a:lnTo>
                      <a:pt x="743" y="231"/>
                    </a:lnTo>
                    <a:lnTo>
                      <a:pt x="738" y="227"/>
                    </a:lnTo>
                    <a:lnTo>
                      <a:pt x="734" y="231"/>
                    </a:lnTo>
                    <a:lnTo>
                      <a:pt x="727" y="232"/>
                    </a:lnTo>
                    <a:lnTo>
                      <a:pt x="721" y="239"/>
                    </a:lnTo>
                    <a:lnTo>
                      <a:pt x="716" y="239"/>
                    </a:lnTo>
                    <a:lnTo>
                      <a:pt x="713" y="243"/>
                    </a:lnTo>
                    <a:lnTo>
                      <a:pt x="708" y="239"/>
                    </a:lnTo>
                    <a:lnTo>
                      <a:pt x="702" y="236"/>
                    </a:lnTo>
                    <a:lnTo>
                      <a:pt x="697" y="234"/>
                    </a:lnTo>
                    <a:lnTo>
                      <a:pt x="694" y="228"/>
                    </a:lnTo>
                    <a:lnTo>
                      <a:pt x="689" y="228"/>
                    </a:lnTo>
                    <a:lnTo>
                      <a:pt x="683" y="232"/>
                    </a:lnTo>
                    <a:lnTo>
                      <a:pt x="679" y="230"/>
                    </a:lnTo>
                    <a:lnTo>
                      <a:pt x="674" y="224"/>
                    </a:lnTo>
                    <a:lnTo>
                      <a:pt x="670" y="223"/>
                    </a:lnTo>
                    <a:lnTo>
                      <a:pt x="667" y="224"/>
                    </a:lnTo>
                    <a:lnTo>
                      <a:pt x="667" y="227"/>
                    </a:lnTo>
                    <a:lnTo>
                      <a:pt x="662" y="231"/>
                    </a:lnTo>
                    <a:lnTo>
                      <a:pt x="660" y="241"/>
                    </a:lnTo>
                    <a:lnTo>
                      <a:pt x="656" y="242"/>
                    </a:lnTo>
                    <a:lnTo>
                      <a:pt x="655" y="241"/>
                    </a:lnTo>
                    <a:lnTo>
                      <a:pt x="652" y="235"/>
                    </a:lnTo>
                    <a:lnTo>
                      <a:pt x="655" y="230"/>
                    </a:lnTo>
                    <a:lnTo>
                      <a:pt x="649" y="230"/>
                    </a:lnTo>
                    <a:lnTo>
                      <a:pt x="641" y="234"/>
                    </a:lnTo>
                    <a:lnTo>
                      <a:pt x="636" y="232"/>
                    </a:lnTo>
                    <a:lnTo>
                      <a:pt x="635" y="227"/>
                    </a:lnTo>
                    <a:lnTo>
                      <a:pt x="629" y="227"/>
                    </a:lnTo>
                    <a:lnTo>
                      <a:pt x="626" y="223"/>
                    </a:lnTo>
                    <a:lnTo>
                      <a:pt x="621" y="220"/>
                    </a:lnTo>
                    <a:lnTo>
                      <a:pt x="613" y="228"/>
                    </a:lnTo>
                    <a:lnTo>
                      <a:pt x="609" y="231"/>
                    </a:lnTo>
                    <a:lnTo>
                      <a:pt x="603" y="230"/>
                    </a:lnTo>
                    <a:lnTo>
                      <a:pt x="602" y="223"/>
                    </a:lnTo>
                    <a:lnTo>
                      <a:pt x="602" y="219"/>
                    </a:lnTo>
                    <a:lnTo>
                      <a:pt x="597" y="219"/>
                    </a:lnTo>
                    <a:lnTo>
                      <a:pt x="592" y="213"/>
                    </a:lnTo>
                    <a:lnTo>
                      <a:pt x="594" y="208"/>
                    </a:lnTo>
                    <a:lnTo>
                      <a:pt x="588" y="208"/>
                    </a:lnTo>
                    <a:lnTo>
                      <a:pt x="578" y="207"/>
                    </a:lnTo>
                    <a:lnTo>
                      <a:pt x="572" y="211"/>
                    </a:lnTo>
                    <a:lnTo>
                      <a:pt x="567" y="213"/>
                    </a:lnTo>
                    <a:lnTo>
                      <a:pt x="563" y="209"/>
                    </a:lnTo>
                    <a:lnTo>
                      <a:pt x="560" y="205"/>
                    </a:lnTo>
                    <a:lnTo>
                      <a:pt x="554" y="205"/>
                    </a:lnTo>
                    <a:lnTo>
                      <a:pt x="549" y="207"/>
                    </a:lnTo>
                    <a:lnTo>
                      <a:pt x="538" y="203"/>
                    </a:lnTo>
                    <a:lnTo>
                      <a:pt x="533" y="200"/>
                    </a:lnTo>
                    <a:lnTo>
                      <a:pt x="529" y="201"/>
                    </a:lnTo>
                    <a:lnTo>
                      <a:pt x="526" y="200"/>
                    </a:lnTo>
                    <a:lnTo>
                      <a:pt x="521" y="200"/>
                    </a:lnTo>
                    <a:lnTo>
                      <a:pt x="519" y="194"/>
                    </a:lnTo>
                    <a:lnTo>
                      <a:pt x="519" y="189"/>
                    </a:lnTo>
                    <a:lnTo>
                      <a:pt x="515" y="185"/>
                    </a:lnTo>
                    <a:lnTo>
                      <a:pt x="510" y="182"/>
                    </a:lnTo>
                    <a:lnTo>
                      <a:pt x="508" y="179"/>
                    </a:lnTo>
                    <a:lnTo>
                      <a:pt x="506" y="185"/>
                    </a:lnTo>
                    <a:lnTo>
                      <a:pt x="502" y="185"/>
                    </a:lnTo>
                    <a:lnTo>
                      <a:pt x="495" y="184"/>
                    </a:lnTo>
                    <a:lnTo>
                      <a:pt x="489" y="185"/>
                    </a:lnTo>
                    <a:lnTo>
                      <a:pt x="485" y="184"/>
                    </a:lnTo>
                    <a:lnTo>
                      <a:pt x="476" y="173"/>
                    </a:lnTo>
                    <a:lnTo>
                      <a:pt x="470" y="169"/>
                    </a:lnTo>
                    <a:lnTo>
                      <a:pt x="465" y="169"/>
                    </a:lnTo>
                    <a:lnTo>
                      <a:pt x="466" y="159"/>
                    </a:lnTo>
                    <a:lnTo>
                      <a:pt x="470" y="13"/>
                    </a:lnTo>
                    <a:lnTo>
                      <a:pt x="465" y="10"/>
                    </a:lnTo>
                    <a:lnTo>
                      <a:pt x="460" y="9"/>
                    </a:lnTo>
                    <a:lnTo>
                      <a:pt x="432" y="9"/>
                    </a:lnTo>
                    <a:lnTo>
                      <a:pt x="365" y="6"/>
                    </a:lnTo>
                    <a:lnTo>
                      <a:pt x="275" y="0"/>
                    </a:lnTo>
                    <a:lnTo>
                      <a:pt x="272" y="2"/>
                    </a:lnTo>
                    <a:lnTo>
                      <a:pt x="271" y="7"/>
                    </a:lnTo>
                    <a:lnTo>
                      <a:pt x="260" y="205"/>
                    </a:lnTo>
                    <a:lnTo>
                      <a:pt x="253" y="280"/>
                    </a:lnTo>
                    <a:lnTo>
                      <a:pt x="248" y="365"/>
                    </a:lnTo>
                    <a:lnTo>
                      <a:pt x="243" y="371"/>
                    </a:lnTo>
                    <a:lnTo>
                      <a:pt x="240" y="371"/>
                    </a:lnTo>
                    <a:lnTo>
                      <a:pt x="180" y="367"/>
                    </a:lnTo>
                    <a:lnTo>
                      <a:pt x="119" y="361"/>
                    </a:lnTo>
                    <a:lnTo>
                      <a:pt x="51" y="356"/>
                    </a:lnTo>
                    <a:lnTo>
                      <a:pt x="0" y="350"/>
                    </a:lnTo>
                    <a:lnTo>
                      <a:pt x="0" y="353"/>
                    </a:lnTo>
                    <a:lnTo>
                      <a:pt x="2" y="363"/>
                    </a:lnTo>
                    <a:lnTo>
                      <a:pt x="5" y="367"/>
                    </a:lnTo>
                    <a:lnTo>
                      <a:pt x="5" y="369"/>
                    </a:lnTo>
                    <a:lnTo>
                      <a:pt x="11" y="372"/>
                    </a:lnTo>
                    <a:lnTo>
                      <a:pt x="11" y="372"/>
                    </a:lnTo>
                    <a:lnTo>
                      <a:pt x="13" y="372"/>
                    </a:lnTo>
                    <a:lnTo>
                      <a:pt x="17" y="376"/>
                    </a:lnTo>
                    <a:lnTo>
                      <a:pt x="21" y="382"/>
                    </a:lnTo>
                    <a:lnTo>
                      <a:pt x="21" y="387"/>
                    </a:lnTo>
                    <a:lnTo>
                      <a:pt x="27" y="396"/>
                    </a:lnTo>
                    <a:lnTo>
                      <a:pt x="32" y="401"/>
                    </a:lnTo>
                    <a:lnTo>
                      <a:pt x="42" y="406"/>
                    </a:lnTo>
                    <a:lnTo>
                      <a:pt x="47" y="411"/>
                    </a:lnTo>
                    <a:lnTo>
                      <a:pt x="57" y="425"/>
                    </a:lnTo>
                    <a:lnTo>
                      <a:pt x="68" y="434"/>
                    </a:lnTo>
                    <a:lnTo>
                      <a:pt x="69" y="441"/>
                    </a:lnTo>
                    <a:lnTo>
                      <a:pt x="78" y="451"/>
                    </a:lnTo>
                    <a:lnTo>
                      <a:pt x="84" y="455"/>
                    </a:lnTo>
                    <a:lnTo>
                      <a:pt x="89" y="458"/>
                    </a:lnTo>
                    <a:lnTo>
                      <a:pt x="100" y="467"/>
                    </a:lnTo>
                    <a:lnTo>
                      <a:pt x="106" y="470"/>
                    </a:lnTo>
                    <a:lnTo>
                      <a:pt x="106" y="474"/>
                    </a:lnTo>
                    <a:lnTo>
                      <a:pt x="110" y="476"/>
                    </a:lnTo>
                    <a:lnTo>
                      <a:pt x="112" y="482"/>
                    </a:lnTo>
                    <a:lnTo>
                      <a:pt x="114" y="493"/>
                    </a:lnTo>
                    <a:lnTo>
                      <a:pt x="116" y="494"/>
                    </a:lnTo>
                    <a:lnTo>
                      <a:pt x="120" y="505"/>
                    </a:lnTo>
                    <a:lnTo>
                      <a:pt x="123" y="510"/>
                    </a:lnTo>
                    <a:lnTo>
                      <a:pt x="123" y="516"/>
                    </a:lnTo>
                    <a:lnTo>
                      <a:pt x="122" y="521"/>
                    </a:lnTo>
                    <a:lnTo>
                      <a:pt x="123" y="531"/>
                    </a:lnTo>
                    <a:lnTo>
                      <a:pt x="134" y="558"/>
                    </a:lnTo>
                    <a:lnTo>
                      <a:pt x="141" y="565"/>
                    </a:lnTo>
                    <a:lnTo>
                      <a:pt x="146" y="566"/>
                    </a:lnTo>
                    <a:lnTo>
                      <a:pt x="150" y="570"/>
                    </a:lnTo>
                    <a:lnTo>
                      <a:pt x="154" y="575"/>
                    </a:lnTo>
                    <a:lnTo>
                      <a:pt x="167" y="586"/>
                    </a:lnTo>
                    <a:lnTo>
                      <a:pt x="172" y="588"/>
                    </a:lnTo>
                    <a:lnTo>
                      <a:pt x="183" y="590"/>
                    </a:lnTo>
                    <a:lnTo>
                      <a:pt x="184" y="596"/>
                    </a:lnTo>
                    <a:lnTo>
                      <a:pt x="199" y="603"/>
                    </a:lnTo>
                    <a:lnTo>
                      <a:pt x="205" y="608"/>
                    </a:lnTo>
                    <a:lnTo>
                      <a:pt x="209" y="612"/>
                    </a:lnTo>
                    <a:lnTo>
                      <a:pt x="214" y="613"/>
                    </a:lnTo>
                    <a:lnTo>
                      <a:pt x="214" y="615"/>
                    </a:lnTo>
                    <a:lnTo>
                      <a:pt x="219" y="616"/>
                    </a:lnTo>
                    <a:lnTo>
                      <a:pt x="228" y="616"/>
                    </a:lnTo>
                    <a:lnTo>
                      <a:pt x="230" y="611"/>
                    </a:lnTo>
                    <a:lnTo>
                      <a:pt x="236" y="608"/>
                    </a:lnTo>
                    <a:lnTo>
                      <a:pt x="238" y="603"/>
                    </a:lnTo>
                    <a:lnTo>
                      <a:pt x="244" y="601"/>
                    </a:lnTo>
                    <a:lnTo>
                      <a:pt x="245" y="596"/>
                    </a:lnTo>
                    <a:lnTo>
                      <a:pt x="247" y="590"/>
                    </a:lnTo>
                    <a:lnTo>
                      <a:pt x="249" y="588"/>
                    </a:lnTo>
                    <a:lnTo>
                      <a:pt x="257" y="567"/>
                    </a:lnTo>
                    <a:lnTo>
                      <a:pt x="263" y="561"/>
                    </a:lnTo>
                    <a:lnTo>
                      <a:pt x="266" y="558"/>
                    </a:lnTo>
                    <a:lnTo>
                      <a:pt x="270" y="558"/>
                    </a:lnTo>
                    <a:lnTo>
                      <a:pt x="275" y="555"/>
                    </a:lnTo>
                    <a:lnTo>
                      <a:pt x="281" y="555"/>
                    </a:lnTo>
                    <a:lnTo>
                      <a:pt x="286" y="554"/>
                    </a:lnTo>
                    <a:lnTo>
                      <a:pt x="289" y="548"/>
                    </a:lnTo>
                    <a:lnTo>
                      <a:pt x="294" y="548"/>
                    </a:lnTo>
                    <a:lnTo>
                      <a:pt x="304" y="554"/>
                    </a:lnTo>
                    <a:lnTo>
                      <a:pt x="308" y="555"/>
                    </a:lnTo>
                    <a:lnTo>
                      <a:pt x="313" y="554"/>
                    </a:lnTo>
                    <a:lnTo>
                      <a:pt x="318" y="555"/>
                    </a:lnTo>
                    <a:lnTo>
                      <a:pt x="324" y="555"/>
                    </a:lnTo>
                    <a:lnTo>
                      <a:pt x="339" y="559"/>
                    </a:lnTo>
                    <a:lnTo>
                      <a:pt x="344" y="555"/>
                    </a:lnTo>
                    <a:lnTo>
                      <a:pt x="348" y="558"/>
                    </a:lnTo>
                    <a:lnTo>
                      <a:pt x="354" y="562"/>
                    </a:lnTo>
                    <a:lnTo>
                      <a:pt x="356" y="567"/>
                    </a:lnTo>
                    <a:lnTo>
                      <a:pt x="361" y="571"/>
                    </a:lnTo>
                    <a:lnTo>
                      <a:pt x="361" y="575"/>
                    </a:lnTo>
                    <a:lnTo>
                      <a:pt x="366" y="574"/>
                    </a:lnTo>
                    <a:lnTo>
                      <a:pt x="369" y="580"/>
                    </a:lnTo>
                    <a:lnTo>
                      <a:pt x="374" y="584"/>
                    </a:lnTo>
                    <a:lnTo>
                      <a:pt x="378" y="586"/>
                    </a:lnTo>
                    <a:lnTo>
                      <a:pt x="380" y="592"/>
                    </a:lnTo>
                    <a:lnTo>
                      <a:pt x="394" y="603"/>
                    </a:lnTo>
                    <a:lnTo>
                      <a:pt x="400" y="613"/>
                    </a:lnTo>
                    <a:lnTo>
                      <a:pt x="404" y="619"/>
                    </a:lnTo>
                    <a:lnTo>
                      <a:pt x="408" y="632"/>
                    </a:lnTo>
                    <a:lnTo>
                      <a:pt x="413" y="643"/>
                    </a:lnTo>
                    <a:lnTo>
                      <a:pt x="416" y="649"/>
                    </a:lnTo>
                    <a:lnTo>
                      <a:pt x="416" y="650"/>
                    </a:lnTo>
                    <a:lnTo>
                      <a:pt x="419" y="654"/>
                    </a:lnTo>
                    <a:lnTo>
                      <a:pt x="422" y="660"/>
                    </a:lnTo>
                    <a:lnTo>
                      <a:pt x="426" y="665"/>
                    </a:lnTo>
                    <a:lnTo>
                      <a:pt x="424" y="666"/>
                    </a:lnTo>
                    <a:lnTo>
                      <a:pt x="427" y="677"/>
                    </a:lnTo>
                    <a:lnTo>
                      <a:pt x="432" y="688"/>
                    </a:lnTo>
                    <a:lnTo>
                      <a:pt x="438" y="692"/>
                    </a:lnTo>
                    <a:lnTo>
                      <a:pt x="443" y="695"/>
                    </a:lnTo>
                    <a:lnTo>
                      <a:pt x="447" y="702"/>
                    </a:lnTo>
                    <a:lnTo>
                      <a:pt x="449" y="707"/>
                    </a:lnTo>
                    <a:lnTo>
                      <a:pt x="454" y="711"/>
                    </a:lnTo>
                    <a:lnTo>
                      <a:pt x="458" y="717"/>
                    </a:lnTo>
                    <a:lnTo>
                      <a:pt x="458" y="722"/>
                    </a:lnTo>
                    <a:lnTo>
                      <a:pt x="469" y="736"/>
                    </a:lnTo>
                    <a:lnTo>
                      <a:pt x="477" y="738"/>
                    </a:lnTo>
                    <a:lnTo>
                      <a:pt x="483" y="742"/>
                    </a:lnTo>
                    <a:lnTo>
                      <a:pt x="484" y="745"/>
                    </a:lnTo>
                    <a:lnTo>
                      <a:pt x="484" y="749"/>
                    </a:lnTo>
                    <a:lnTo>
                      <a:pt x="485" y="755"/>
                    </a:lnTo>
                    <a:lnTo>
                      <a:pt x="485" y="760"/>
                    </a:lnTo>
                    <a:lnTo>
                      <a:pt x="483" y="765"/>
                    </a:lnTo>
                    <a:lnTo>
                      <a:pt x="488" y="769"/>
                    </a:lnTo>
                    <a:lnTo>
                      <a:pt x="488" y="775"/>
                    </a:lnTo>
                    <a:lnTo>
                      <a:pt x="487" y="780"/>
                    </a:lnTo>
                    <a:lnTo>
                      <a:pt x="488" y="786"/>
                    </a:lnTo>
                    <a:lnTo>
                      <a:pt x="491" y="791"/>
                    </a:lnTo>
                    <a:lnTo>
                      <a:pt x="498" y="801"/>
                    </a:lnTo>
                    <a:lnTo>
                      <a:pt x="502" y="806"/>
                    </a:lnTo>
                    <a:lnTo>
                      <a:pt x="506" y="817"/>
                    </a:lnTo>
                    <a:lnTo>
                      <a:pt x="507" y="829"/>
                    </a:lnTo>
                    <a:lnTo>
                      <a:pt x="512" y="833"/>
                    </a:lnTo>
                    <a:lnTo>
                      <a:pt x="511" y="839"/>
                    </a:lnTo>
                    <a:lnTo>
                      <a:pt x="514" y="840"/>
                    </a:lnTo>
                    <a:lnTo>
                      <a:pt x="525" y="841"/>
                    </a:lnTo>
                    <a:lnTo>
                      <a:pt x="530" y="844"/>
                    </a:lnTo>
                    <a:lnTo>
                      <a:pt x="533" y="843"/>
                    </a:lnTo>
                    <a:lnTo>
                      <a:pt x="538" y="847"/>
                    </a:lnTo>
                    <a:lnTo>
                      <a:pt x="541" y="852"/>
                    </a:lnTo>
                    <a:lnTo>
                      <a:pt x="545" y="854"/>
                    </a:lnTo>
                    <a:lnTo>
                      <a:pt x="550" y="852"/>
                    </a:lnTo>
                    <a:lnTo>
                      <a:pt x="554" y="855"/>
                    </a:lnTo>
                    <a:lnTo>
                      <a:pt x="561" y="856"/>
                    </a:lnTo>
                    <a:lnTo>
                      <a:pt x="571" y="866"/>
                    </a:lnTo>
                    <a:lnTo>
                      <a:pt x="575" y="867"/>
                    </a:lnTo>
                    <a:lnTo>
                      <a:pt x="597" y="870"/>
                    </a:lnTo>
                    <a:lnTo>
                      <a:pt x="609" y="868"/>
                    </a:lnTo>
                    <a:lnTo>
                      <a:pt x="614" y="871"/>
                    </a:lnTo>
                    <a:lnTo>
                      <a:pt x="618" y="872"/>
                    </a:lnTo>
                    <a:lnTo>
                      <a:pt x="629" y="882"/>
                    </a:lnTo>
                    <a:lnTo>
                      <a:pt x="630" y="882"/>
                    </a:lnTo>
                    <a:lnTo>
                      <a:pt x="636" y="886"/>
                    </a:lnTo>
                    <a:lnTo>
                      <a:pt x="640" y="886"/>
                    </a:lnTo>
                    <a:lnTo>
                      <a:pt x="640" y="881"/>
                    </a:lnTo>
                    <a:lnTo>
                      <a:pt x="653" y="878"/>
                    </a:lnTo>
                    <a:lnTo>
                      <a:pt x="656" y="877"/>
                    </a:lnTo>
                    <a:lnTo>
                      <a:pt x="655" y="871"/>
                    </a:lnTo>
                    <a:lnTo>
                      <a:pt x="649" y="877"/>
                    </a:lnTo>
                    <a:lnTo>
                      <a:pt x="651" y="870"/>
                    </a:lnTo>
                    <a:lnTo>
                      <a:pt x="647" y="877"/>
                    </a:lnTo>
                    <a:lnTo>
                      <a:pt x="643" y="868"/>
                    </a:lnTo>
                    <a:lnTo>
                      <a:pt x="648" y="868"/>
                    </a:lnTo>
                    <a:lnTo>
                      <a:pt x="644" y="864"/>
                    </a:lnTo>
                    <a:lnTo>
                      <a:pt x="643" y="854"/>
                    </a:lnTo>
                    <a:lnTo>
                      <a:pt x="635" y="836"/>
                    </a:lnTo>
                    <a:lnTo>
                      <a:pt x="635" y="830"/>
                    </a:lnTo>
                    <a:lnTo>
                      <a:pt x="630" y="811"/>
                    </a:lnTo>
                    <a:lnTo>
                      <a:pt x="626" y="807"/>
                    </a:lnTo>
                    <a:lnTo>
                      <a:pt x="626" y="802"/>
                    </a:lnTo>
                    <a:lnTo>
                      <a:pt x="630" y="803"/>
                    </a:lnTo>
                    <a:lnTo>
                      <a:pt x="625" y="797"/>
                    </a:lnTo>
                    <a:lnTo>
                      <a:pt x="626" y="792"/>
                    </a:lnTo>
                    <a:lnTo>
                      <a:pt x="630" y="792"/>
                    </a:lnTo>
                    <a:lnTo>
                      <a:pt x="632" y="787"/>
                    </a:lnTo>
                    <a:lnTo>
                      <a:pt x="635" y="782"/>
                    </a:lnTo>
                    <a:lnTo>
                      <a:pt x="635" y="776"/>
                    </a:lnTo>
                    <a:lnTo>
                      <a:pt x="636" y="771"/>
                    </a:lnTo>
                    <a:lnTo>
                      <a:pt x="625" y="773"/>
                    </a:lnTo>
                    <a:lnTo>
                      <a:pt x="614" y="771"/>
                    </a:lnTo>
                    <a:lnTo>
                      <a:pt x="616" y="765"/>
                    </a:lnTo>
                    <a:lnTo>
                      <a:pt x="613" y="761"/>
                    </a:lnTo>
                    <a:lnTo>
                      <a:pt x="610" y="756"/>
                    </a:lnTo>
                    <a:lnTo>
                      <a:pt x="616" y="760"/>
                    </a:lnTo>
                    <a:lnTo>
                      <a:pt x="620" y="765"/>
                    </a:lnTo>
                    <a:lnTo>
                      <a:pt x="624" y="765"/>
                    </a:lnTo>
                    <a:lnTo>
                      <a:pt x="628" y="764"/>
                    </a:lnTo>
                    <a:lnTo>
                      <a:pt x="633" y="765"/>
                    </a:lnTo>
                    <a:lnTo>
                      <a:pt x="628" y="769"/>
                    </a:lnTo>
                    <a:lnTo>
                      <a:pt x="636" y="767"/>
                    </a:lnTo>
                    <a:lnTo>
                      <a:pt x="645" y="740"/>
                    </a:lnTo>
                    <a:lnTo>
                      <a:pt x="644" y="736"/>
                    </a:lnTo>
                    <a:lnTo>
                      <a:pt x="641" y="734"/>
                    </a:lnTo>
                    <a:lnTo>
                      <a:pt x="637" y="729"/>
                    </a:lnTo>
                    <a:lnTo>
                      <a:pt x="637" y="725"/>
                    </a:lnTo>
                    <a:lnTo>
                      <a:pt x="633" y="726"/>
                    </a:lnTo>
                    <a:lnTo>
                      <a:pt x="630" y="723"/>
                    </a:lnTo>
                    <a:lnTo>
                      <a:pt x="636" y="722"/>
                    </a:lnTo>
                    <a:lnTo>
                      <a:pt x="647" y="722"/>
                    </a:lnTo>
                    <a:lnTo>
                      <a:pt x="652" y="726"/>
                    </a:lnTo>
                    <a:lnTo>
                      <a:pt x="662" y="712"/>
                    </a:lnTo>
                    <a:lnTo>
                      <a:pt x="664" y="707"/>
                    </a:lnTo>
                    <a:lnTo>
                      <a:pt x="664" y="702"/>
                    </a:lnTo>
                    <a:lnTo>
                      <a:pt x="660" y="706"/>
                    </a:lnTo>
                    <a:lnTo>
                      <a:pt x="658" y="711"/>
                    </a:lnTo>
                    <a:lnTo>
                      <a:pt x="652" y="706"/>
                    </a:lnTo>
                    <a:lnTo>
                      <a:pt x="655" y="702"/>
                    </a:lnTo>
                    <a:lnTo>
                      <a:pt x="653" y="699"/>
                    </a:lnTo>
                    <a:lnTo>
                      <a:pt x="659" y="699"/>
                    </a:lnTo>
                    <a:lnTo>
                      <a:pt x="664" y="696"/>
                    </a:lnTo>
                    <a:lnTo>
                      <a:pt x="666" y="700"/>
                    </a:lnTo>
                    <a:lnTo>
                      <a:pt x="671" y="696"/>
                    </a:lnTo>
                    <a:lnTo>
                      <a:pt x="672" y="691"/>
                    </a:lnTo>
                    <a:lnTo>
                      <a:pt x="672" y="696"/>
                    </a:lnTo>
                    <a:lnTo>
                      <a:pt x="671" y="700"/>
                    </a:lnTo>
                    <a:lnTo>
                      <a:pt x="675" y="698"/>
                    </a:lnTo>
                    <a:lnTo>
                      <a:pt x="682" y="691"/>
                    </a:lnTo>
                    <a:lnTo>
                      <a:pt x="682" y="685"/>
                    </a:lnTo>
                    <a:lnTo>
                      <a:pt x="679" y="680"/>
                    </a:lnTo>
                    <a:lnTo>
                      <a:pt x="682" y="674"/>
                    </a:lnTo>
                    <a:lnTo>
                      <a:pt x="681" y="673"/>
                    </a:lnTo>
                    <a:lnTo>
                      <a:pt x="687" y="683"/>
                    </a:lnTo>
                    <a:lnTo>
                      <a:pt x="693" y="685"/>
                    </a:lnTo>
                    <a:lnTo>
                      <a:pt x="709" y="676"/>
                    </a:lnTo>
                    <a:lnTo>
                      <a:pt x="709" y="674"/>
                    </a:lnTo>
                    <a:lnTo>
                      <a:pt x="705" y="672"/>
                    </a:lnTo>
                    <a:lnTo>
                      <a:pt x="700" y="673"/>
                    </a:lnTo>
                    <a:lnTo>
                      <a:pt x="702" y="668"/>
                    </a:lnTo>
                    <a:lnTo>
                      <a:pt x="697" y="665"/>
                    </a:lnTo>
                    <a:lnTo>
                      <a:pt x="691" y="654"/>
                    </a:lnTo>
                    <a:lnTo>
                      <a:pt x="697" y="653"/>
                    </a:lnTo>
                    <a:lnTo>
                      <a:pt x="698" y="657"/>
                    </a:lnTo>
                    <a:lnTo>
                      <a:pt x="706" y="664"/>
                    </a:lnTo>
                    <a:lnTo>
                      <a:pt x="710" y="661"/>
                    </a:lnTo>
                    <a:lnTo>
                      <a:pt x="706" y="651"/>
                    </a:lnTo>
                    <a:lnTo>
                      <a:pt x="708" y="650"/>
                    </a:lnTo>
                    <a:lnTo>
                      <a:pt x="710" y="657"/>
                    </a:lnTo>
                    <a:lnTo>
                      <a:pt x="716" y="658"/>
                    </a:lnTo>
                    <a:lnTo>
                      <a:pt x="721" y="656"/>
                    </a:lnTo>
                    <a:lnTo>
                      <a:pt x="723" y="661"/>
                    </a:lnTo>
                    <a:lnTo>
                      <a:pt x="728" y="660"/>
                    </a:lnTo>
                    <a:lnTo>
                      <a:pt x="725" y="664"/>
                    </a:lnTo>
                    <a:lnTo>
                      <a:pt x="736" y="658"/>
                    </a:lnTo>
                    <a:lnTo>
                      <a:pt x="735" y="664"/>
                    </a:lnTo>
                    <a:lnTo>
                      <a:pt x="724" y="670"/>
                    </a:lnTo>
                    <a:lnTo>
                      <a:pt x="723" y="672"/>
                    </a:lnTo>
                    <a:lnTo>
                      <a:pt x="739" y="662"/>
                    </a:lnTo>
                    <a:lnTo>
                      <a:pt x="750" y="658"/>
                    </a:lnTo>
                    <a:lnTo>
                      <a:pt x="755" y="654"/>
                    </a:lnTo>
                    <a:lnTo>
                      <a:pt x="750" y="656"/>
                    </a:lnTo>
                    <a:lnTo>
                      <a:pt x="744" y="660"/>
                    </a:lnTo>
                    <a:lnTo>
                      <a:pt x="744" y="654"/>
                    </a:lnTo>
                    <a:lnTo>
                      <a:pt x="755" y="650"/>
                    </a:lnTo>
                    <a:lnTo>
                      <a:pt x="765" y="650"/>
                    </a:lnTo>
                    <a:lnTo>
                      <a:pt x="774" y="643"/>
                    </a:lnTo>
                    <a:lnTo>
                      <a:pt x="782" y="639"/>
                    </a:lnTo>
                    <a:lnTo>
                      <a:pt x="788" y="635"/>
                    </a:lnTo>
                    <a:lnTo>
                      <a:pt x="797" y="626"/>
                    </a:lnTo>
                    <a:lnTo>
                      <a:pt x="799" y="616"/>
                    </a:lnTo>
                    <a:lnTo>
                      <a:pt x="807" y="611"/>
                    </a:lnTo>
                    <a:lnTo>
                      <a:pt x="811" y="605"/>
                    </a:lnTo>
                    <a:lnTo>
                      <a:pt x="816" y="603"/>
                    </a:lnTo>
                    <a:lnTo>
                      <a:pt x="818" y="596"/>
                    </a:lnTo>
                    <a:lnTo>
                      <a:pt x="812" y="594"/>
                    </a:lnTo>
                    <a:lnTo>
                      <a:pt x="812" y="586"/>
                    </a:lnTo>
                    <a:lnTo>
                      <a:pt x="808" y="582"/>
                    </a:lnTo>
                    <a:lnTo>
                      <a:pt x="808" y="577"/>
                    </a:lnTo>
                    <a:lnTo>
                      <a:pt x="805" y="571"/>
                    </a:lnTo>
                    <a:lnTo>
                      <a:pt x="808" y="570"/>
                    </a:lnTo>
                    <a:lnTo>
                      <a:pt x="816" y="574"/>
                    </a:lnTo>
                    <a:lnTo>
                      <a:pt x="819" y="569"/>
                    </a:lnTo>
                    <a:lnTo>
                      <a:pt x="824" y="565"/>
                    </a:lnTo>
                    <a:lnTo>
                      <a:pt x="828" y="566"/>
                    </a:lnTo>
                    <a:lnTo>
                      <a:pt x="828" y="574"/>
                    </a:lnTo>
                    <a:lnTo>
                      <a:pt x="824" y="585"/>
                    </a:lnTo>
                    <a:lnTo>
                      <a:pt x="835" y="582"/>
                    </a:lnTo>
                    <a:lnTo>
                      <a:pt x="846" y="582"/>
                    </a:lnTo>
                    <a:lnTo>
                      <a:pt x="845" y="584"/>
                    </a:lnTo>
                    <a:lnTo>
                      <a:pt x="839" y="585"/>
                    </a:lnTo>
                    <a:lnTo>
                      <a:pt x="828" y="593"/>
                    </a:lnTo>
                    <a:lnTo>
                      <a:pt x="824" y="599"/>
                    </a:lnTo>
                    <a:lnTo>
                      <a:pt x="826" y="599"/>
                    </a:lnTo>
                    <a:lnTo>
                      <a:pt x="833" y="593"/>
                    </a:lnTo>
                    <a:lnTo>
                      <a:pt x="837" y="589"/>
                    </a:lnTo>
                    <a:lnTo>
                      <a:pt x="842" y="588"/>
                    </a:lnTo>
                    <a:lnTo>
                      <a:pt x="858" y="580"/>
                    </a:lnTo>
                    <a:lnTo>
                      <a:pt x="875" y="571"/>
                    </a:lnTo>
                    <a:lnTo>
                      <a:pt x="889" y="570"/>
                    </a:lnTo>
                    <a:lnTo>
                      <a:pt x="883" y="559"/>
                    </a:lnTo>
                    <a:lnTo>
                      <a:pt x="888" y="548"/>
                    </a:lnTo>
                    <a:lnTo>
                      <a:pt x="894" y="544"/>
                    </a:lnTo>
                    <a:lnTo>
                      <a:pt x="894" y="544"/>
                    </a:lnTo>
                    <a:lnTo>
                      <a:pt x="899" y="539"/>
                    </a:lnTo>
                    <a:lnTo>
                      <a:pt x="900" y="532"/>
                    </a:lnTo>
                    <a:lnTo>
                      <a:pt x="898" y="520"/>
                    </a:lnTo>
                    <a:lnTo>
                      <a:pt x="895" y="513"/>
                    </a:lnTo>
                    <a:lnTo>
                      <a:pt x="899" y="508"/>
                    </a:lnTo>
                    <a:lnTo>
                      <a:pt x="898" y="498"/>
                    </a:lnTo>
                    <a:lnTo>
                      <a:pt x="899" y="493"/>
                    </a:lnTo>
                    <a:lnTo>
                      <a:pt x="903" y="487"/>
                    </a:lnTo>
                    <a:lnTo>
                      <a:pt x="904" y="482"/>
                    </a:lnTo>
                    <a:lnTo>
                      <a:pt x="907" y="476"/>
                    </a:lnTo>
                    <a:lnTo>
                      <a:pt x="907" y="471"/>
                    </a:lnTo>
                    <a:lnTo>
                      <a:pt x="908" y="466"/>
                    </a:lnTo>
                    <a:lnTo>
                      <a:pt x="907" y="460"/>
                    </a:lnTo>
                    <a:close/>
                    <a:moveTo>
                      <a:pt x="649" y="742"/>
                    </a:moveTo>
                    <a:lnTo>
                      <a:pt x="643" y="755"/>
                    </a:lnTo>
                    <a:lnTo>
                      <a:pt x="639" y="765"/>
                    </a:lnTo>
                    <a:lnTo>
                      <a:pt x="639" y="775"/>
                    </a:lnTo>
                    <a:lnTo>
                      <a:pt x="644" y="759"/>
                    </a:lnTo>
                    <a:lnTo>
                      <a:pt x="648" y="749"/>
                    </a:lnTo>
                    <a:lnTo>
                      <a:pt x="658" y="731"/>
                    </a:lnTo>
                    <a:lnTo>
                      <a:pt x="658" y="726"/>
                    </a:lnTo>
                    <a:lnTo>
                      <a:pt x="653" y="737"/>
                    </a:lnTo>
                    <a:lnTo>
                      <a:pt x="649" y="742"/>
                    </a:lnTo>
                    <a:close/>
                    <a:moveTo>
                      <a:pt x="671" y="707"/>
                    </a:moveTo>
                    <a:lnTo>
                      <a:pt x="670" y="712"/>
                    </a:lnTo>
                    <a:lnTo>
                      <a:pt x="667" y="717"/>
                    </a:lnTo>
                    <a:lnTo>
                      <a:pt x="667" y="718"/>
                    </a:lnTo>
                    <a:lnTo>
                      <a:pt x="675" y="708"/>
                    </a:lnTo>
                    <a:lnTo>
                      <a:pt x="678" y="703"/>
                    </a:lnTo>
                    <a:lnTo>
                      <a:pt x="675" y="702"/>
                    </a:lnTo>
                    <a:lnTo>
                      <a:pt x="671" y="707"/>
                    </a:lnTo>
                    <a:close/>
                    <a:moveTo>
                      <a:pt x="704" y="684"/>
                    </a:moveTo>
                    <a:lnTo>
                      <a:pt x="693" y="689"/>
                    </a:lnTo>
                    <a:lnTo>
                      <a:pt x="687" y="695"/>
                    </a:lnTo>
                    <a:lnTo>
                      <a:pt x="683" y="696"/>
                    </a:lnTo>
                    <a:lnTo>
                      <a:pt x="681" y="696"/>
                    </a:lnTo>
                    <a:lnTo>
                      <a:pt x="682" y="702"/>
                    </a:lnTo>
                    <a:lnTo>
                      <a:pt x="698" y="691"/>
                    </a:lnTo>
                    <a:lnTo>
                      <a:pt x="709" y="685"/>
                    </a:lnTo>
                    <a:lnTo>
                      <a:pt x="709" y="680"/>
                    </a:lnTo>
                    <a:lnTo>
                      <a:pt x="708" y="679"/>
                    </a:lnTo>
                    <a:lnTo>
                      <a:pt x="704" y="684"/>
                    </a:lnTo>
                    <a:close/>
                    <a:moveTo>
                      <a:pt x="812" y="611"/>
                    </a:moveTo>
                    <a:lnTo>
                      <a:pt x="807" y="615"/>
                    </a:lnTo>
                    <a:lnTo>
                      <a:pt x="805" y="618"/>
                    </a:lnTo>
                    <a:lnTo>
                      <a:pt x="820" y="607"/>
                    </a:lnTo>
                    <a:lnTo>
                      <a:pt x="824" y="600"/>
                    </a:lnTo>
                    <a:lnTo>
                      <a:pt x="819" y="604"/>
                    </a:lnTo>
                    <a:lnTo>
                      <a:pt x="812" y="611"/>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39" name="Freeform 173"/>
              <p:cNvSpPr>
                <a:spLocks noEditPoints="1"/>
              </p:cNvSpPr>
              <p:nvPr/>
            </p:nvSpPr>
            <p:spPr bwMode="auto">
              <a:xfrm>
                <a:off x="5481991" y="4957496"/>
                <a:ext cx="935847" cy="853079"/>
              </a:xfrm>
              <a:custGeom>
                <a:avLst/>
                <a:gdLst/>
                <a:ahLst/>
                <a:cxnLst>
                  <a:cxn ang="0">
                    <a:pos x="347" y="228"/>
                  </a:cxn>
                  <a:cxn ang="0">
                    <a:pos x="357" y="293"/>
                  </a:cxn>
                  <a:cxn ang="0">
                    <a:pos x="325" y="281"/>
                  </a:cxn>
                  <a:cxn ang="0">
                    <a:pos x="327" y="267"/>
                  </a:cxn>
                  <a:cxn ang="0">
                    <a:pos x="336" y="256"/>
                  </a:cxn>
                  <a:cxn ang="0">
                    <a:pos x="335" y="239"/>
                  </a:cxn>
                  <a:cxn ang="0">
                    <a:pos x="317" y="250"/>
                  </a:cxn>
                  <a:cxn ang="0">
                    <a:pos x="316" y="235"/>
                  </a:cxn>
                  <a:cxn ang="0">
                    <a:pos x="308" y="232"/>
                  </a:cxn>
                  <a:cxn ang="0">
                    <a:pos x="270" y="237"/>
                  </a:cxn>
                  <a:cxn ang="0">
                    <a:pos x="279" y="212"/>
                  </a:cxn>
                  <a:cxn ang="0">
                    <a:pos x="306" y="222"/>
                  </a:cxn>
                  <a:cxn ang="0">
                    <a:pos x="320" y="226"/>
                  </a:cxn>
                  <a:cxn ang="0">
                    <a:pos x="319" y="213"/>
                  </a:cxn>
                  <a:cxn ang="0">
                    <a:pos x="301" y="184"/>
                  </a:cxn>
                  <a:cxn ang="0">
                    <a:pos x="241" y="164"/>
                  </a:cxn>
                  <a:cxn ang="0">
                    <a:pos x="172" y="146"/>
                  </a:cxn>
                  <a:cxn ang="0">
                    <a:pos x="180" y="125"/>
                  </a:cxn>
                  <a:cxn ang="0">
                    <a:pos x="187" y="110"/>
                  </a:cxn>
                  <a:cxn ang="0">
                    <a:pos x="207" y="81"/>
                  </a:cxn>
                  <a:cxn ang="0">
                    <a:pos x="211" y="69"/>
                  </a:cxn>
                  <a:cxn ang="0">
                    <a:pos x="214" y="58"/>
                  </a:cxn>
                  <a:cxn ang="0">
                    <a:pos x="210" y="50"/>
                  </a:cxn>
                  <a:cxn ang="0">
                    <a:pos x="205" y="38"/>
                  </a:cxn>
                  <a:cxn ang="0">
                    <a:pos x="198" y="20"/>
                  </a:cxn>
                  <a:cxn ang="0">
                    <a:pos x="192" y="8"/>
                  </a:cxn>
                  <a:cxn ang="0">
                    <a:pos x="3" y="94"/>
                  </a:cxn>
                  <a:cxn ang="0">
                    <a:pos x="23" y="130"/>
                  </a:cxn>
                  <a:cxn ang="0">
                    <a:pos x="38" y="157"/>
                  </a:cxn>
                  <a:cxn ang="0">
                    <a:pos x="40" y="178"/>
                  </a:cxn>
                  <a:cxn ang="0">
                    <a:pos x="31" y="205"/>
                  </a:cxn>
                  <a:cxn ang="0">
                    <a:pos x="32" y="244"/>
                  </a:cxn>
                  <a:cxn ang="0">
                    <a:pos x="27" y="262"/>
                  </a:cxn>
                  <a:cxn ang="0">
                    <a:pos x="30" y="277"/>
                  </a:cxn>
                  <a:cxn ang="0">
                    <a:pos x="58" y="250"/>
                  </a:cxn>
                  <a:cxn ang="0">
                    <a:pos x="58" y="270"/>
                  </a:cxn>
                  <a:cxn ang="0">
                    <a:pos x="95" y="282"/>
                  </a:cxn>
                  <a:cxn ang="0">
                    <a:pos x="148" y="285"/>
                  </a:cxn>
                  <a:cxn ang="0">
                    <a:pos x="153" y="267"/>
                  </a:cxn>
                  <a:cxn ang="0">
                    <a:pos x="179" y="270"/>
                  </a:cxn>
                  <a:cxn ang="0">
                    <a:pos x="203" y="289"/>
                  </a:cxn>
                  <a:cxn ang="0">
                    <a:pos x="207" y="285"/>
                  </a:cxn>
                  <a:cxn ang="0">
                    <a:pos x="217" y="311"/>
                  </a:cxn>
                  <a:cxn ang="0">
                    <a:pos x="244" y="315"/>
                  </a:cxn>
                  <a:cxn ang="0">
                    <a:pos x="260" y="302"/>
                  </a:cxn>
                  <a:cxn ang="0">
                    <a:pos x="281" y="304"/>
                  </a:cxn>
                  <a:cxn ang="0">
                    <a:pos x="294" y="306"/>
                  </a:cxn>
                  <a:cxn ang="0">
                    <a:pos x="283" y="278"/>
                  </a:cxn>
                  <a:cxn ang="0">
                    <a:pos x="314" y="292"/>
                  </a:cxn>
                  <a:cxn ang="0">
                    <a:pos x="332" y="301"/>
                  </a:cxn>
                  <a:cxn ang="0">
                    <a:pos x="347" y="305"/>
                  </a:cxn>
                  <a:cxn ang="0">
                    <a:pos x="350" y="316"/>
                  </a:cxn>
                  <a:cxn ang="0">
                    <a:pos x="363" y="305"/>
                  </a:cxn>
                  <a:cxn ang="0">
                    <a:pos x="160" y="289"/>
                  </a:cxn>
                  <a:cxn ang="0">
                    <a:pos x="173" y="285"/>
                  </a:cxn>
                  <a:cxn ang="0">
                    <a:pos x="210" y="311"/>
                  </a:cxn>
                </a:cxnLst>
                <a:rect l="0" t="0" r="r" b="b"/>
                <a:pathLst>
                  <a:path w="369" h="327">
                    <a:moveTo>
                      <a:pt x="347" y="228"/>
                    </a:moveTo>
                    <a:lnTo>
                      <a:pt x="342" y="232"/>
                    </a:lnTo>
                    <a:lnTo>
                      <a:pt x="340" y="235"/>
                    </a:lnTo>
                    <a:lnTo>
                      <a:pt x="346" y="232"/>
                    </a:lnTo>
                    <a:lnTo>
                      <a:pt x="347" y="228"/>
                    </a:lnTo>
                    <a:close/>
                    <a:moveTo>
                      <a:pt x="369" y="304"/>
                    </a:moveTo>
                    <a:lnTo>
                      <a:pt x="367" y="302"/>
                    </a:lnTo>
                    <a:lnTo>
                      <a:pt x="363" y="301"/>
                    </a:lnTo>
                    <a:lnTo>
                      <a:pt x="361" y="296"/>
                    </a:lnTo>
                    <a:lnTo>
                      <a:pt x="357" y="293"/>
                    </a:lnTo>
                    <a:lnTo>
                      <a:pt x="346" y="292"/>
                    </a:lnTo>
                    <a:lnTo>
                      <a:pt x="340" y="289"/>
                    </a:lnTo>
                    <a:lnTo>
                      <a:pt x="333" y="289"/>
                    </a:lnTo>
                    <a:lnTo>
                      <a:pt x="331" y="283"/>
                    </a:lnTo>
                    <a:lnTo>
                      <a:pt x="325" y="281"/>
                    </a:lnTo>
                    <a:lnTo>
                      <a:pt x="320" y="279"/>
                    </a:lnTo>
                    <a:lnTo>
                      <a:pt x="317" y="274"/>
                    </a:lnTo>
                    <a:lnTo>
                      <a:pt x="323" y="271"/>
                    </a:lnTo>
                    <a:lnTo>
                      <a:pt x="321" y="269"/>
                    </a:lnTo>
                    <a:lnTo>
                      <a:pt x="327" y="267"/>
                    </a:lnTo>
                    <a:lnTo>
                      <a:pt x="332" y="270"/>
                    </a:lnTo>
                    <a:lnTo>
                      <a:pt x="328" y="266"/>
                    </a:lnTo>
                    <a:lnTo>
                      <a:pt x="325" y="260"/>
                    </a:lnTo>
                    <a:lnTo>
                      <a:pt x="331" y="256"/>
                    </a:lnTo>
                    <a:lnTo>
                      <a:pt x="336" y="256"/>
                    </a:lnTo>
                    <a:lnTo>
                      <a:pt x="338" y="258"/>
                    </a:lnTo>
                    <a:lnTo>
                      <a:pt x="339" y="252"/>
                    </a:lnTo>
                    <a:lnTo>
                      <a:pt x="339" y="248"/>
                    </a:lnTo>
                    <a:lnTo>
                      <a:pt x="335" y="245"/>
                    </a:lnTo>
                    <a:lnTo>
                      <a:pt x="335" y="239"/>
                    </a:lnTo>
                    <a:lnTo>
                      <a:pt x="332" y="235"/>
                    </a:lnTo>
                    <a:lnTo>
                      <a:pt x="324" y="240"/>
                    </a:lnTo>
                    <a:lnTo>
                      <a:pt x="324" y="245"/>
                    </a:lnTo>
                    <a:lnTo>
                      <a:pt x="323" y="250"/>
                    </a:lnTo>
                    <a:lnTo>
                      <a:pt x="317" y="250"/>
                    </a:lnTo>
                    <a:lnTo>
                      <a:pt x="314" y="245"/>
                    </a:lnTo>
                    <a:lnTo>
                      <a:pt x="309" y="245"/>
                    </a:lnTo>
                    <a:lnTo>
                      <a:pt x="305" y="243"/>
                    </a:lnTo>
                    <a:lnTo>
                      <a:pt x="305" y="241"/>
                    </a:lnTo>
                    <a:lnTo>
                      <a:pt x="316" y="235"/>
                    </a:lnTo>
                    <a:lnTo>
                      <a:pt x="319" y="229"/>
                    </a:lnTo>
                    <a:lnTo>
                      <a:pt x="317" y="228"/>
                    </a:lnTo>
                    <a:lnTo>
                      <a:pt x="312" y="232"/>
                    </a:lnTo>
                    <a:lnTo>
                      <a:pt x="312" y="226"/>
                    </a:lnTo>
                    <a:lnTo>
                      <a:pt x="308" y="232"/>
                    </a:lnTo>
                    <a:lnTo>
                      <a:pt x="302" y="229"/>
                    </a:lnTo>
                    <a:lnTo>
                      <a:pt x="298" y="235"/>
                    </a:lnTo>
                    <a:lnTo>
                      <a:pt x="293" y="236"/>
                    </a:lnTo>
                    <a:lnTo>
                      <a:pt x="278" y="237"/>
                    </a:lnTo>
                    <a:lnTo>
                      <a:pt x="270" y="237"/>
                    </a:lnTo>
                    <a:lnTo>
                      <a:pt x="263" y="235"/>
                    </a:lnTo>
                    <a:lnTo>
                      <a:pt x="263" y="229"/>
                    </a:lnTo>
                    <a:lnTo>
                      <a:pt x="267" y="224"/>
                    </a:lnTo>
                    <a:lnTo>
                      <a:pt x="275" y="213"/>
                    </a:lnTo>
                    <a:lnTo>
                      <a:pt x="279" y="212"/>
                    </a:lnTo>
                    <a:lnTo>
                      <a:pt x="287" y="213"/>
                    </a:lnTo>
                    <a:lnTo>
                      <a:pt x="293" y="216"/>
                    </a:lnTo>
                    <a:lnTo>
                      <a:pt x="297" y="221"/>
                    </a:lnTo>
                    <a:lnTo>
                      <a:pt x="302" y="221"/>
                    </a:lnTo>
                    <a:lnTo>
                      <a:pt x="306" y="222"/>
                    </a:lnTo>
                    <a:lnTo>
                      <a:pt x="308" y="221"/>
                    </a:lnTo>
                    <a:lnTo>
                      <a:pt x="313" y="226"/>
                    </a:lnTo>
                    <a:lnTo>
                      <a:pt x="319" y="226"/>
                    </a:lnTo>
                    <a:lnTo>
                      <a:pt x="320" y="225"/>
                    </a:lnTo>
                    <a:lnTo>
                      <a:pt x="320" y="226"/>
                    </a:lnTo>
                    <a:lnTo>
                      <a:pt x="327" y="224"/>
                    </a:lnTo>
                    <a:lnTo>
                      <a:pt x="324" y="222"/>
                    </a:lnTo>
                    <a:lnTo>
                      <a:pt x="320" y="220"/>
                    </a:lnTo>
                    <a:lnTo>
                      <a:pt x="317" y="216"/>
                    </a:lnTo>
                    <a:lnTo>
                      <a:pt x="319" y="213"/>
                    </a:lnTo>
                    <a:lnTo>
                      <a:pt x="314" y="207"/>
                    </a:lnTo>
                    <a:lnTo>
                      <a:pt x="313" y="202"/>
                    </a:lnTo>
                    <a:lnTo>
                      <a:pt x="306" y="195"/>
                    </a:lnTo>
                    <a:lnTo>
                      <a:pt x="302" y="190"/>
                    </a:lnTo>
                    <a:lnTo>
                      <a:pt x="301" y="184"/>
                    </a:lnTo>
                    <a:lnTo>
                      <a:pt x="302" y="176"/>
                    </a:lnTo>
                    <a:lnTo>
                      <a:pt x="306" y="165"/>
                    </a:lnTo>
                    <a:lnTo>
                      <a:pt x="308" y="160"/>
                    </a:lnTo>
                    <a:lnTo>
                      <a:pt x="306" y="159"/>
                    </a:lnTo>
                    <a:lnTo>
                      <a:pt x="241" y="164"/>
                    </a:lnTo>
                    <a:lnTo>
                      <a:pt x="172" y="168"/>
                    </a:lnTo>
                    <a:lnTo>
                      <a:pt x="177" y="163"/>
                    </a:lnTo>
                    <a:lnTo>
                      <a:pt x="173" y="157"/>
                    </a:lnTo>
                    <a:lnTo>
                      <a:pt x="175" y="152"/>
                    </a:lnTo>
                    <a:lnTo>
                      <a:pt x="172" y="146"/>
                    </a:lnTo>
                    <a:lnTo>
                      <a:pt x="179" y="145"/>
                    </a:lnTo>
                    <a:lnTo>
                      <a:pt x="180" y="141"/>
                    </a:lnTo>
                    <a:lnTo>
                      <a:pt x="176" y="136"/>
                    </a:lnTo>
                    <a:lnTo>
                      <a:pt x="182" y="136"/>
                    </a:lnTo>
                    <a:lnTo>
                      <a:pt x="180" y="125"/>
                    </a:lnTo>
                    <a:lnTo>
                      <a:pt x="184" y="121"/>
                    </a:lnTo>
                    <a:lnTo>
                      <a:pt x="186" y="118"/>
                    </a:lnTo>
                    <a:lnTo>
                      <a:pt x="180" y="118"/>
                    </a:lnTo>
                    <a:lnTo>
                      <a:pt x="186" y="114"/>
                    </a:lnTo>
                    <a:lnTo>
                      <a:pt x="187" y="110"/>
                    </a:lnTo>
                    <a:lnTo>
                      <a:pt x="192" y="104"/>
                    </a:lnTo>
                    <a:lnTo>
                      <a:pt x="188" y="102"/>
                    </a:lnTo>
                    <a:lnTo>
                      <a:pt x="191" y="96"/>
                    </a:lnTo>
                    <a:lnTo>
                      <a:pt x="195" y="95"/>
                    </a:lnTo>
                    <a:lnTo>
                      <a:pt x="207" y="81"/>
                    </a:lnTo>
                    <a:lnTo>
                      <a:pt x="207" y="80"/>
                    </a:lnTo>
                    <a:lnTo>
                      <a:pt x="202" y="79"/>
                    </a:lnTo>
                    <a:lnTo>
                      <a:pt x="207" y="77"/>
                    </a:lnTo>
                    <a:lnTo>
                      <a:pt x="207" y="76"/>
                    </a:lnTo>
                    <a:lnTo>
                      <a:pt x="211" y="69"/>
                    </a:lnTo>
                    <a:lnTo>
                      <a:pt x="206" y="71"/>
                    </a:lnTo>
                    <a:lnTo>
                      <a:pt x="201" y="69"/>
                    </a:lnTo>
                    <a:lnTo>
                      <a:pt x="203" y="65"/>
                    </a:lnTo>
                    <a:lnTo>
                      <a:pt x="210" y="62"/>
                    </a:lnTo>
                    <a:lnTo>
                      <a:pt x="214" y="58"/>
                    </a:lnTo>
                    <a:lnTo>
                      <a:pt x="217" y="58"/>
                    </a:lnTo>
                    <a:lnTo>
                      <a:pt x="218" y="56"/>
                    </a:lnTo>
                    <a:lnTo>
                      <a:pt x="217" y="56"/>
                    </a:lnTo>
                    <a:lnTo>
                      <a:pt x="211" y="54"/>
                    </a:lnTo>
                    <a:lnTo>
                      <a:pt x="210" y="50"/>
                    </a:lnTo>
                    <a:lnTo>
                      <a:pt x="206" y="47"/>
                    </a:lnTo>
                    <a:lnTo>
                      <a:pt x="203" y="42"/>
                    </a:lnTo>
                    <a:lnTo>
                      <a:pt x="203" y="41"/>
                    </a:lnTo>
                    <a:lnTo>
                      <a:pt x="209" y="42"/>
                    </a:lnTo>
                    <a:lnTo>
                      <a:pt x="205" y="38"/>
                    </a:lnTo>
                    <a:lnTo>
                      <a:pt x="209" y="33"/>
                    </a:lnTo>
                    <a:lnTo>
                      <a:pt x="199" y="34"/>
                    </a:lnTo>
                    <a:lnTo>
                      <a:pt x="198" y="30"/>
                    </a:lnTo>
                    <a:lnTo>
                      <a:pt x="205" y="24"/>
                    </a:lnTo>
                    <a:lnTo>
                      <a:pt x="198" y="20"/>
                    </a:lnTo>
                    <a:lnTo>
                      <a:pt x="198" y="15"/>
                    </a:lnTo>
                    <a:lnTo>
                      <a:pt x="202" y="11"/>
                    </a:lnTo>
                    <a:lnTo>
                      <a:pt x="202" y="5"/>
                    </a:lnTo>
                    <a:lnTo>
                      <a:pt x="198" y="4"/>
                    </a:lnTo>
                    <a:lnTo>
                      <a:pt x="192" y="8"/>
                    </a:lnTo>
                    <a:lnTo>
                      <a:pt x="194" y="3"/>
                    </a:lnTo>
                    <a:lnTo>
                      <a:pt x="195" y="0"/>
                    </a:lnTo>
                    <a:lnTo>
                      <a:pt x="85" y="7"/>
                    </a:lnTo>
                    <a:lnTo>
                      <a:pt x="0" y="9"/>
                    </a:lnTo>
                    <a:lnTo>
                      <a:pt x="3" y="94"/>
                    </a:lnTo>
                    <a:lnTo>
                      <a:pt x="12" y="102"/>
                    </a:lnTo>
                    <a:lnTo>
                      <a:pt x="15" y="106"/>
                    </a:lnTo>
                    <a:lnTo>
                      <a:pt x="19" y="117"/>
                    </a:lnTo>
                    <a:lnTo>
                      <a:pt x="19" y="125"/>
                    </a:lnTo>
                    <a:lnTo>
                      <a:pt x="23" y="130"/>
                    </a:lnTo>
                    <a:lnTo>
                      <a:pt x="26" y="136"/>
                    </a:lnTo>
                    <a:lnTo>
                      <a:pt x="27" y="137"/>
                    </a:lnTo>
                    <a:lnTo>
                      <a:pt x="30" y="141"/>
                    </a:lnTo>
                    <a:lnTo>
                      <a:pt x="30" y="146"/>
                    </a:lnTo>
                    <a:lnTo>
                      <a:pt x="38" y="157"/>
                    </a:lnTo>
                    <a:lnTo>
                      <a:pt x="40" y="159"/>
                    </a:lnTo>
                    <a:lnTo>
                      <a:pt x="39" y="163"/>
                    </a:lnTo>
                    <a:lnTo>
                      <a:pt x="40" y="168"/>
                    </a:lnTo>
                    <a:lnTo>
                      <a:pt x="39" y="172"/>
                    </a:lnTo>
                    <a:lnTo>
                      <a:pt x="40" y="178"/>
                    </a:lnTo>
                    <a:lnTo>
                      <a:pt x="39" y="183"/>
                    </a:lnTo>
                    <a:lnTo>
                      <a:pt x="39" y="188"/>
                    </a:lnTo>
                    <a:lnTo>
                      <a:pt x="36" y="194"/>
                    </a:lnTo>
                    <a:lnTo>
                      <a:pt x="35" y="199"/>
                    </a:lnTo>
                    <a:lnTo>
                      <a:pt x="31" y="205"/>
                    </a:lnTo>
                    <a:lnTo>
                      <a:pt x="30" y="210"/>
                    </a:lnTo>
                    <a:lnTo>
                      <a:pt x="31" y="220"/>
                    </a:lnTo>
                    <a:lnTo>
                      <a:pt x="27" y="225"/>
                    </a:lnTo>
                    <a:lnTo>
                      <a:pt x="30" y="232"/>
                    </a:lnTo>
                    <a:lnTo>
                      <a:pt x="32" y="244"/>
                    </a:lnTo>
                    <a:lnTo>
                      <a:pt x="31" y="251"/>
                    </a:lnTo>
                    <a:lnTo>
                      <a:pt x="26" y="256"/>
                    </a:lnTo>
                    <a:lnTo>
                      <a:pt x="26" y="256"/>
                    </a:lnTo>
                    <a:lnTo>
                      <a:pt x="26" y="256"/>
                    </a:lnTo>
                    <a:lnTo>
                      <a:pt x="27" y="262"/>
                    </a:lnTo>
                    <a:lnTo>
                      <a:pt x="26" y="267"/>
                    </a:lnTo>
                    <a:lnTo>
                      <a:pt x="20" y="270"/>
                    </a:lnTo>
                    <a:lnTo>
                      <a:pt x="19" y="275"/>
                    </a:lnTo>
                    <a:lnTo>
                      <a:pt x="26" y="279"/>
                    </a:lnTo>
                    <a:lnTo>
                      <a:pt x="30" y="277"/>
                    </a:lnTo>
                    <a:lnTo>
                      <a:pt x="55" y="274"/>
                    </a:lnTo>
                    <a:lnTo>
                      <a:pt x="57" y="271"/>
                    </a:lnTo>
                    <a:lnTo>
                      <a:pt x="51" y="267"/>
                    </a:lnTo>
                    <a:lnTo>
                      <a:pt x="57" y="263"/>
                    </a:lnTo>
                    <a:lnTo>
                      <a:pt x="58" y="250"/>
                    </a:lnTo>
                    <a:lnTo>
                      <a:pt x="62" y="255"/>
                    </a:lnTo>
                    <a:lnTo>
                      <a:pt x="65" y="260"/>
                    </a:lnTo>
                    <a:lnTo>
                      <a:pt x="65" y="266"/>
                    </a:lnTo>
                    <a:lnTo>
                      <a:pt x="59" y="267"/>
                    </a:lnTo>
                    <a:lnTo>
                      <a:pt x="58" y="270"/>
                    </a:lnTo>
                    <a:lnTo>
                      <a:pt x="64" y="273"/>
                    </a:lnTo>
                    <a:lnTo>
                      <a:pt x="69" y="273"/>
                    </a:lnTo>
                    <a:lnTo>
                      <a:pt x="78" y="275"/>
                    </a:lnTo>
                    <a:lnTo>
                      <a:pt x="89" y="279"/>
                    </a:lnTo>
                    <a:lnTo>
                      <a:pt x="95" y="282"/>
                    </a:lnTo>
                    <a:lnTo>
                      <a:pt x="104" y="285"/>
                    </a:lnTo>
                    <a:lnTo>
                      <a:pt x="130" y="289"/>
                    </a:lnTo>
                    <a:lnTo>
                      <a:pt x="135" y="289"/>
                    </a:lnTo>
                    <a:lnTo>
                      <a:pt x="144" y="285"/>
                    </a:lnTo>
                    <a:lnTo>
                      <a:pt x="148" y="285"/>
                    </a:lnTo>
                    <a:lnTo>
                      <a:pt x="145" y="277"/>
                    </a:lnTo>
                    <a:lnTo>
                      <a:pt x="139" y="273"/>
                    </a:lnTo>
                    <a:lnTo>
                      <a:pt x="145" y="273"/>
                    </a:lnTo>
                    <a:lnTo>
                      <a:pt x="148" y="270"/>
                    </a:lnTo>
                    <a:lnTo>
                      <a:pt x="153" y="267"/>
                    </a:lnTo>
                    <a:lnTo>
                      <a:pt x="164" y="264"/>
                    </a:lnTo>
                    <a:lnTo>
                      <a:pt x="163" y="270"/>
                    </a:lnTo>
                    <a:lnTo>
                      <a:pt x="163" y="273"/>
                    </a:lnTo>
                    <a:lnTo>
                      <a:pt x="168" y="271"/>
                    </a:lnTo>
                    <a:lnTo>
                      <a:pt x="179" y="270"/>
                    </a:lnTo>
                    <a:lnTo>
                      <a:pt x="180" y="275"/>
                    </a:lnTo>
                    <a:lnTo>
                      <a:pt x="186" y="278"/>
                    </a:lnTo>
                    <a:lnTo>
                      <a:pt x="187" y="286"/>
                    </a:lnTo>
                    <a:lnTo>
                      <a:pt x="192" y="286"/>
                    </a:lnTo>
                    <a:lnTo>
                      <a:pt x="203" y="289"/>
                    </a:lnTo>
                    <a:lnTo>
                      <a:pt x="206" y="285"/>
                    </a:lnTo>
                    <a:lnTo>
                      <a:pt x="207" y="283"/>
                    </a:lnTo>
                    <a:lnTo>
                      <a:pt x="207" y="279"/>
                    </a:lnTo>
                    <a:lnTo>
                      <a:pt x="209" y="285"/>
                    </a:lnTo>
                    <a:lnTo>
                      <a:pt x="207" y="285"/>
                    </a:lnTo>
                    <a:lnTo>
                      <a:pt x="207" y="292"/>
                    </a:lnTo>
                    <a:lnTo>
                      <a:pt x="210" y="296"/>
                    </a:lnTo>
                    <a:lnTo>
                      <a:pt x="215" y="300"/>
                    </a:lnTo>
                    <a:lnTo>
                      <a:pt x="218" y="305"/>
                    </a:lnTo>
                    <a:lnTo>
                      <a:pt x="217" y="311"/>
                    </a:lnTo>
                    <a:lnTo>
                      <a:pt x="221" y="313"/>
                    </a:lnTo>
                    <a:lnTo>
                      <a:pt x="226" y="311"/>
                    </a:lnTo>
                    <a:lnTo>
                      <a:pt x="237" y="317"/>
                    </a:lnTo>
                    <a:lnTo>
                      <a:pt x="243" y="315"/>
                    </a:lnTo>
                    <a:lnTo>
                      <a:pt x="244" y="315"/>
                    </a:lnTo>
                    <a:lnTo>
                      <a:pt x="249" y="317"/>
                    </a:lnTo>
                    <a:lnTo>
                      <a:pt x="253" y="315"/>
                    </a:lnTo>
                    <a:lnTo>
                      <a:pt x="253" y="308"/>
                    </a:lnTo>
                    <a:lnTo>
                      <a:pt x="255" y="302"/>
                    </a:lnTo>
                    <a:lnTo>
                      <a:pt x="260" y="302"/>
                    </a:lnTo>
                    <a:lnTo>
                      <a:pt x="266" y="300"/>
                    </a:lnTo>
                    <a:lnTo>
                      <a:pt x="268" y="300"/>
                    </a:lnTo>
                    <a:lnTo>
                      <a:pt x="270" y="305"/>
                    </a:lnTo>
                    <a:lnTo>
                      <a:pt x="275" y="302"/>
                    </a:lnTo>
                    <a:lnTo>
                      <a:pt x="281" y="304"/>
                    </a:lnTo>
                    <a:lnTo>
                      <a:pt x="281" y="312"/>
                    </a:lnTo>
                    <a:lnTo>
                      <a:pt x="283" y="317"/>
                    </a:lnTo>
                    <a:lnTo>
                      <a:pt x="287" y="315"/>
                    </a:lnTo>
                    <a:lnTo>
                      <a:pt x="293" y="311"/>
                    </a:lnTo>
                    <a:lnTo>
                      <a:pt x="294" y="306"/>
                    </a:lnTo>
                    <a:lnTo>
                      <a:pt x="291" y="301"/>
                    </a:lnTo>
                    <a:lnTo>
                      <a:pt x="297" y="300"/>
                    </a:lnTo>
                    <a:lnTo>
                      <a:pt x="294" y="289"/>
                    </a:lnTo>
                    <a:lnTo>
                      <a:pt x="285" y="283"/>
                    </a:lnTo>
                    <a:lnTo>
                      <a:pt x="283" y="278"/>
                    </a:lnTo>
                    <a:lnTo>
                      <a:pt x="283" y="278"/>
                    </a:lnTo>
                    <a:lnTo>
                      <a:pt x="302" y="285"/>
                    </a:lnTo>
                    <a:lnTo>
                      <a:pt x="308" y="286"/>
                    </a:lnTo>
                    <a:lnTo>
                      <a:pt x="313" y="289"/>
                    </a:lnTo>
                    <a:lnTo>
                      <a:pt x="314" y="292"/>
                    </a:lnTo>
                    <a:lnTo>
                      <a:pt x="312" y="297"/>
                    </a:lnTo>
                    <a:lnTo>
                      <a:pt x="317" y="297"/>
                    </a:lnTo>
                    <a:lnTo>
                      <a:pt x="323" y="296"/>
                    </a:lnTo>
                    <a:lnTo>
                      <a:pt x="325" y="301"/>
                    </a:lnTo>
                    <a:lnTo>
                      <a:pt x="332" y="301"/>
                    </a:lnTo>
                    <a:lnTo>
                      <a:pt x="336" y="300"/>
                    </a:lnTo>
                    <a:lnTo>
                      <a:pt x="338" y="305"/>
                    </a:lnTo>
                    <a:lnTo>
                      <a:pt x="342" y="311"/>
                    </a:lnTo>
                    <a:lnTo>
                      <a:pt x="347" y="312"/>
                    </a:lnTo>
                    <a:lnTo>
                      <a:pt x="347" y="305"/>
                    </a:lnTo>
                    <a:lnTo>
                      <a:pt x="350" y="311"/>
                    </a:lnTo>
                    <a:lnTo>
                      <a:pt x="346" y="316"/>
                    </a:lnTo>
                    <a:lnTo>
                      <a:pt x="342" y="327"/>
                    </a:lnTo>
                    <a:lnTo>
                      <a:pt x="347" y="321"/>
                    </a:lnTo>
                    <a:lnTo>
                      <a:pt x="350" y="316"/>
                    </a:lnTo>
                    <a:lnTo>
                      <a:pt x="354" y="311"/>
                    </a:lnTo>
                    <a:lnTo>
                      <a:pt x="361" y="319"/>
                    </a:lnTo>
                    <a:lnTo>
                      <a:pt x="362" y="315"/>
                    </a:lnTo>
                    <a:lnTo>
                      <a:pt x="363" y="309"/>
                    </a:lnTo>
                    <a:lnTo>
                      <a:pt x="363" y="305"/>
                    </a:lnTo>
                    <a:lnTo>
                      <a:pt x="369" y="304"/>
                    </a:lnTo>
                    <a:close/>
                    <a:moveTo>
                      <a:pt x="163" y="279"/>
                    </a:moveTo>
                    <a:lnTo>
                      <a:pt x="152" y="283"/>
                    </a:lnTo>
                    <a:lnTo>
                      <a:pt x="154" y="287"/>
                    </a:lnTo>
                    <a:lnTo>
                      <a:pt x="160" y="289"/>
                    </a:lnTo>
                    <a:lnTo>
                      <a:pt x="165" y="293"/>
                    </a:lnTo>
                    <a:lnTo>
                      <a:pt x="171" y="292"/>
                    </a:lnTo>
                    <a:lnTo>
                      <a:pt x="173" y="286"/>
                    </a:lnTo>
                    <a:lnTo>
                      <a:pt x="175" y="285"/>
                    </a:lnTo>
                    <a:lnTo>
                      <a:pt x="173" y="285"/>
                    </a:lnTo>
                    <a:lnTo>
                      <a:pt x="163" y="279"/>
                    </a:lnTo>
                    <a:close/>
                    <a:moveTo>
                      <a:pt x="210" y="300"/>
                    </a:moveTo>
                    <a:lnTo>
                      <a:pt x="206" y="304"/>
                    </a:lnTo>
                    <a:lnTo>
                      <a:pt x="205" y="306"/>
                    </a:lnTo>
                    <a:lnTo>
                      <a:pt x="210" y="311"/>
                    </a:lnTo>
                    <a:lnTo>
                      <a:pt x="215" y="311"/>
                    </a:lnTo>
                    <a:lnTo>
                      <a:pt x="217" y="309"/>
                    </a:lnTo>
                    <a:lnTo>
                      <a:pt x="215" y="305"/>
                    </a:lnTo>
                    <a:lnTo>
                      <a:pt x="210" y="300"/>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40" name="Freeform 174"/>
              <p:cNvSpPr>
                <a:spLocks noEditPoints="1"/>
              </p:cNvSpPr>
              <p:nvPr/>
            </p:nvSpPr>
            <p:spPr bwMode="auto">
              <a:xfrm>
                <a:off x="5568221" y="1680837"/>
                <a:ext cx="864835" cy="1231356"/>
              </a:xfrm>
              <a:custGeom>
                <a:avLst/>
                <a:gdLst/>
                <a:ahLst/>
                <a:cxnLst>
                  <a:cxn ang="0">
                    <a:pos x="223" y="15"/>
                  </a:cxn>
                  <a:cxn ang="0">
                    <a:pos x="233" y="0"/>
                  </a:cxn>
                  <a:cxn ang="0">
                    <a:pos x="198" y="23"/>
                  </a:cxn>
                  <a:cxn ang="0">
                    <a:pos x="134" y="99"/>
                  </a:cxn>
                  <a:cxn ang="0">
                    <a:pos x="129" y="107"/>
                  </a:cxn>
                  <a:cxn ang="0">
                    <a:pos x="318" y="262"/>
                  </a:cxn>
                  <a:cxn ang="0">
                    <a:pos x="304" y="278"/>
                  </a:cxn>
                  <a:cxn ang="0">
                    <a:pos x="289" y="292"/>
                  </a:cxn>
                  <a:cxn ang="0">
                    <a:pos x="295" y="265"/>
                  </a:cxn>
                  <a:cxn ang="0">
                    <a:pos x="306" y="250"/>
                  </a:cxn>
                  <a:cxn ang="0">
                    <a:pos x="301" y="239"/>
                  </a:cxn>
                  <a:cxn ang="0">
                    <a:pos x="293" y="225"/>
                  </a:cxn>
                  <a:cxn ang="0">
                    <a:pos x="290" y="201"/>
                  </a:cxn>
                  <a:cxn ang="0">
                    <a:pos x="274" y="191"/>
                  </a:cxn>
                  <a:cxn ang="0">
                    <a:pos x="248" y="175"/>
                  </a:cxn>
                  <a:cxn ang="0">
                    <a:pos x="213" y="167"/>
                  </a:cxn>
                  <a:cxn ang="0">
                    <a:pos x="139" y="140"/>
                  </a:cxn>
                  <a:cxn ang="0">
                    <a:pos x="118" y="133"/>
                  </a:cxn>
                  <a:cxn ang="0">
                    <a:pos x="111" y="128"/>
                  </a:cxn>
                  <a:cxn ang="0">
                    <a:pos x="110" y="107"/>
                  </a:cxn>
                  <a:cxn ang="0">
                    <a:pos x="87" y="120"/>
                  </a:cxn>
                  <a:cxn ang="0">
                    <a:pos x="46" y="133"/>
                  </a:cxn>
                  <a:cxn ang="0">
                    <a:pos x="35" y="137"/>
                  </a:cxn>
                  <a:cxn ang="0">
                    <a:pos x="30" y="190"/>
                  </a:cxn>
                  <a:cxn ang="0">
                    <a:pos x="4" y="213"/>
                  </a:cxn>
                  <a:cxn ang="0">
                    <a:pos x="9" y="229"/>
                  </a:cxn>
                  <a:cxn ang="0">
                    <a:pos x="8" y="269"/>
                  </a:cxn>
                  <a:cxn ang="0">
                    <a:pos x="16" y="301"/>
                  </a:cxn>
                  <a:cxn ang="0">
                    <a:pos x="39" y="316"/>
                  </a:cxn>
                  <a:cxn ang="0">
                    <a:pos x="66" y="338"/>
                  </a:cxn>
                  <a:cxn ang="0">
                    <a:pos x="92" y="354"/>
                  </a:cxn>
                  <a:cxn ang="0">
                    <a:pos x="105" y="385"/>
                  </a:cxn>
                  <a:cxn ang="0">
                    <a:pos x="108" y="399"/>
                  </a:cxn>
                  <a:cxn ang="0">
                    <a:pos x="111" y="422"/>
                  </a:cxn>
                  <a:cxn ang="0">
                    <a:pos x="119" y="450"/>
                  </a:cxn>
                  <a:cxn ang="0">
                    <a:pos x="146" y="472"/>
                  </a:cxn>
                  <a:cxn ang="0">
                    <a:pos x="316" y="448"/>
                  </a:cxn>
                  <a:cxn ang="0">
                    <a:pos x="312" y="427"/>
                  </a:cxn>
                  <a:cxn ang="0">
                    <a:pos x="305" y="400"/>
                  </a:cxn>
                  <a:cxn ang="0">
                    <a:pos x="310" y="369"/>
                  </a:cxn>
                  <a:cxn ang="0">
                    <a:pos x="310" y="342"/>
                  </a:cxn>
                  <a:cxn ang="0">
                    <a:pos x="321" y="319"/>
                  </a:cxn>
                  <a:cxn ang="0">
                    <a:pos x="325" y="277"/>
                  </a:cxn>
                  <a:cxn ang="0">
                    <a:pos x="126" y="115"/>
                  </a:cxn>
                  <a:cxn ang="0">
                    <a:pos x="126" y="115"/>
                  </a:cxn>
                  <a:cxn ang="0">
                    <a:pos x="332" y="236"/>
                  </a:cxn>
                  <a:cxn ang="0">
                    <a:pos x="320" y="261"/>
                  </a:cxn>
                  <a:cxn ang="0">
                    <a:pos x="333" y="257"/>
                  </a:cxn>
                  <a:cxn ang="0">
                    <a:pos x="341" y="228"/>
                  </a:cxn>
                </a:cxnLst>
                <a:rect l="0" t="0" r="r" b="b"/>
                <a:pathLst>
                  <a:path w="341" h="472">
                    <a:moveTo>
                      <a:pt x="205" y="29"/>
                    </a:moveTo>
                    <a:lnTo>
                      <a:pt x="209" y="23"/>
                    </a:lnTo>
                    <a:lnTo>
                      <a:pt x="213" y="21"/>
                    </a:lnTo>
                    <a:lnTo>
                      <a:pt x="223" y="15"/>
                    </a:lnTo>
                    <a:lnTo>
                      <a:pt x="229" y="11"/>
                    </a:lnTo>
                    <a:lnTo>
                      <a:pt x="230" y="6"/>
                    </a:lnTo>
                    <a:lnTo>
                      <a:pt x="236" y="2"/>
                    </a:lnTo>
                    <a:lnTo>
                      <a:pt x="233" y="0"/>
                    </a:lnTo>
                    <a:lnTo>
                      <a:pt x="228" y="3"/>
                    </a:lnTo>
                    <a:lnTo>
                      <a:pt x="219" y="10"/>
                    </a:lnTo>
                    <a:lnTo>
                      <a:pt x="209" y="15"/>
                    </a:lnTo>
                    <a:lnTo>
                      <a:pt x="198" y="23"/>
                    </a:lnTo>
                    <a:lnTo>
                      <a:pt x="198" y="26"/>
                    </a:lnTo>
                    <a:lnTo>
                      <a:pt x="199" y="31"/>
                    </a:lnTo>
                    <a:lnTo>
                      <a:pt x="205" y="29"/>
                    </a:lnTo>
                    <a:close/>
                    <a:moveTo>
                      <a:pt x="134" y="99"/>
                    </a:moveTo>
                    <a:lnTo>
                      <a:pt x="131" y="98"/>
                    </a:lnTo>
                    <a:lnTo>
                      <a:pt x="133" y="103"/>
                    </a:lnTo>
                    <a:lnTo>
                      <a:pt x="134" y="99"/>
                    </a:lnTo>
                    <a:close/>
                    <a:moveTo>
                      <a:pt x="129" y="107"/>
                    </a:moveTo>
                    <a:lnTo>
                      <a:pt x="123" y="111"/>
                    </a:lnTo>
                    <a:lnTo>
                      <a:pt x="129" y="109"/>
                    </a:lnTo>
                    <a:lnTo>
                      <a:pt x="129" y="107"/>
                    </a:lnTo>
                    <a:close/>
                    <a:moveTo>
                      <a:pt x="318" y="262"/>
                    </a:moveTo>
                    <a:lnTo>
                      <a:pt x="313" y="266"/>
                    </a:lnTo>
                    <a:lnTo>
                      <a:pt x="308" y="267"/>
                    </a:lnTo>
                    <a:lnTo>
                      <a:pt x="305" y="273"/>
                    </a:lnTo>
                    <a:lnTo>
                      <a:pt x="304" y="278"/>
                    </a:lnTo>
                    <a:lnTo>
                      <a:pt x="301" y="284"/>
                    </a:lnTo>
                    <a:lnTo>
                      <a:pt x="295" y="288"/>
                    </a:lnTo>
                    <a:lnTo>
                      <a:pt x="293" y="292"/>
                    </a:lnTo>
                    <a:lnTo>
                      <a:pt x="289" y="292"/>
                    </a:lnTo>
                    <a:lnTo>
                      <a:pt x="287" y="286"/>
                    </a:lnTo>
                    <a:lnTo>
                      <a:pt x="289" y="280"/>
                    </a:lnTo>
                    <a:lnTo>
                      <a:pt x="293" y="270"/>
                    </a:lnTo>
                    <a:lnTo>
                      <a:pt x="295" y="265"/>
                    </a:lnTo>
                    <a:lnTo>
                      <a:pt x="297" y="259"/>
                    </a:lnTo>
                    <a:lnTo>
                      <a:pt x="302" y="257"/>
                    </a:lnTo>
                    <a:lnTo>
                      <a:pt x="306" y="254"/>
                    </a:lnTo>
                    <a:lnTo>
                      <a:pt x="306" y="250"/>
                    </a:lnTo>
                    <a:lnTo>
                      <a:pt x="308" y="244"/>
                    </a:lnTo>
                    <a:lnTo>
                      <a:pt x="306" y="244"/>
                    </a:lnTo>
                    <a:lnTo>
                      <a:pt x="305" y="244"/>
                    </a:lnTo>
                    <a:lnTo>
                      <a:pt x="301" y="239"/>
                    </a:lnTo>
                    <a:lnTo>
                      <a:pt x="299" y="235"/>
                    </a:lnTo>
                    <a:lnTo>
                      <a:pt x="302" y="224"/>
                    </a:lnTo>
                    <a:lnTo>
                      <a:pt x="297" y="224"/>
                    </a:lnTo>
                    <a:lnTo>
                      <a:pt x="293" y="225"/>
                    </a:lnTo>
                    <a:lnTo>
                      <a:pt x="290" y="221"/>
                    </a:lnTo>
                    <a:lnTo>
                      <a:pt x="293" y="216"/>
                    </a:lnTo>
                    <a:lnTo>
                      <a:pt x="293" y="205"/>
                    </a:lnTo>
                    <a:lnTo>
                      <a:pt x="290" y="201"/>
                    </a:lnTo>
                    <a:lnTo>
                      <a:pt x="293" y="200"/>
                    </a:lnTo>
                    <a:lnTo>
                      <a:pt x="286" y="194"/>
                    </a:lnTo>
                    <a:lnTo>
                      <a:pt x="279" y="191"/>
                    </a:lnTo>
                    <a:lnTo>
                      <a:pt x="274" y="191"/>
                    </a:lnTo>
                    <a:lnTo>
                      <a:pt x="272" y="181"/>
                    </a:lnTo>
                    <a:lnTo>
                      <a:pt x="267" y="178"/>
                    </a:lnTo>
                    <a:lnTo>
                      <a:pt x="253" y="176"/>
                    </a:lnTo>
                    <a:lnTo>
                      <a:pt x="248" y="175"/>
                    </a:lnTo>
                    <a:lnTo>
                      <a:pt x="242" y="176"/>
                    </a:lnTo>
                    <a:lnTo>
                      <a:pt x="233" y="175"/>
                    </a:lnTo>
                    <a:lnTo>
                      <a:pt x="230" y="175"/>
                    </a:lnTo>
                    <a:lnTo>
                      <a:pt x="213" y="167"/>
                    </a:lnTo>
                    <a:lnTo>
                      <a:pt x="157" y="156"/>
                    </a:lnTo>
                    <a:lnTo>
                      <a:pt x="150" y="147"/>
                    </a:lnTo>
                    <a:lnTo>
                      <a:pt x="146" y="143"/>
                    </a:lnTo>
                    <a:lnTo>
                      <a:pt x="139" y="140"/>
                    </a:lnTo>
                    <a:lnTo>
                      <a:pt x="138" y="137"/>
                    </a:lnTo>
                    <a:lnTo>
                      <a:pt x="129" y="137"/>
                    </a:lnTo>
                    <a:lnTo>
                      <a:pt x="123" y="134"/>
                    </a:lnTo>
                    <a:lnTo>
                      <a:pt x="118" y="133"/>
                    </a:lnTo>
                    <a:lnTo>
                      <a:pt x="112" y="136"/>
                    </a:lnTo>
                    <a:lnTo>
                      <a:pt x="107" y="136"/>
                    </a:lnTo>
                    <a:lnTo>
                      <a:pt x="110" y="133"/>
                    </a:lnTo>
                    <a:lnTo>
                      <a:pt x="111" y="128"/>
                    </a:lnTo>
                    <a:lnTo>
                      <a:pt x="111" y="122"/>
                    </a:lnTo>
                    <a:lnTo>
                      <a:pt x="114" y="118"/>
                    </a:lnTo>
                    <a:lnTo>
                      <a:pt x="115" y="111"/>
                    </a:lnTo>
                    <a:lnTo>
                      <a:pt x="110" y="107"/>
                    </a:lnTo>
                    <a:lnTo>
                      <a:pt x="103" y="111"/>
                    </a:lnTo>
                    <a:lnTo>
                      <a:pt x="99" y="115"/>
                    </a:lnTo>
                    <a:lnTo>
                      <a:pt x="92" y="118"/>
                    </a:lnTo>
                    <a:lnTo>
                      <a:pt x="87" y="120"/>
                    </a:lnTo>
                    <a:lnTo>
                      <a:pt x="77" y="125"/>
                    </a:lnTo>
                    <a:lnTo>
                      <a:pt x="57" y="133"/>
                    </a:lnTo>
                    <a:lnTo>
                      <a:pt x="51" y="134"/>
                    </a:lnTo>
                    <a:lnTo>
                      <a:pt x="46" y="133"/>
                    </a:lnTo>
                    <a:lnTo>
                      <a:pt x="40" y="128"/>
                    </a:lnTo>
                    <a:lnTo>
                      <a:pt x="39" y="130"/>
                    </a:lnTo>
                    <a:lnTo>
                      <a:pt x="38" y="132"/>
                    </a:lnTo>
                    <a:lnTo>
                      <a:pt x="35" y="137"/>
                    </a:lnTo>
                    <a:lnTo>
                      <a:pt x="31" y="137"/>
                    </a:lnTo>
                    <a:lnTo>
                      <a:pt x="32" y="179"/>
                    </a:lnTo>
                    <a:lnTo>
                      <a:pt x="32" y="185"/>
                    </a:lnTo>
                    <a:lnTo>
                      <a:pt x="30" y="190"/>
                    </a:lnTo>
                    <a:lnTo>
                      <a:pt x="19" y="195"/>
                    </a:lnTo>
                    <a:lnTo>
                      <a:pt x="8" y="202"/>
                    </a:lnTo>
                    <a:lnTo>
                      <a:pt x="6" y="208"/>
                    </a:lnTo>
                    <a:lnTo>
                      <a:pt x="4" y="213"/>
                    </a:lnTo>
                    <a:lnTo>
                      <a:pt x="0" y="217"/>
                    </a:lnTo>
                    <a:lnTo>
                      <a:pt x="0" y="223"/>
                    </a:lnTo>
                    <a:lnTo>
                      <a:pt x="4" y="228"/>
                    </a:lnTo>
                    <a:lnTo>
                      <a:pt x="9" y="229"/>
                    </a:lnTo>
                    <a:lnTo>
                      <a:pt x="15" y="240"/>
                    </a:lnTo>
                    <a:lnTo>
                      <a:pt x="9" y="254"/>
                    </a:lnTo>
                    <a:lnTo>
                      <a:pt x="11" y="263"/>
                    </a:lnTo>
                    <a:lnTo>
                      <a:pt x="8" y="269"/>
                    </a:lnTo>
                    <a:lnTo>
                      <a:pt x="11" y="280"/>
                    </a:lnTo>
                    <a:lnTo>
                      <a:pt x="11" y="289"/>
                    </a:lnTo>
                    <a:lnTo>
                      <a:pt x="8" y="294"/>
                    </a:lnTo>
                    <a:lnTo>
                      <a:pt x="16" y="301"/>
                    </a:lnTo>
                    <a:lnTo>
                      <a:pt x="21" y="305"/>
                    </a:lnTo>
                    <a:lnTo>
                      <a:pt x="27" y="308"/>
                    </a:lnTo>
                    <a:lnTo>
                      <a:pt x="36" y="309"/>
                    </a:lnTo>
                    <a:lnTo>
                      <a:pt x="39" y="316"/>
                    </a:lnTo>
                    <a:lnTo>
                      <a:pt x="44" y="319"/>
                    </a:lnTo>
                    <a:lnTo>
                      <a:pt x="51" y="322"/>
                    </a:lnTo>
                    <a:lnTo>
                      <a:pt x="59" y="326"/>
                    </a:lnTo>
                    <a:lnTo>
                      <a:pt x="66" y="338"/>
                    </a:lnTo>
                    <a:lnTo>
                      <a:pt x="77" y="346"/>
                    </a:lnTo>
                    <a:lnTo>
                      <a:pt x="82" y="349"/>
                    </a:lnTo>
                    <a:lnTo>
                      <a:pt x="87" y="350"/>
                    </a:lnTo>
                    <a:lnTo>
                      <a:pt x="92" y="354"/>
                    </a:lnTo>
                    <a:lnTo>
                      <a:pt x="97" y="360"/>
                    </a:lnTo>
                    <a:lnTo>
                      <a:pt x="101" y="365"/>
                    </a:lnTo>
                    <a:lnTo>
                      <a:pt x="104" y="380"/>
                    </a:lnTo>
                    <a:lnTo>
                      <a:pt x="105" y="385"/>
                    </a:lnTo>
                    <a:lnTo>
                      <a:pt x="104" y="387"/>
                    </a:lnTo>
                    <a:lnTo>
                      <a:pt x="107" y="393"/>
                    </a:lnTo>
                    <a:lnTo>
                      <a:pt x="107" y="398"/>
                    </a:lnTo>
                    <a:lnTo>
                      <a:pt x="108" y="399"/>
                    </a:lnTo>
                    <a:lnTo>
                      <a:pt x="110" y="404"/>
                    </a:lnTo>
                    <a:lnTo>
                      <a:pt x="114" y="406"/>
                    </a:lnTo>
                    <a:lnTo>
                      <a:pt x="116" y="411"/>
                    </a:lnTo>
                    <a:lnTo>
                      <a:pt x="111" y="422"/>
                    </a:lnTo>
                    <a:lnTo>
                      <a:pt x="114" y="430"/>
                    </a:lnTo>
                    <a:lnTo>
                      <a:pt x="114" y="438"/>
                    </a:lnTo>
                    <a:lnTo>
                      <a:pt x="118" y="444"/>
                    </a:lnTo>
                    <a:lnTo>
                      <a:pt x="119" y="450"/>
                    </a:lnTo>
                    <a:lnTo>
                      <a:pt x="122" y="456"/>
                    </a:lnTo>
                    <a:lnTo>
                      <a:pt x="127" y="459"/>
                    </a:lnTo>
                    <a:lnTo>
                      <a:pt x="142" y="461"/>
                    </a:lnTo>
                    <a:lnTo>
                      <a:pt x="146" y="472"/>
                    </a:lnTo>
                    <a:lnTo>
                      <a:pt x="242" y="467"/>
                    </a:lnTo>
                    <a:lnTo>
                      <a:pt x="314" y="460"/>
                    </a:lnTo>
                    <a:lnTo>
                      <a:pt x="317" y="460"/>
                    </a:lnTo>
                    <a:lnTo>
                      <a:pt x="316" y="448"/>
                    </a:lnTo>
                    <a:lnTo>
                      <a:pt x="316" y="444"/>
                    </a:lnTo>
                    <a:lnTo>
                      <a:pt x="316" y="438"/>
                    </a:lnTo>
                    <a:lnTo>
                      <a:pt x="314" y="433"/>
                    </a:lnTo>
                    <a:lnTo>
                      <a:pt x="312" y="427"/>
                    </a:lnTo>
                    <a:lnTo>
                      <a:pt x="312" y="423"/>
                    </a:lnTo>
                    <a:lnTo>
                      <a:pt x="306" y="417"/>
                    </a:lnTo>
                    <a:lnTo>
                      <a:pt x="308" y="412"/>
                    </a:lnTo>
                    <a:lnTo>
                      <a:pt x="305" y="400"/>
                    </a:lnTo>
                    <a:lnTo>
                      <a:pt x="306" y="391"/>
                    </a:lnTo>
                    <a:lnTo>
                      <a:pt x="309" y="379"/>
                    </a:lnTo>
                    <a:lnTo>
                      <a:pt x="309" y="374"/>
                    </a:lnTo>
                    <a:lnTo>
                      <a:pt x="310" y="369"/>
                    </a:lnTo>
                    <a:lnTo>
                      <a:pt x="313" y="364"/>
                    </a:lnTo>
                    <a:lnTo>
                      <a:pt x="313" y="357"/>
                    </a:lnTo>
                    <a:lnTo>
                      <a:pt x="310" y="346"/>
                    </a:lnTo>
                    <a:lnTo>
                      <a:pt x="310" y="342"/>
                    </a:lnTo>
                    <a:lnTo>
                      <a:pt x="313" y="331"/>
                    </a:lnTo>
                    <a:lnTo>
                      <a:pt x="316" y="326"/>
                    </a:lnTo>
                    <a:lnTo>
                      <a:pt x="320" y="322"/>
                    </a:lnTo>
                    <a:lnTo>
                      <a:pt x="321" y="319"/>
                    </a:lnTo>
                    <a:lnTo>
                      <a:pt x="317" y="308"/>
                    </a:lnTo>
                    <a:lnTo>
                      <a:pt x="318" y="303"/>
                    </a:lnTo>
                    <a:lnTo>
                      <a:pt x="320" y="292"/>
                    </a:lnTo>
                    <a:lnTo>
                      <a:pt x="325" y="277"/>
                    </a:lnTo>
                    <a:lnTo>
                      <a:pt x="327" y="273"/>
                    </a:lnTo>
                    <a:lnTo>
                      <a:pt x="324" y="266"/>
                    </a:lnTo>
                    <a:lnTo>
                      <a:pt x="318" y="262"/>
                    </a:lnTo>
                    <a:close/>
                    <a:moveTo>
                      <a:pt x="126" y="115"/>
                    </a:moveTo>
                    <a:lnTo>
                      <a:pt x="123" y="115"/>
                    </a:lnTo>
                    <a:lnTo>
                      <a:pt x="118" y="120"/>
                    </a:lnTo>
                    <a:lnTo>
                      <a:pt x="115" y="125"/>
                    </a:lnTo>
                    <a:lnTo>
                      <a:pt x="126" y="115"/>
                    </a:lnTo>
                    <a:close/>
                    <a:moveTo>
                      <a:pt x="341" y="228"/>
                    </a:moveTo>
                    <a:lnTo>
                      <a:pt x="340" y="227"/>
                    </a:lnTo>
                    <a:lnTo>
                      <a:pt x="335" y="231"/>
                    </a:lnTo>
                    <a:lnTo>
                      <a:pt x="332" y="236"/>
                    </a:lnTo>
                    <a:lnTo>
                      <a:pt x="327" y="242"/>
                    </a:lnTo>
                    <a:lnTo>
                      <a:pt x="327" y="247"/>
                    </a:lnTo>
                    <a:lnTo>
                      <a:pt x="323" y="252"/>
                    </a:lnTo>
                    <a:lnTo>
                      <a:pt x="320" y="261"/>
                    </a:lnTo>
                    <a:lnTo>
                      <a:pt x="323" y="265"/>
                    </a:lnTo>
                    <a:lnTo>
                      <a:pt x="328" y="266"/>
                    </a:lnTo>
                    <a:lnTo>
                      <a:pt x="332" y="261"/>
                    </a:lnTo>
                    <a:lnTo>
                      <a:pt x="333" y="257"/>
                    </a:lnTo>
                    <a:lnTo>
                      <a:pt x="333" y="251"/>
                    </a:lnTo>
                    <a:lnTo>
                      <a:pt x="337" y="244"/>
                    </a:lnTo>
                    <a:lnTo>
                      <a:pt x="337" y="239"/>
                    </a:lnTo>
                    <a:lnTo>
                      <a:pt x="341" y="228"/>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41" name="Freeform 175"/>
              <p:cNvSpPr>
                <a:spLocks noEditPoints="1"/>
              </p:cNvSpPr>
              <p:nvPr/>
            </p:nvSpPr>
            <p:spPr bwMode="auto">
              <a:xfrm>
                <a:off x="5918212" y="4493128"/>
                <a:ext cx="588392" cy="1048740"/>
              </a:xfrm>
              <a:custGeom>
                <a:avLst/>
                <a:gdLst/>
                <a:ahLst/>
                <a:cxnLst>
                  <a:cxn ang="0">
                    <a:pos x="220" y="7"/>
                  </a:cxn>
                  <a:cxn ang="0">
                    <a:pos x="212" y="0"/>
                  </a:cxn>
                  <a:cxn ang="0">
                    <a:pos x="73" y="13"/>
                  </a:cxn>
                  <a:cxn ang="0">
                    <a:pos x="64" y="26"/>
                  </a:cxn>
                  <a:cxn ang="0">
                    <a:pos x="58" y="34"/>
                  </a:cxn>
                  <a:cxn ang="0">
                    <a:pos x="62" y="40"/>
                  </a:cxn>
                  <a:cxn ang="0">
                    <a:pos x="56" y="45"/>
                  </a:cxn>
                  <a:cxn ang="0">
                    <a:pos x="57" y="57"/>
                  </a:cxn>
                  <a:cxn ang="0">
                    <a:pos x="45" y="65"/>
                  </a:cxn>
                  <a:cxn ang="0">
                    <a:pos x="39" y="78"/>
                  </a:cxn>
                  <a:cxn ang="0">
                    <a:pos x="35" y="82"/>
                  </a:cxn>
                  <a:cxn ang="0">
                    <a:pos x="24" y="98"/>
                  </a:cxn>
                  <a:cxn ang="0">
                    <a:pos x="29" y="112"/>
                  </a:cxn>
                  <a:cxn ang="0">
                    <a:pos x="22" y="118"/>
                  </a:cxn>
                  <a:cxn ang="0">
                    <a:pos x="20" y="121"/>
                  </a:cxn>
                  <a:cxn ang="0">
                    <a:pos x="16" y="132"/>
                  </a:cxn>
                  <a:cxn ang="0">
                    <a:pos x="22" y="137"/>
                  </a:cxn>
                  <a:cxn ang="0">
                    <a:pos x="24" y="147"/>
                  </a:cxn>
                  <a:cxn ang="0">
                    <a:pos x="26" y="156"/>
                  </a:cxn>
                  <a:cxn ang="0">
                    <a:pos x="29" y="167"/>
                  </a:cxn>
                  <a:cxn ang="0">
                    <a:pos x="23" y="178"/>
                  </a:cxn>
                  <a:cxn ang="0">
                    <a:pos x="26" y="182"/>
                  </a:cxn>
                  <a:cxn ang="0">
                    <a:pos x="26" y="193"/>
                  </a:cxn>
                  <a:cxn ang="0">
                    <a:pos x="26" y="208"/>
                  </a:cxn>
                  <a:cxn ang="0">
                    <a:pos x="33" y="216"/>
                  </a:cxn>
                  <a:cxn ang="0">
                    <a:pos x="31" y="220"/>
                  </a:cxn>
                  <a:cxn ang="0">
                    <a:pos x="39" y="232"/>
                  </a:cxn>
                  <a:cxn ang="0">
                    <a:pos x="45" y="236"/>
                  </a:cxn>
                  <a:cxn ang="0">
                    <a:pos x="31" y="243"/>
                  </a:cxn>
                  <a:cxn ang="0">
                    <a:pos x="39" y="247"/>
                  </a:cxn>
                  <a:cxn ang="0">
                    <a:pos x="30" y="257"/>
                  </a:cxn>
                  <a:cxn ang="0">
                    <a:pos x="23" y="273"/>
                  </a:cxn>
                  <a:cxn ang="0">
                    <a:pos x="20" y="282"/>
                  </a:cxn>
                  <a:cxn ang="0">
                    <a:pos x="8" y="296"/>
                  </a:cxn>
                  <a:cxn ang="0">
                    <a:pos x="8" y="303"/>
                  </a:cxn>
                  <a:cxn ang="0">
                    <a:pos x="8" y="319"/>
                  </a:cxn>
                  <a:cxn ang="0">
                    <a:pos x="3" y="330"/>
                  </a:cxn>
                  <a:cxn ang="0">
                    <a:pos x="0" y="346"/>
                  </a:cxn>
                  <a:cxn ang="0">
                    <a:pos x="136" y="338"/>
                  </a:cxn>
                  <a:cxn ang="0">
                    <a:pos x="129" y="362"/>
                  </a:cxn>
                  <a:cxn ang="0">
                    <a:pos x="141" y="380"/>
                  </a:cxn>
                  <a:cxn ang="0">
                    <a:pos x="145" y="394"/>
                  </a:cxn>
                  <a:cxn ang="0">
                    <a:pos x="155" y="402"/>
                  </a:cxn>
                  <a:cxn ang="0">
                    <a:pos x="167" y="392"/>
                  </a:cxn>
                  <a:cxn ang="0">
                    <a:pos x="172" y="388"/>
                  </a:cxn>
                  <a:cxn ang="0">
                    <a:pos x="187" y="384"/>
                  </a:cxn>
                  <a:cxn ang="0">
                    <a:pos x="193" y="380"/>
                  </a:cxn>
                  <a:cxn ang="0">
                    <a:pos x="212" y="384"/>
                  </a:cxn>
                  <a:cxn ang="0">
                    <a:pos x="229" y="384"/>
                  </a:cxn>
                  <a:cxn ang="0">
                    <a:pos x="212" y="394"/>
                  </a:cxn>
                  <a:cxn ang="0">
                    <a:pos x="212" y="392"/>
                  </a:cxn>
                </a:cxnLst>
                <a:rect l="0" t="0" r="r" b="b"/>
                <a:pathLst>
                  <a:path w="232" h="402">
                    <a:moveTo>
                      <a:pt x="232" y="376"/>
                    </a:moveTo>
                    <a:lnTo>
                      <a:pt x="216" y="255"/>
                    </a:lnTo>
                    <a:lnTo>
                      <a:pt x="220" y="7"/>
                    </a:lnTo>
                    <a:lnTo>
                      <a:pt x="214" y="4"/>
                    </a:lnTo>
                    <a:lnTo>
                      <a:pt x="212" y="0"/>
                    </a:lnTo>
                    <a:lnTo>
                      <a:pt x="212" y="0"/>
                    </a:lnTo>
                    <a:lnTo>
                      <a:pt x="163" y="4"/>
                    </a:lnTo>
                    <a:lnTo>
                      <a:pt x="71" y="11"/>
                    </a:lnTo>
                    <a:lnTo>
                      <a:pt x="73" y="13"/>
                    </a:lnTo>
                    <a:lnTo>
                      <a:pt x="75" y="18"/>
                    </a:lnTo>
                    <a:lnTo>
                      <a:pt x="69" y="23"/>
                    </a:lnTo>
                    <a:lnTo>
                      <a:pt x="64" y="26"/>
                    </a:lnTo>
                    <a:lnTo>
                      <a:pt x="61" y="22"/>
                    </a:lnTo>
                    <a:lnTo>
                      <a:pt x="62" y="34"/>
                    </a:lnTo>
                    <a:lnTo>
                      <a:pt x="58" y="34"/>
                    </a:lnTo>
                    <a:lnTo>
                      <a:pt x="57" y="29"/>
                    </a:lnTo>
                    <a:lnTo>
                      <a:pt x="57" y="36"/>
                    </a:lnTo>
                    <a:lnTo>
                      <a:pt x="62" y="40"/>
                    </a:lnTo>
                    <a:lnTo>
                      <a:pt x="57" y="41"/>
                    </a:lnTo>
                    <a:lnTo>
                      <a:pt x="56" y="37"/>
                    </a:lnTo>
                    <a:lnTo>
                      <a:pt x="56" y="45"/>
                    </a:lnTo>
                    <a:lnTo>
                      <a:pt x="58" y="48"/>
                    </a:lnTo>
                    <a:lnTo>
                      <a:pt x="56" y="53"/>
                    </a:lnTo>
                    <a:lnTo>
                      <a:pt x="57" y="57"/>
                    </a:lnTo>
                    <a:lnTo>
                      <a:pt x="53" y="64"/>
                    </a:lnTo>
                    <a:lnTo>
                      <a:pt x="49" y="65"/>
                    </a:lnTo>
                    <a:lnTo>
                      <a:pt x="45" y="65"/>
                    </a:lnTo>
                    <a:lnTo>
                      <a:pt x="45" y="69"/>
                    </a:lnTo>
                    <a:lnTo>
                      <a:pt x="41" y="75"/>
                    </a:lnTo>
                    <a:lnTo>
                      <a:pt x="39" y="78"/>
                    </a:lnTo>
                    <a:lnTo>
                      <a:pt x="34" y="76"/>
                    </a:lnTo>
                    <a:lnTo>
                      <a:pt x="38" y="80"/>
                    </a:lnTo>
                    <a:lnTo>
                      <a:pt x="35" y="82"/>
                    </a:lnTo>
                    <a:lnTo>
                      <a:pt x="35" y="87"/>
                    </a:lnTo>
                    <a:lnTo>
                      <a:pt x="38" y="93"/>
                    </a:lnTo>
                    <a:lnTo>
                      <a:pt x="24" y="98"/>
                    </a:lnTo>
                    <a:lnTo>
                      <a:pt x="29" y="101"/>
                    </a:lnTo>
                    <a:lnTo>
                      <a:pt x="27" y="106"/>
                    </a:lnTo>
                    <a:lnTo>
                      <a:pt x="29" y="112"/>
                    </a:lnTo>
                    <a:lnTo>
                      <a:pt x="27" y="114"/>
                    </a:lnTo>
                    <a:lnTo>
                      <a:pt x="22" y="114"/>
                    </a:lnTo>
                    <a:lnTo>
                      <a:pt x="22" y="118"/>
                    </a:lnTo>
                    <a:lnTo>
                      <a:pt x="27" y="120"/>
                    </a:lnTo>
                    <a:lnTo>
                      <a:pt x="22" y="122"/>
                    </a:lnTo>
                    <a:lnTo>
                      <a:pt x="20" y="121"/>
                    </a:lnTo>
                    <a:lnTo>
                      <a:pt x="18" y="122"/>
                    </a:lnTo>
                    <a:lnTo>
                      <a:pt x="22" y="128"/>
                    </a:lnTo>
                    <a:lnTo>
                      <a:pt x="16" y="132"/>
                    </a:lnTo>
                    <a:lnTo>
                      <a:pt x="19" y="137"/>
                    </a:lnTo>
                    <a:lnTo>
                      <a:pt x="16" y="143"/>
                    </a:lnTo>
                    <a:lnTo>
                      <a:pt x="22" y="137"/>
                    </a:lnTo>
                    <a:lnTo>
                      <a:pt x="24" y="141"/>
                    </a:lnTo>
                    <a:lnTo>
                      <a:pt x="19" y="144"/>
                    </a:lnTo>
                    <a:lnTo>
                      <a:pt x="24" y="147"/>
                    </a:lnTo>
                    <a:lnTo>
                      <a:pt x="26" y="145"/>
                    </a:lnTo>
                    <a:lnTo>
                      <a:pt x="23" y="151"/>
                    </a:lnTo>
                    <a:lnTo>
                      <a:pt x="26" y="156"/>
                    </a:lnTo>
                    <a:lnTo>
                      <a:pt x="27" y="158"/>
                    </a:lnTo>
                    <a:lnTo>
                      <a:pt x="29" y="166"/>
                    </a:lnTo>
                    <a:lnTo>
                      <a:pt x="29" y="167"/>
                    </a:lnTo>
                    <a:lnTo>
                      <a:pt x="23" y="167"/>
                    </a:lnTo>
                    <a:lnTo>
                      <a:pt x="24" y="171"/>
                    </a:lnTo>
                    <a:lnTo>
                      <a:pt x="23" y="178"/>
                    </a:lnTo>
                    <a:lnTo>
                      <a:pt x="22" y="181"/>
                    </a:lnTo>
                    <a:lnTo>
                      <a:pt x="20" y="186"/>
                    </a:lnTo>
                    <a:lnTo>
                      <a:pt x="26" y="182"/>
                    </a:lnTo>
                    <a:lnTo>
                      <a:pt x="30" y="183"/>
                    </a:lnTo>
                    <a:lnTo>
                      <a:pt x="30" y="189"/>
                    </a:lnTo>
                    <a:lnTo>
                      <a:pt x="26" y="193"/>
                    </a:lnTo>
                    <a:lnTo>
                      <a:pt x="26" y="198"/>
                    </a:lnTo>
                    <a:lnTo>
                      <a:pt x="33" y="202"/>
                    </a:lnTo>
                    <a:lnTo>
                      <a:pt x="26" y="208"/>
                    </a:lnTo>
                    <a:lnTo>
                      <a:pt x="27" y="212"/>
                    </a:lnTo>
                    <a:lnTo>
                      <a:pt x="37" y="211"/>
                    </a:lnTo>
                    <a:lnTo>
                      <a:pt x="33" y="216"/>
                    </a:lnTo>
                    <a:lnTo>
                      <a:pt x="37" y="220"/>
                    </a:lnTo>
                    <a:lnTo>
                      <a:pt x="31" y="219"/>
                    </a:lnTo>
                    <a:lnTo>
                      <a:pt x="31" y="220"/>
                    </a:lnTo>
                    <a:lnTo>
                      <a:pt x="34" y="225"/>
                    </a:lnTo>
                    <a:lnTo>
                      <a:pt x="38" y="228"/>
                    </a:lnTo>
                    <a:lnTo>
                      <a:pt x="39" y="232"/>
                    </a:lnTo>
                    <a:lnTo>
                      <a:pt x="45" y="234"/>
                    </a:lnTo>
                    <a:lnTo>
                      <a:pt x="46" y="234"/>
                    </a:lnTo>
                    <a:lnTo>
                      <a:pt x="45" y="236"/>
                    </a:lnTo>
                    <a:lnTo>
                      <a:pt x="42" y="236"/>
                    </a:lnTo>
                    <a:lnTo>
                      <a:pt x="38" y="240"/>
                    </a:lnTo>
                    <a:lnTo>
                      <a:pt x="31" y="243"/>
                    </a:lnTo>
                    <a:lnTo>
                      <a:pt x="29" y="247"/>
                    </a:lnTo>
                    <a:lnTo>
                      <a:pt x="34" y="249"/>
                    </a:lnTo>
                    <a:lnTo>
                      <a:pt x="39" y="247"/>
                    </a:lnTo>
                    <a:lnTo>
                      <a:pt x="35" y="254"/>
                    </a:lnTo>
                    <a:lnTo>
                      <a:pt x="35" y="255"/>
                    </a:lnTo>
                    <a:lnTo>
                      <a:pt x="30" y="257"/>
                    </a:lnTo>
                    <a:lnTo>
                      <a:pt x="35" y="258"/>
                    </a:lnTo>
                    <a:lnTo>
                      <a:pt x="35" y="259"/>
                    </a:lnTo>
                    <a:lnTo>
                      <a:pt x="23" y="273"/>
                    </a:lnTo>
                    <a:lnTo>
                      <a:pt x="19" y="274"/>
                    </a:lnTo>
                    <a:lnTo>
                      <a:pt x="16" y="280"/>
                    </a:lnTo>
                    <a:lnTo>
                      <a:pt x="20" y="282"/>
                    </a:lnTo>
                    <a:lnTo>
                      <a:pt x="15" y="288"/>
                    </a:lnTo>
                    <a:lnTo>
                      <a:pt x="14" y="292"/>
                    </a:lnTo>
                    <a:lnTo>
                      <a:pt x="8" y="296"/>
                    </a:lnTo>
                    <a:lnTo>
                      <a:pt x="14" y="296"/>
                    </a:lnTo>
                    <a:lnTo>
                      <a:pt x="12" y="299"/>
                    </a:lnTo>
                    <a:lnTo>
                      <a:pt x="8" y="303"/>
                    </a:lnTo>
                    <a:lnTo>
                      <a:pt x="10" y="314"/>
                    </a:lnTo>
                    <a:lnTo>
                      <a:pt x="4" y="314"/>
                    </a:lnTo>
                    <a:lnTo>
                      <a:pt x="8" y="319"/>
                    </a:lnTo>
                    <a:lnTo>
                      <a:pt x="7" y="323"/>
                    </a:lnTo>
                    <a:lnTo>
                      <a:pt x="0" y="324"/>
                    </a:lnTo>
                    <a:lnTo>
                      <a:pt x="3" y="330"/>
                    </a:lnTo>
                    <a:lnTo>
                      <a:pt x="1" y="335"/>
                    </a:lnTo>
                    <a:lnTo>
                      <a:pt x="5" y="341"/>
                    </a:lnTo>
                    <a:lnTo>
                      <a:pt x="0" y="346"/>
                    </a:lnTo>
                    <a:lnTo>
                      <a:pt x="69" y="342"/>
                    </a:lnTo>
                    <a:lnTo>
                      <a:pt x="134" y="337"/>
                    </a:lnTo>
                    <a:lnTo>
                      <a:pt x="136" y="338"/>
                    </a:lnTo>
                    <a:lnTo>
                      <a:pt x="134" y="343"/>
                    </a:lnTo>
                    <a:lnTo>
                      <a:pt x="130" y="354"/>
                    </a:lnTo>
                    <a:lnTo>
                      <a:pt x="129" y="362"/>
                    </a:lnTo>
                    <a:lnTo>
                      <a:pt x="130" y="368"/>
                    </a:lnTo>
                    <a:lnTo>
                      <a:pt x="134" y="373"/>
                    </a:lnTo>
                    <a:lnTo>
                      <a:pt x="141" y="380"/>
                    </a:lnTo>
                    <a:lnTo>
                      <a:pt x="142" y="385"/>
                    </a:lnTo>
                    <a:lnTo>
                      <a:pt x="147" y="391"/>
                    </a:lnTo>
                    <a:lnTo>
                      <a:pt x="145" y="394"/>
                    </a:lnTo>
                    <a:lnTo>
                      <a:pt x="148" y="398"/>
                    </a:lnTo>
                    <a:lnTo>
                      <a:pt x="152" y="400"/>
                    </a:lnTo>
                    <a:lnTo>
                      <a:pt x="155" y="402"/>
                    </a:lnTo>
                    <a:lnTo>
                      <a:pt x="160" y="402"/>
                    </a:lnTo>
                    <a:lnTo>
                      <a:pt x="161" y="396"/>
                    </a:lnTo>
                    <a:lnTo>
                      <a:pt x="167" y="392"/>
                    </a:lnTo>
                    <a:lnTo>
                      <a:pt x="168" y="390"/>
                    </a:lnTo>
                    <a:lnTo>
                      <a:pt x="168" y="390"/>
                    </a:lnTo>
                    <a:lnTo>
                      <a:pt x="172" y="388"/>
                    </a:lnTo>
                    <a:lnTo>
                      <a:pt x="171" y="390"/>
                    </a:lnTo>
                    <a:lnTo>
                      <a:pt x="176" y="388"/>
                    </a:lnTo>
                    <a:lnTo>
                      <a:pt x="187" y="384"/>
                    </a:lnTo>
                    <a:lnTo>
                      <a:pt x="198" y="383"/>
                    </a:lnTo>
                    <a:lnTo>
                      <a:pt x="199" y="380"/>
                    </a:lnTo>
                    <a:lnTo>
                      <a:pt x="193" y="380"/>
                    </a:lnTo>
                    <a:lnTo>
                      <a:pt x="201" y="379"/>
                    </a:lnTo>
                    <a:lnTo>
                      <a:pt x="206" y="383"/>
                    </a:lnTo>
                    <a:lnTo>
                      <a:pt x="212" y="384"/>
                    </a:lnTo>
                    <a:lnTo>
                      <a:pt x="217" y="383"/>
                    </a:lnTo>
                    <a:lnTo>
                      <a:pt x="218" y="380"/>
                    </a:lnTo>
                    <a:lnTo>
                      <a:pt x="229" y="384"/>
                    </a:lnTo>
                    <a:lnTo>
                      <a:pt x="232" y="379"/>
                    </a:lnTo>
                    <a:lnTo>
                      <a:pt x="232" y="376"/>
                    </a:lnTo>
                    <a:close/>
                    <a:moveTo>
                      <a:pt x="212" y="394"/>
                    </a:moveTo>
                    <a:lnTo>
                      <a:pt x="216" y="394"/>
                    </a:lnTo>
                    <a:lnTo>
                      <a:pt x="221" y="394"/>
                    </a:lnTo>
                    <a:lnTo>
                      <a:pt x="212" y="392"/>
                    </a:lnTo>
                    <a:lnTo>
                      <a:pt x="212" y="394"/>
                    </a:lnTo>
                    <a:close/>
                  </a:path>
                </a:pathLst>
              </a:custGeom>
              <a:grpFill/>
              <a:ln w="4763">
                <a:solidFill>
                  <a:srgbClr val="FFFFFF"/>
                </a:solidFill>
                <a:prstDash val="solid"/>
                <a:round/>
                <a:headEnd/>
                <a:tailEnd/>
              </a:ln>
            </p:spPr>
            <p:txBody>
              <a:bodyPr>
                <a:prstTxWarp prst="textNoShape">
                  <a:avLst/>
                </a:prstTxWarp>
              </a:bodyPr>
              <a:lstStyle/>
              <a:p>
                <a:endParaRPr lang="en-US"/>
              </a:p>
            </p:txBody>
          </p:sp>
          <p:grpSp>
            <p:nvGrpSpPr>
              <p:cNvPr id="142" name="Group 141"/>
              <p:cNvGrpSpPr/>
              <p:nvPr/>
            </p:nvGrpSpPr>
            <p:grpSpPr>
              <a:xfrm>
                <a:off x="5918212" y="1819103"/>
                <a:ext cx="1255406" cy="1202659"/>
                <a:chOff x="5918212" y="1819103"/>
                <a:chExt cx="1255406" cy="1202659"/>
              </a:xfrm>
              <a:grpFill/>
            </p:grpSpPr>
            <p:sp>
              <p:nvSpPr>
                <p:cNvPr id="150" name="Freeform 176"/>
                <p:cNvSpPr>
                  <a:spLocks noEditPoints="1"/>
                </p:cNvSpPr>
                <p:nvPr/>
              </p:nvSpPr>
              <p:spPr bwMode="auto">
                <a:xfrm>
                  <a:off x="6529430" y="2124333"/>
                  <a:ext cx="644188" cy="897429"/>
                </a:xfrm>
                <a:custGeom>
                  <a:avLst/>
                  <a:gdLst/>
                  <a:ahLst/>
                  <a:cxnLst>
                    <a:cxn ang="0">
                      <a:pos x="253" y="207"/>
                    </a:cxn>
                    <a:cxn ang="0">
                      <a:pos x="245" y="192"/>
                    </a:cxn>
                    <a:cxn ang="0">
                      <a:pos x="236" y="165"/>
                    </a:cxn>
                    <a:cxn ang="0">
                      <a:pos x="219" y="130"/>
                    </a:cxn>
                    <a:cxn ang="0">
                      <a:pos x="200" y="133"/>
                    </a:cxn>
                    <a:cxn ang="0">
                      <a:pos x="185" y="142"/>
                    </a:cxn>
                    <a:cxn ang="0">
                      <a:pos x="178" y="160"/>
                    </a:cxn>
                    <a:cxn ang="0">
                      <a:pos x="167" y="168"/>
                    </a:cxn>
                    <a:cxn ang="0">
                      <a:pos x="154" y="154"/>
                    </a:cxn>
                    <a:cxn ang="0">
                      <a:pos x="166" y="138"/>
                    </a:cxn>
                    <a:cxn ang="0">
                      <a:pos x="173" y="114"/>
                    </a:cxn>
                    <a:cxn ang="0">
                      <a:pos x="181" y="89"/>
                    </a:cxn>
                    <a:cxn ang="0">
                      <a:pos x="177" y="63"/>
                    </a:cxn>
                    <a:cxn ang="0">
                      <a:pos x="170" y="49"/>
                    </a:cxn>
                    <a:cxn ang="0">
                      <a:pos x="173" y="40"/>
                    </a:cxn>
                    <a:cxn ang="0">
                      <a:pos x="161" y="27"/>
                    </a:cxn>
                    <a:cxn ang="0">
                      <a:pos x="139" y="21"/>
                    </a:cxn>
                    <a:cxn ang="0">
                      <a:pos x="124" y="17"/>
                    </a:cxn>
                    <a:cxn ang="0">
                      <a:pos x="110" y="6"/>
                    </a:cxn>
                    <a:cxn ang="0">
                      <a:pos x="95" y="4"/>
                    </a:cxn>
                    <a:cxn ang="0">
                      <a:pos x="80" y="4"/>
                    </a:cxn>
                    <a:cxn ang="0">
                      <a:pos x="68" y="17"/>
                    </a:cxn>
                    <a:cxn ang="0">
                      <a:pos x="75" y="31"/>
                    </a:cxn>
                    <a:cxn ang="0">
                      <a:pos x="63" y="39"/>
                    </a:cxn>
                    <a:cxn ang="0">
                      <a:pos x="57" y="65"/>
                    </a:cxn>
                    <a:cxn ang="0">
                      <a:pos x="55" y="81"/>
                    </a:cxn>
                    <a:cxn ang="0">
                      <a:pos x="52" y="70"/>
                    </a:cxn>
                    <a:cxn ang="0">
                      <a:pos x="44" y="87"/>
                    </a:cxn>
                    <a:cxn ang="0">
                      <a:pos x="43" y="70"/>
                    </a:cxn>
                    <a:cxn ang="0">
                      <a:pos x="41" y="57"/>
                    </a:cxn>
                    <a:cxn ang="0">
                      <a:pos x="34" y="72"/>
                    </a:cxn>
                    <a:cxn ang="0">
                      <a:pos x="18" y="85"/>
                    </a:cxn>
                    <a:cxn ang="0">
                      <a:pos x="10" y="99"/>
                    </a:cxn>
                    <a:cxn ang="0">
                      <a:pos x="13" y="123"/>
                    </a:cxn>
                    <a:cxn ang="0">
                      <a:pos x="2" y="150"/>
                    </a:cxn>
                    <a:cxn ang="0">
                      <a:pos x="9" y="176"/>
                    </a:cxn>
                    <a:cxn ang="0">
                      <a:pos x="3" y="191"/>
                    </a:cxn>
                    <a:cxn ang="0">
                      <a:pos x="21" y="222"/>
                    </a:cxn>
                    <a:cxn ang="0">
                      <a:pos x="30" y="275"/>
                    </a:cxn>
                    <a:cxn ang="0">
                      <a:pos x="19" y="310"/>
                    </a:cxn>
                    <a:cxn ang="0">
                      <a:pos x="9" y="337"/>
                    </a:cxn>
                    <a:cxn ang="0">
                      <a:pos x="5" y="344"/>
                    </a:cxn>
                    <a:cxn ang="0">
                      <a:pos x="125" y="335"/>
                    </a:cxn>
                    <a:cxn ang="0">
                      <a:pos x="209" y="310"/>
                    </a:cxn>
                    <a:cxn ang="0">
                      <a:pos x="220" y="274"/>
                    </a:cxn>
                    <a:cxn ang="0">
                      <a:pos x="228" y="266"/>
                    </a:cxn>
                    <a:cxn ang="0">
                      <a:pos x="235" y="244"/>
                    </a:cxn>
                    <a:cxn ang="0">
                      <a:pos x="245" y="240"/>
                    </a:cxn>
                    <a:cxn ang="0">
                      <a:pos x="249" y="245"/>
                    </a:cxn>
                    <a:cxn ang="0">
                      <a:pos x="251" y="223"/>
                    </a:cxn>
                    <a:cxn ang="0">
                      <a:pos x="44" y="9"/>
                    </a:cxn>
                    <a:cxn ang="0">
                      <a:pos x="38" y="23"/>
                    </a:cxn>
                  </a:cxnLst>
                  <a:rect l="0" t="0" r="r" b="b"/>
                  <a:pathLst>
                    <a:path w="254" h="344">
                      <a:moveTo>
                        <a:pt x="251" y="213"/>
                      </a:moveTo>
                      <a:lnTo>
                        <a:pt x="254" y="211"/>
                      </a:lnTo>
                      <a:lnTo>
                        <a:pt x="253" y="207"/>
                      </a:lnTo>
                      <a:lnTo>
                        <a:pt x="253" y="207"/>
                      </a:lnTo>
                      <a:lnTo>
                        <a:pt x="247" y="199"/>
                      </a:lnTo>
                      <a:lnTo>
                        <a:pt x="245" y="192"/>
                      </a:lnTo>
                      <a:lnTo>
                        <a:pt x="242" y="181"/>
                      </a:lnTo>
                      <a:lnTo>
                        <a:pt x="239" y="171"/>
                      </a:lnTo>
                      <a:lnTo>
                        <a:pt x="236" y="165"/>
                      </a:lnTo>
                      <a:lnTo>
                        <a:pt x="230" y="145"/>
                      </a:lnTo>
                      <a:lnTo>
                        <a:pt x="224" y="134"/>
                      </a:lnTo>
                      <a:lnTo>
                        <a:pt x="219" y="130"/>
                      </a:lnTo>
                      <a:lnTo>
                        <a:pt x="215" y="127"/>
                      </a:lnTo>
                      <a:lnTo>
                        <a:pt x="208" y="126"/>
                      </a:lnTo>
                      <a:lnTo>
                        <a:pt x="200" y="133"/>
                      </a:lnTo>
                      <a:lnTo>
                        <a:pt x="196" y="134"/>
                      </a:lnTo>
                      <a:lnTo>
                        <a:pt x="190" y="139"/>
                      </a:lnTo>
                      <a:lnTo>
                        <a:pt x="185" y="142"/>
                      </a:lnTo>
                      <a:lnTo>
                        <a:pt x="186" y="146"/>
                      </a:lnTo>
                      <a:lnTo>
                        <a:pt x="184" y="156"/>
                      </a:lnTo>
                      <a:lnTo>
                        <a:pt x="178" y="160"/>
                      </a:lnTo>
                      <a:lnTo>
                        <a:pt x="175" y="165"/>
                      </a:lnTo>
                      <a:lnTo>
                        <a:pt x="171" y="171"/>
                      </a:lnTo>
                      <a:lnTo>
                        <a:pt x="167" y="168"/>
                      </a:lnTo>
                      <a:lnTo>
                        <a:pt x="161" y="168"/>
                      </a:lnTo>
                      <a:lnTo>
                        <a:pt x="155" y="161"/>
                      </a:lnTo>
                      <a:lnTo>
                        <a:pt x="154" y="154"/>
                      </a:lnTo>
                      <a:lnTo>
                        <a:pt x="155" y="143"/>
                      </a:lnTo>
                      <a:lnTo>
                        <a:pt x="161" y="139"/>
                      </a:lnTo>
                      <a:lnTo>
                        <a:pt x="166" y="138"/>
                      </a:lnTo>
                      <a:lnTo>
                        <a:pt x="171" y="130"/>
                      </a:lnTo>
                      <a:lnTo>
                        <a:pt x="171" y="119"/>
                      </a:lnTo>
                      <a:lnTo>
                        <a:pt x="173" y="114"/>
                      </a:lnTo>
                      <a:lnTo>
                        <a:pt x="178" y="111"/>
                      </a:lnTo>
                      <a:lnTo>
                        <a:pt x="184" y="105"/>
                      </a:lnTo>
                      <a:lnTo>
                        <a:pt x="181" y="89"/>
                      </a:lnTo>
                      <a:lnTo>
                        <a:pt x="182" y="78"/>
                      </a:lnTo>
                      <a:lnTo>
                        <a:pt x="180" y="69"/>
                      </a:lnTo>
                      <a:lnTo>
                        <a:pt x="177" y="63"/>
                      </a:lnTo>
                      <a:lnTo>
                        <a:pt x="171" y="59"/>
                      </a:lnTo>
                      <a:lnTo>
                        <a:pt x="169" y="55"/>
                      </a:lnTo>
                      <a:lnTo>
                        <a:pt x="170" y="49"/>
                      </a:lnTo>
                      <a:lnTo>
                        <a:pt x="175" y="47"/>
                      </a:lnTo>
                      <a:lnTo>
                        <a:pt x="175" y="42"/>
                      </a:lnTo>
                      <a:lnTo>
                        <a:pt x="173" y="40"/>
                      </a:lnTo>
                      <a:lnTo>
                        <a:pt x="169" y="35"/>
                      </a:lnTo>
                      <a:lnTo>
                        <a:pt x="167" y="30"/>
                      </a:lnTo>
                      <a:lnTo>
                        <a:pt x="161" y="27"/>
                      </a:lnTo>
                      <a:lnTo>
                        <a:pt x="156" y="27"/>
                      </a:lnTo>
                      <a:lnTo>
                        <a:pt x="151" y="24"/>
                      </a:lnTo>
                      <a:lnTo>
                        <a:pt x="139" y="21"/>
                      </a:lnTo>
                      <a:lnTo>
                        <a:pt x="135" y="19"/>
                      </a:lnTo>
                      <a:lnTo>
                        <a:pt x="129" y="19"/>
                      </a:lnTo>
                      <a:lnTo>
                        <a:pt x="124" y="17"/>
                      </a:lnTo>
                      <a:lnTo>
                        <a:pt x="121" y="12"/>
                      </a:lnTo>
                      <a:lnTo>
                        <a:pt x="116" y="9"/>
                      </a:lnTo>
                      <a:lnTo>
                        <a:pt x="110" y="6"/>
                      </a:lnTo>
                      <a:lnTo>
                        <a:pt x="106" y="8"/>
                      </a:lnTo>
                      <a:lnTo>
                        <a:pt x="101" y="8"/>
                      </a:lnTo>
                      <a:lnTo>
                        <a:pt x="95" y="4"/>
                      </a:lnTo>
                      <a:lnTo>
                        <a:pt x="91" y="2"/>
                      </a:lnTo>
                      <a:lnTo>
                        <a:pt x="86" y="0"/>
                      </a:lnTo>
                      <a:lnTo>
                        <a:pt x="80" y="4"/>
                      </a:lnTo>
                      <a:lnTo>
                        <a:pt x="75" y="6"/>
                      </a:lnTo>
                      <a:lnTo>
                        <a:pt x="72" y="12"/>
                      </a:lnTo>
                      <a:lnTo>
                        <a:pt x="68" y="17"/>
                      </a:lnTo>
                      <a:lnTo>
                        <a:pt x="68" y="23"/>
                      </a:lnTo>
                      <a:lnTo>
                        <a:pt x="70" y="28"/>
                      </a:lnTo>
                      <a:lnTo>
                        <a:pt x="75" y="31"/>
                      </a:lnTo>
                      <a:lnTo>
                        <a:pt x="75" y="36"/>
                      </a:lnTo>
                      <a:lnTo>
                        <a:pt x="68" y="36"/>
                      </a:lnTo>
                      <a:lnTo>
                        <a:pt x="63" y="39"/>
                      </a:lnTo>
                      <a:lnTo>
                        <a:pt x="57" y="43"/>
                      </a:lnTo>
                      <a:lnTo>
                        <a:pt x="55" y="49"/>
                      </a:lnTo>
                      <a:lnTo>
                        <a:pt x="57" y="65"/>
                      </a:lnTo>
                      <a:lnTo>
                        <a:pt x="57" y="70"/>
                      </a:lnTo>
                      <a:lnTo>
                        <a:pt x="56" y="76"/>
                      </a:lnTo>
                      <a:lnTo>
                        <a:pt x="55" y="81"/>
                      </a:lnTo>
                      <a:lnTo>
                        <a:pt x="51" y="87"/>
                      </a:lnTo>
                      <a:lnTo>
                        <a:pt x="52" y="81"/>
                      </a:lnTo>
                      <a:lnTo>
                        <a:pt x="52" y="70"/>
                      </a:lnTo>
                      <a:lnTo>
                        <a:pt x="49" y="70"/>
                      </a:lnTo>
                      <a:lnTo>
                        <a:pt x="48" y="81"/>
                      </a:lnTo>
                      <a:lnTo>
                        <a:pt x="44" y="87"/>
                      </a:lnTo>
                      <a:lnTo>
                        <a:pt x="44" y="81"/>
                      </a:lnTo>
                      <a:lnTo>
                        <a:pt x="45" y="77"/>
                      </a:lnTo>
                      <a:lnTo>
                        <a:pt x="43" y="70"/>
                      </a:lnTo>
                      <a:lnTo>
                        <a:pt x="44" y="68"/>
                      </a:lnTo>
                      <a:lnTo>
                        <a:pt x="47" y="53"/>
                      </a:lnTo>
                      <a:lnTo>
                        <a:pt x="41" y="57"/>
                      </a:lnTo>
                      <a:lnTo>
                        <a:pt x="38" y="62"/>
                      </a:lnTo>
                      <a:lnTo>
                        <a:pt x="36" y="66"/>
                      </a:lnTo>
                      <a:lnTo>
                        <a:pt x="34" y="72"/>
                      </a:lnTo>
                      <a:lnTo>
                        <a:pt x="30" y="77"/>
                      </a:lnTo>
                      <a:lnTo>
                        <a:pt x="25" y="76"/>
                      </a:lnTo>
                      <a:lnTo>
                        <a:pt x="18" y="85"/>
                      </a:lnTo>
                      <a:lnTo>
                        <a:pt x="19" y="91"/>
                      </a:lnTo>
                      <a:lnTo>
                        <a:pt x="14" y="95"/>
                      </a:lnTo>
                      <a:lnTo>
                        <a:pt x="10" y="99"/>
                      </a:lnTo>
                      <a:lnTo>
                        <a:pt x="13" y="110"/>
                      </a:lnTo>
                      <a:lnTo>
                        <a:pt x="11" y="118"/>
                      </a:lnTo>
                      <a:lnTo>
                        <a:pt x="13" y="123"/>
                      </a:lnTo>
                      <a:lnTo>
                        <a:pt x="13" y="129"/>
                      </a:lnTo>
                      <a:lnTo>
                        <a:pt x="6" y="145"/>
                      </a:lnTo>
                      <a:lnTo>
                        <a:pt x="2" y="150"/>
                      </a:lnTo>
                      <a:lnTo>
                        <a:pt x="0" y="156"/>
                      </a:lnTo>
                      <a:lnTo>
                        <a:pt x="5" y="160"/>
                      </a:lnTo>
                      <a:lnTo>
                        <a:pt x="9" y="176"/>
                      </a:lnTo>
                      <a:lnTo>
                        <a:pt x="5" y="181"/>
                      </a:lnTo>
                      <a:lnTo>
                        <a:pt x="2" y="187"/>
                      </a:lnTo>
                      <a:lnTo>
                        <a:pt x="3" y="191"/>
                      </a:lnTo>
                      <a:lnTo>
                        <a:pt x="18" y="219"/>
                      </a:lnTo>
                      <a:lnTo>
                        <a:pt x="24" y="217"/>
                      </a:lnTo>
                      <a:lnTo>
                        <a:pt x="21" y="222"/>
                      </a:lnTo>
                      <a:lnTo>
                        <a:pt x="28" y="238"/>
                      </a:lnTo>
                      <a:lnTo>
                        <a:pt x="30" y="260"/>
                      </a:lnTo>
                      <a:lnTo>
                        <a:pt x="30" y="275"/>
                      </a:lnTo>
                      <a:lnTo>
                        <a:pt x="28" y="294"/>
                      </a:lnTo>
                      <a:lnTo>
                        <a:pt x="25" y="301"/>
                      </a:lnTo>
                      <a:lnTo>
                        <a:pt x="19" y="310"/>
                      </a:lnTo>
                      <a:lnTo>
                        <a:pt x="15" y="327"/>
                      </a:lnTo>
                      <a:lnTo>
                        <a:pt x="13" y="332"/>
                      </a:lnTo>
                      <a:lnTo>
                        <a:pt x="9" y="337"/>
                      </a:lnTo>
                      <a:lnTo>
                        <a:pt x="5" y="341"/>
                      </a:lnTo>
                      <a:lnTo>
                        <a:pt x="2" y="344"/>
                      </a:lnTo>
                      <a:lnTo>
                        <a:pt x="5" y="344"/>
                      </a:lnTo>
                      <a:lnTo>
                        <a:pt x="34" y="340"/>
                      </a:lnTo>
                      <a:lnTo>
                        <a:pt x="120" y="329"/>
                      </a:lnTo>
                      <a:lnTo>
                        <a:pt x="125" y="335"/>
                      </a:lnTo>
                      <a:lnTo>
                        <a:pt x="181" y="325"/>
                      </a:lnTo>
                      <a:lnTo>
                        <a:pt x="205" y="320"/>
                      </a:lnTo>
                      <a:lnTo>
                        <a:pt x="209" y="310"/>
                      </a:lnTo>
                      <a:lnTo>
                        <a:pt x="219" y="294"/>
                      </a:lnTo>
                      <a:lnTo>
                        <a:pt x="219" y="278"/>
                      </a:lnTo>
                      <a:lnTo>
                        <a:pt x="220" y="274"/>
                      </a:lnTo>
                      <a:lnTo>
                        <a:pt x="222" y="271"/>
                      </a:lnTo>
                      <a:lnTo>
                        <a:pt x="223" y="270"/>
                      </a:lnTo>
                      <a:lnTo>
                        <a:pt x="228" y="266"/>
                      </a:lnTo>
                      <a:lnTo>
                        <a:pt x="232" y="260"/>
                      </a:lnTo>
                      <a:lnTo>
                        <a:pt x="232" y="249"/>
                      </a:lnTo>
                      <a:lnTo>
                        <a:pt x="235" y="244"/>
                      </a:lnTo>
                      <a:lnTo>
                        <a:pt x="236" y="240"/>
                      </a:lnTo>
                      <a:lnTo>
                        <a:pt x="242" y="237"/>
                      </a:lnTo>
                      <a:lnTo>
                        <a:pt x="245" y="240"/>
                      </a:lnTo>
                      <a:lnTo>
                        <a:pt x="246" y="245"/>
                      </a:lnTo>
                      <a:lnTo>
                        <a:pt x="245" y="247"/>
                      </a:lnTo>
                      <a:lnTo>
                        <a:pt x="249" y="245"/>
                      </a:lnTo>
                      <a:lnTo>
                        <a:pt x="251" y="240"/>
                      </a:lnTo>
                      <a:lnTo>
                        <a:pt x="253" y="229"/>
                      </a:lnTo>
                      <a:lnTo>
                        <a:pt x="251" y="223"/>
                      </a:lnTo>
                      <a:lnTo>
                        <a:pt x="251" y="213"/>
                      </a:lnTo>
                      <a:close/>
                      <a:moveTo>
                        <a:pt x="44" y="11"/>
                      </a:moveTo>
                      <a:lnTo>
                        <a:pt x="44" y="9"/>
                      </a:lnTo>
                      <a:lnTo>
                        <a:pt x="40" y="12"/>
                      </a:lnTo>
                      <a:lnTo>
                        <a:pt x="38" y="17"/>
                      </a:lnTo>
                      <a:lnTo>
                        <a:pt x="38" y="23"/>
                      </a:lnTo>
                      <a:lnTo>
                        <a:pt x="44" y="21"/>
                      </a:lnTo>
                      <a:lnTo>
                        <a:pt x="44" y="11"/>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51" name="Freeform 177"/>
                <p:cNvSpPr>
                  <a:spLocks noEditPoints="1"/>
                </p:cNvSpPr>
                <p:nvPr/>
              </p:nvSpPr>
              <p:spPr bwMode="auto">
                <a:xfrm>
                  <a:off x="5918212" y="1819103"/>
                  <a:ext cx="1004324" cy="498282"/>
                </a:xfrm>
                <a:custGeom>
                  <a:avLst/>
                  <a:gdLst/>
                  <a:ahLst/>
                  <a:cxnLst>
                    <a:cxn ang="0">
                      <a:pos x="358" y="81"/>
                    </a:cxn>
                    <a:cxn ang="0">
                      <a:pos x="351" y="72"/>
                    </a:cxn>
                    <a:cxn ang="0">
                      <a:pos x="342" y="57"/>
                    </a:cxn>
                    <a:cxn ang="0">
                      <a:pos x="335" y="62"/>
                    </a:cxn>
                    <a:cxn ang="0">
                      <a:pos x="316" y="64"/>
                    </a:cxn>
                    <a:cxn ang="0">
                      <a:pos x="303" y="39"/>
                    </a:cxn>
                    <a:cxn ang="0">
                      <a:pos x="277" y="49"/>
                    </a:cxn>
                    <a:cxn ang="0">
                      <a:pos x="246" y="54"/>
                    </a:cxn>
                    <a:cxn ang="0">
                      <a:pos x="221" y="68"/>
                    </a:cxn>
                    <a:cxn ang="0">
                      <a:pos x="203" y="76"/>
                    </a:cxn>
                    <a:cxn ang="0">
                      <a:pos x="180" y="76"/>
                    </a:cxn>
                    <a:cxn ang="0">
                      <a:pos x="167" y="68"/>
                    </a:cxn>
                    <a:cxn ang="0">
                      <a:pos x="149" y="52"/>
                    </a:cxn>
                    <a:cxn ang="0">
                      <a:pos x="129" y="46"/>
                    </a:cxn>
                    <a:cxn ang="0">
                      <a:pos x="117" y="54"/>
                    </a:cxn>
                    <a:cxn ang="0">
                      <a:pos x="111" y="52"/>
                    </a:cxn>
                    <a:cxn ang="0">
                      <a:pos x="107" y="54"/>
                    </a:cxn>
                    <a:cxn ang="0">
                      <a:pos x="95" y="31"/>
                    </a:cxn>
                    <a:cxn ang="0">
                      <a:pos x="77" y="43"/>
                    </a:cxn>
                    <a:cxn ang="0">
                      <a:pos x="57" y="57"/>
                    </a:cxn>
                    <a:cxn ang="0">
                      <a:pos x="41" y="61"/>
                    </a:cxn>
                    <a:cxn ang="0">
                      <a:pos x="20" y="75"/>
                    </a:cxn>
                    <a:cxn ang="0">
                      <a:pos x="1" y="87"/>
                    </a:cxn>
                    <a:cxn ang="0">
                      <a:pos x="19" y="103"/>
                    </a:cxn>
                    <a:cxn ang="0">
                      <a:pos x="95" y="122"/>
                    </a:cxn>
                    <a:cxn ang="0">
                      <a:pos x="115" y="123"/>
                    </a:cxn>
                    <a:cxn ang="0">
                      <a:pos x="136" y="138"/>
                    </a:cxn>
                    <a:cxn ang="0">
                      <a:pos x="155" y="147"/>
                    </a:cxn>
                    <a:cxn ang="0">
                      <a:pos x="155" y="163"/>
                    </a:cxn>
                    <a:cxn ang="0">
                      <a:pos x="159" y="171"/>
                    </a:cxn>
                    <a:cxn ang="0">
                      <a:pos x="163" y="186"/>
                    </a:cxn>
                    <a:cxn ang="0">
                      <a:pos x="170" y="191"/>
                    </a:cxn>
                    <a:cxn ang="0">
                      <a:pos x="183" y="163"/>
                    </a:cxn>
                    <a:cxn ang="0">
                      <a:pos x="194" y="141"/>
                    </a:cxn>
                    <a:cxn ang="0">
                      <a:pos x="198" y="128"/>
                    </a:cxn>
                    <a:cxn ang="0">
                      <a:pos x="208" y="134"/>
                    </a:cxn>
                    <a:cxn ang="0">
                      <a:pos x="220" y="123"/>
                    </a:cxn>
                    <a:cxn ang="0">
                      <a:pos x="218" y="134"/>
                    </a:cxn>
                    <a:cxn ang="0">
                      <a:pos x="225" y="136"/>
                    </a:cxn>
                    <a:cxn ang="0">
                      <a:pos x="236" y="121"/>
                    </a:cxn>
                    <a:cxn ang="0">
                      <a:pos x="248" y="113"/>
                    </a:cxn>
                    <a:cxn ang="0">
                      <a:pos x="269" y="110"/>
                    </a:cxn>
                    <a:cxn ang="0">
                      <a:pos x="289" y="96"/>
                    </a:cxn>
                    <a:cxn ang="0">
                      <a:pos x="311" y="102"/>
                    </a:cxn>
                    <a:cxn ang="0">
                      <a:pos x="327" y="103"/>
                    </a:cxn>
                    <a:cxn ang="0">
                      <a:pos x="338" y="99"/>
                    </a:cxn>
                    <a:cxn ang="0">
                      <a:pos x="373" y="96"/>
                    </a:cxn>
                    <a:cxn ang="0">
                      <a:pos x="109" y="31"/>
                    </a:cxn>
                    <a:cxn ang="0">
                      <a:pos x="104" y="37"/>
                    </a:cxn>
                    <a:cxn ang="0">
                      <a:pos x="126" y="18"/>
                    </a:cxn>
                    <a:cxn ang="0">
                      <a:pos x="140" y="7"/>
                    </a:cxn>
                    <a:cxn ang="0">
                      <a:pos x="129" y="0"/>
                    </a:cxn>
                    <a:cxn ang="0">
                      <a:pos x="99" y="22"/>
                    </a:cxn>
                    <a:cxn ang="0">
                      <a:pos x="109" y="31"/>
                    </a:cxn>
                    <a:cxn ang="0">
                      <a:pos x="383" y="84"/>
                    </a:cxn>
                    <a:cxn ang="0">
                      <a:pos x="374" y="95"/>
                    </a:cxn>
                    <a:cxn ang="0">
                      <a:pos x="389" y="98"/>
                    </a:cxn>
                  </a:cxnLst>
                  <a:rect l="0" t="0" r="r" b="b"/>
                  <a:pathLst>
                    <a:path w="396" h="191">
                      <a:moveTo>
                        <a:pt x="365" y="88"/>
                      </a:moveTo>
                      <a:lnTo>
                        <a:pt x="364" y="84"/>
                      </a:lnTo>
                      <a:lnTo>
                        <a:pt x="358" y="81"/>
                      </a:lnTo>
                      <a:lnTo>
                        <a:pt x="357" y="81"/>
                      </a:lnTo>
                      <a:lnTo>
                        <a:pt x="353" y="77"/>
                      </a:lnTo>
                      <a:lnTo>
                        <a:pt x="351" y="72"/>
                      </a:lnTo>
                      <a:lnTo>
                        <a:pt x="350" y="67"/>
                      </a:lnTo>
                      <a:lnTo>
                        <a:pt x="347" y="61"/>
                      </a:lnTo>
                      <a:lnTo>
                        <a:pt x="342" y="57"/>
                      </a:lnTo>
                      <a:lnTo>
                        <a:pt x="339" y="57"/>
                      </a:lnTo>
                      <a:lnTo>
                        <a:pt x="338" y="58"/>
                      </a:lnTo>
                      <a:lnTo>
                        <a:pt x="335" y="62"/>
                      </a:lnTo>
                      <a:lnTo>
                        <a:pt x="330" y="65"/>
                      </a:lnTo>
                      <a:lnTo>
                        <a:pt x="327" y="60"/>
                      </a:lnTo>
                      <a:lnTo>
                        <a:pt x="316" y="64"/>
                      </a:lnTo>
                      <a:lnTo>
                        <a:pt x="305" y="62"/>
                      </a:lnTo>
                      <a:lnTo>
                        <a:pt x="303" y="58"/>
                      </a:lnTo>
                      <a:lnTo>
                        <a:pt x="303" y="39"/>
                      </a:lnTo>
                      <a:lnTo>
                        <a:pt x="293" y="41"/>
                      </a:lnTo>
                      <a:lnTo>
                        <a:pt x="288" y="43"/>
                      </a:lnTo>
                      <a:lnTo>
                        <a:pt x="277" y="49"/>
                      </a:lnTo>
                      <a:lnTo>
                        <a:pt x="273" y="50"/>
                      </a:lnTo>
                      <a:lnTo>
                        <a:pt x="251" y="52"/>
                      </a:lnTo>
                      <a:lnTo>
                        <a:pt x="246" y="54"/>
                      </a:lnTo>
                      <a:lnTo>
                        <a:pt x="237" y="56"/>
                      </a:lnTo>
                      <a:lnTo>
                        <a:pt x="232" y="61"/>
                      </a:lnTo>
                      <a:lnTo>
                        <a:pt x="221" y="68"/>
                      </a:lnTo>
                      <a:lnTo>
                        <a:pt x="213" y="79"/>
                      </a:lnTo>
                      <a:lnTo>
                        <a:pt x="209" y="76"/>
                      </a:lnTo>
                      <a:lnTo>
                        <a:pt x="203" y="76"/>
                      </a:lnTo>
                      <a:lnTo>
                        <a:pt x="198" y="76"/>
                      </a:lnTo>
                      <a:lnTo>
                        <a:pt x="193" y="71"/>
                      </a:lnTo>
                      <a:lnTo>
                        <a:pt x="180" y="76"/>
                      </a:lnTo>
                      <a:lnTo>
                        <a:pt x="176" y="76"/>
                      </a:lnTo>
                      <a:lnTo>
                        <a:pt x="170" y="73"/>
                      </a:lnTo>
                      <a:lnTo>
                        <a:pt x="167" y="68"/>
                      </a:lnTo>
                      <a:lnTo>
                        <a:pt x="157" y="58"/>
                      </a:lnTo>
                      <a:lnTo>
                        <a:pt x="155" y="53"/>
                      </a:lnTo>
                      <a:lnTo>
                        <a:pt x="149" y="52"/>
                      </a:lnTo>
                      <a:lnTo>
                        <a:pt x="144" y="48"/>
                      </a:lnTo>
                      <a:lnTo>
                        <a:pt x="138" y="46"/>
                      </a:lnTo>
                      <a:lnTo>
                        <a:pt x="129" y="46"/>
                      </a:lnTo>
                      <a:lnTo>
                        <a:pt x="123" y="48"/>
                      </a:lnTo>
                      <a:lnTo>
                        <a:pt x="119" y="53"/>
                      </a:lnTo>
                      <a:lnTo>
                        <a:pt x="117" y="54"/>
                      </a:lnTo>
                      <a:lnTo>
                        <a:pt x="122" y="43"/>
                      </a:lnTo>
                      <a:lnTo>
                        <a:pt x="117" y="49"/>
                      </a:lnTo>
                      <a:lnTo>
                        <a:pt x="111" y="52"/>
                      </a:lnTo>
                      <a:lnTo>
                        <a:pt x="110" y="57"/>
                      </a:lnTo>
                      <a:lnTo>
                        <a:pt x="109" y="58"/>
                      </a:lnTo>
                      <a:lnTo>
                        <a:pt x="107" y="54"/>
                      </a:lnTo>
                      <a:lnTo>
                        <a:pt x="107" y="43"/>
                      </a:lnTo>
                      <a:lnTo>
                        <a:pt x="99" y="33"/>
                      </a:lnTo>
                      <a:lnTo>
                        <a:pt x="95" y="31"/>
                      </a:lnTo>
                      <a:lnTo>
                        <a:pt x="92" y="26"/>
                      </a:lnTo>
                      <a:lnTo>
                        <a:pt x="81" y="38"/>
                      </a:lnTo>
                      <a:lnTo>
                        <a:pt x="77" y="43"/>
                      </a:lnTo>
                      <a:lnTo>
                        <a:pt x="67" y="48"/>
                      </a:lnTo>
                      <a:lnTo>
                        <a:pt x="61" y="53"/>
                      </a:lnTo>
                      <a:lnTo>
                        <a:pt x="57" y="57"/>
                      </a:lnTo>
                      <a:lnTo>
                        <a:pt x="52" y="58"/>
                      </a:lnTo>
                      <a:lnTo>
                        <a:pt x="46" y="60"/>
                      </a:lnTo>
                      <a:lnTo>
                        <a:pt x="41" y="61"/>
                      </a:lnTo>
                      <a:lnTo>
                        <a:pt x="35" y="61"/>
                      </a:lnTo>
                      <a:lnTo>
                        <a:pt x="30" y="64"/>
                      </a:lnTo>
                      <a:lnTo>
                        <a:pt x="20" y="75"/>
                      </a:lnTo>
                      <a:lnTo>
                        <a:pt x="4" y="81"/>
                      </a:lnTo>
                      <a:lnTo>
                        <a:pt x="0" y="84"/>
                      </a:lnTo>
                      <a:lnTo>
                        <a:pt x="1" y="87"/>
                      </a:lnTo>
                      <a:lnTo>
                        <a:pt x="8" y="90"/>
                      </a:lnTo>
                      <a:lnTo>
                        <a:pt x="12" y="94"/>
                      </a:lnTo>
                      <a:lnTo>
                        <a:pt x="19" y="103"/>
                      </a:lnTo>
                      <a:lnTo>
                        <a:pt x="75" y="114"/>
                      </a:lnTo>
                      <a:lnTo>
                        <a:pt x="92" y="122"/>
                      </a:lnTo>
                      <a:lnTo>
                        <a:pt x="95" y="122"/>
                      </a:lnTo>
                      <a:lnTo>
                        <a:pt x="104" y="123"/>
                      </a:lnTo>
                      <a:lnTo>
                        <a:pt x="110" y="122"/>
                      </a:lnTo>
                      <a:lnTo>
                        <a:pt x="115" y="123"/>
                      </a:lnTo>
                      <a:lnTo>
                        <a:pt x="129" y="125"/>
                      </a:lnTo>
                      <a:lnTo>
                        <a:pt x="134" y="128"/>
                      </a:lnTo>
                      <a:lnTo>
                        <a:pt x="136" y="138"/>
                      </a:lnTo>
                      <a:lnTo>
                        <a:pt x="141" y="138"/>
                      </a:lnTo>
                      <a:lnTo>
                        <a:pt x="148" y="141"/>
                      </a:lnTo>
                      <a:lnTo>
                        <a:pt x="155" y="147"/>
                      </a:lnTo>
                      <a:lnTo>
                        <a:pt x="152" y="148"/>
                      </a:lnTo>
                      <a:lnTo>
                        <a:pt x="155" y="152"/>
                      </a:lnTo>
                      <a:lnTo>
                        <a:pt x="155" y="163"/>
                      </a:lnTo>
                      <a:lnTo>
                        <a:pt x="152" y="168"/>
                      </a:lnTo>
                      <a:lnTo>
                        <a:pt x="155" y="172"/>
                      </a:lnTo>
                      <a:lnTo>
                        <a:pt x="159" y="171"/>
                      </a:lnTo>
                      <a:lnTo>
                        <a:pt x="164" y="171"/>
                      </a:lnTo>
                      <a:lnTo>
                        <a:pt x="161" y="182"/>
                      </a:lnTo>
                      <a:lnTo>
                        <a:pt x="163" y="186"/>
                      </a:lnTo>
                      <a:lnTo>
                        <a:pt x="167" y="191"/>
                      </a:lnTo>
                      <a:lnTo>
                        <a:pt x="168" y="191"/>
                      </a:lnTo>
                      <a:lnTo>
                        <a:pt x="170" y="191"/>
                      </a:lnTo>
                      <a:lnTo>
                        <a:pt x="170" y="187"/>
                      </a:lnTo>
                      <a:lnTo>
                        <a:pt x="175" y="178"/>
                      </a:lnTo>
                      <a:lnTo>
                        <a:pt x="183" y="163"/>
                      </a:lnTo>
                      <a:lnTo>
                        <a:pt x="186" y="152"/>
                      </a:lnTo>
                      <a:lnTo>
                        <a:pt x="189" y="147"/>
                      </a:lnTo>
                      <a:lnTo>
                        <a:pt x="194" y="141"/>
                      </a:lnTo>
                      <a:lnTo>
                        <a:pt x="195" y="130"/>
                      </a:lnTo>
                      <a:lnTo>
                        <a:pt x="199" y="123"/>
                      </a:lnTo>
                      <a:lnTo>
                        <a:pt x="198" y="128"/>
                      </a:lnTo>
                      <a:lnTo>
                        <a:pt x="199" y="134"/>
                      </a:lnTo>
                      <a:lnTo>
                        <a:pt x="203" y="138"/>
                      </a:lnTo>
                      <a:lnTo>
                        <a:pt x="208" y="134"/>
                      </a:lnTo>
                      <a:lnTo>
                        <a:pt x="209" y="132"/>
                      </a:lnTo>
                      <a:lnTo>
                        <a:pt x="214" y="126"/>
                      </a:lnTo>
                      <a:lnTo>
                        <a:pt x="220" y="123"/>
                      </a:lnTo>
                      <a:lnTo>
                        <a:pt x="224" y="125"/>
                      </a:lnTo>
                      <a:lnTo>
                        <a:pt x="224" y="130"/>
                      </a:lnTo>
                      <a:lnTo>
                        <a:pt x="218" y="134"/>
                      </a:lnTo>
                      <a:lnTo>
                        <a:pt x="216" y="141"/>
                      </a:lnTo>
                      <a:lnTo>
                        <a:pt x="221" y="141"/>
                      </a:lnTo>
                      <a:lnTo>
                        <a:pt x="225" y="136"/>
                      </a:lnTo>
                      <a:lnTo>
                        <a:pt x="229" y="130"/>
                      </a:lnTo>
                      <a:lnTo>
                        <a:pt x="236" y="126"/>
                      </a:lnTo>
                      <a:lnTo>
                        <a:pt x="236" y="121"/>
                      </a:lnTo>
                      <a:lnTo>
                        <a:pt x="239" y="115"/>
                      </a:lnTo>
                      <a:lnTo>
                        <a:pt x="243" y="113"/>
                      </a:lnTo>
                      <a:lnTo>
                        <a:pt x="248" y="113"/>
                      </a:lnTo>
                      <a:lnTo>
                        <a:pt x="254" y="113"/>
                      </a:lnTo>
                      <a:lnTo>
                        <a:pt x="263" y="110"/>
                      </a:lnTo>
                      <a:lnTo>
                        <a:pt x="269" y="110"/>
                      </a:lnTo>
                      <a:lnTo>
                        <a:pt x="274" y="106"/>
                      </a:lnTo>
                      <a:lnTo>
                        <a:pt x="279" y="98"/>
                      </a:lnTo>
                      <a:lnTo>
                        <a:pt x="289" y="96"/>
                      </a:lnTo>
                      <a:lnTo>
                        <a:pt x="294" y="98"/>
                      </a:lnTo>
                      <a:lnTo>
                        <a:pt x="300" y="98"/>
                      </a:lnTo>
                      <a:lnTo>
                        <a:pt x="311" y="102"/>
                      </a:lnTo>
                      <a:lnTo>
                        <a:pt x="321" y="110"/>
                      </a:lnTo>
                      <a:lnTo>
                        <a:pt x="327" y="113"/>
                      </a:lnTo>
                      <a:lnTo>
                        <a:pt x="327" y="103"/>
                      </a:lnTo>
                      <a:lnTo>
                        <a:pt x="328" y="98"/>
                      </a:lnTo>
                      <a:lnTo>
                        <a:pt x="332" y="96"/>
                      </a:lnTo>
                      <a:lnTo>
                        <a:pt x="338" y="99"/>
                      </a:lnTo>
                      <a:lnTo>
                        <a:pt x="343" y="98"/>
                      </a:lnTo>
                      <a:lnTo>
                        <a:pt x="368" y="98"/>
                      </a:lnTo>
                      <a:lnTo>
                        <a:pt x="373" y="96"/>
                      </a:lnTo>
                      <a:lnTo>
                        <a:pt x="370" y="91"/>
                      </a:lnTo>
                      <a:lnTo>
                        <a:pt x="365" y="88"/>
                      </a:lnTo>
                      <a:close/>
                      <a:moveTo>
                        <a:pt x="109" y="31"/>
                      </a:moveTo>
                      <a:lnTo>
                        <a:pt x="109" y="26"/>
                      </a:lnTo>
                      <a:lnTo>
                        <a:pt x="109" y="31"/>
                      </a:lnTo>
                      <a:lnTo>
                        <a:pt x="104" y="37"/>
                      </a:lnTo>
                      <a:lnTo>
                        <a:pt x="110" y="42"/>
                      </a:lnTo>
                      <a:lnTo>
                        <a:pt x="117" y="27"/>
                      </a:lnTo>
                      <a:lnTo>
                        <a:pt x="126" y="18"/>
                      </a:lnTo>
                      <a:lnTo>
                        <a:pt x="132" y="12"/>
                      </a:lnTo>
                      <a:lnTo>
                        <a:pt x="133" y="7"/>
                      </a:lnTo>
                      <a:lnTo>
                        <a:pt x="140" y="7"/>
                      </a:lnTo>
                      <a:lnTo>
                        <a:pt x="144" y="3"/>
                      </a:lnTo>
                      <a:lnTo>
                        <a:pt x="140" y="0"/>
                      </a:lnTo>
                      <a:lnTo>
                        <a:pt x="129" y="0"/>
                      </a:lnTo>
                      <a:lnTo>
                        <a:pt x="117" y="4"/>
                      </a:lnTo>
                      <a:lnTo>
                        <a:pt x="107" y="11"/>
                      </a:lnTo>
                      <a:lnTo>
                        <a:pt x="99" y="22"/>
                      </a:lnTo>
                      <a:lnTo>
                        <a:pt x="96" y="26"/>
                      </a:lnTo>
                      <a:lnTo>
                        <a:pt x="99" y="31"/>
                      </a:lnTo>
                      <a:lnTo>
                        <a:pt x="109" y="31"/>
                      </a:lnTo>
                      <a:close/>
                      <a:moveTo>
                        <a:pt x="392" y="88"/>
                      </a:moveTo>
                      <a:lnTo>
                        <a:pt x="387" y="84"/>
                      </a:lnTo>
                      <a:lnTo>
                        <a:pt x="383" y="84"/>
                      </a:lnTo>
                      <a:lnTo>
                        <a:pt x="384" y="90"/>
                      </a:lnTo>
                      <a:lnTo>
                        <a:pt x="378" y="94"/>
                      </a:lnTo>
                      <a:lnTo>
                        <a:pt x="374" y="95"/>
                      </a:lnTo>
                      <a:lnTo>
                        <a:pt x="378" y="98"/>
                      </a:lnTo>
                      <a:lnTo>
                        <a:pt x="380" y="98"/>
                      </a:lnTo>
                      <a:lnTo>
                        <a:pt x="389" y="98"/>
                      </a:lnTo>
                      <a:lnTo>
                        <a:pt x="396" y="94"/>
                      </a:lnTo>
                      <a:lnTo>
                        <a:pt x="392" y="88"/>
                      </a:lnTo>
                      <a:close/>
                    </a:path>
                  </a:pathLst>
                </a:custGeom>
                <a:grpFill/>
                <a:ln w="4763">
                  <a:solidFill>
                    <a:srgbClr val="FFFFFF"/>
                  </a:solidFill>
                  <a:prstDash val="solid"/>
                  <a:round/>
                  <a:headEnd/>
                  <a:tailEnd/>
                </a:ln>
              </p:spPr>
              <p:txBody>
                <a:bodyPr>
                  <a:prstTxWarp prst="textNoShape">
                    <a:avLst/>
                  </a:prstTxWarp>
                </a:bodyPr>
                <a:lstStyle/>
                <a:p>
                  <a:endParaRPr lang="en-US"/>
                </a:p>
              </p:txBody>
            </p:sp>
          </p:grpSp>
          <p:sp>
            <p:nvSpPr>
              <p:cNvPr id="143" name="Freeform 178"/>
              <p:cNvSpPr>
                <a:spLocks noEditPoints="1"/>
              </p:cNvSpPr>
              <p:nvPr/>
            </p:nvSpPr>
            <p:spPr bwMode="auto">
              <a:xfrm>
                <a:off x="6633413" y="5244464"/>
                <a:ext cx="1503950" cy="1314838"/>
              </a:xfrm>
              <a:custGeom>
                <a:avLst/>
                <a:gdLst/>
                <a:ahLst/>
                <a:cxnLst>
                  <a:cxn ang="0">
                    <a:pos x="518" y="489"/>
                  </a:cxn>
                  <a:cxn ang="0">
                    <a:pos x="549" y="474"/>
                  </a:cxn>
                  <a:cxn ang="0">
                    <a:pos x="502" y="496"/>
                  </a:cxn>
                  <a:cxn ang="0">
                    <a:pos x="593" y="375"/>
                  </a:cxn>
                  <a:cxn ang="0">
                    <a:pos x="582" y="294"/>
                  </a:cxn>
                  <a:cxn ang="0">
                    <a:pos x="564" y="271"/>
                  </a:cxn>
                  <a:cxn ang="0">
                    <a:pos x="510" y="179"/>
                  </a:cxn>
                  <a:cxn ang="0">
                    <a:pos x="511" y="165"/>
                  </a:cxn>
                  <a:cxn ang="0">
                    <a:pos x="536" y="215"/>
                  </a:cxn>
                  <a:cxn ang="0">
                    <a:pos x="528" y="175"/>
                  </a:cxn>
                  <a:cxn ang="0">
                    <a:pos x="457" y="74"/>
                  </a:cxn>
                  <a:cxn ang="0">
                    <a:pos x="433" y="19"/>
                  </a:cxn>
                  <a:cxn ang="0">
                    <a:pos x="423" y="5"/>
                  </a:cxn>
                  <a:cxn ang="0">
                    <a:pos x="391" y="9"/>
                  </a:cxn>
                  <a:cxn ang="0">
                    <a:pos x="384" y="39"/>
                  </a:cxn>
                  <a:cxn ang="0">
                    <a:pos x="182" y="16"/>
                  </a:cxn>
                  <a:cxn ang="0">
                    <a:pos x="14" y="60"/>
                  </a:cxn>
                  <a:cxn ang="0">
                    <a:pos x="23" y="81"/>
                  </a:cxn>
                  <a:cxn ang="0">
                    <a:pos x="34" y="80"/>
                  </a:cxn>
                  <a:cxn ang="0">
                    <a:pos x="44" y="70"/>
                  </a:cxn>
                  <a:cxn ang="0">
                    <a:pos x="38" y="83"/>
                  </a:cxn>
                  <a:cxn ang="0">
                    <a:pos x="88" y="72"/>
                  </a:cxn>
                  <a:cxn ang="0">
                    <a:pos x="101" y="73"/>
                  </a:cxn>
                  <a:cxn ang="0">
                    <a:pos x="115" y="83"/>
                  </a:cxn>
                  <a:cxn ang="0">
                    <a:pos x="136" y="80"/>
                  </a:cxn>
                  <a:cxn ang="0">
                    <a:pos x="149" y="92"/>
                  </a:cxn>
                  <a:cxn ang="0">
                    <a:pos x="144" y="92"/>
                  </a:cxn>
                  <a:cxn ang="0">
                    <a:pos x="164" y="106"/>
                  </a:cxn>
                  <a:cxn ang="0">
                    <a:pos x="166" y="112"/>
                  </a:cxn>
                  <a:cxn ang="0">
                    <a:pos x="191" y="121"/>
                  </a:cxn>
                  <a:cxn ang="0">
                    <a:pos x="224" y="102"/>
                  </a:cxn>
                  <a:cxn ang="0">
                    <a:pos x="238" y="95"/>
                  </a:cxn>
                  <a:cxn ang="0">
                    <a:pos x="262" y="80"/>
                  </a:cxn>
                  <a:cxn ang="0">
                    <a:pos x="309" y="115"/>
                  </a:cxn>
                  <a:cxn ang="0">
                    <a:pos x="343" y="145"/>
                  </a:cxn>
                  <a:cxn ang="0">
                    <a:pos x="372" y="169"/>
                  </a:cxn>
                  <a:cxn ang="0">
                    <a:pos x="372" y="230"/>
                  </a:cxn>
                  <a:cxn ang="0">
                    <a:pos x="383" y="259"/>
                  </a:cxn>
                  <a:cxn ang="0">
                    <a:pos x="383" y="239"/>
                  </a:cxn>
                  <a:cxn ang="0">
                    <a:pos x="402" y="245"/>
                  </a:cxn>
                  <a:cxn ang="0">
                    <a:pos x="381" y="275"/>
                  </a:cxn>
                  <a:cxn ang="0">
                    <a:pos x="412" y="316"/>
                  </a:cxn>
                  <a:cxn ang="0">
                    <a:pos x="427" y="317"/>
                  </a:cxn>
                  <a:cxn ang="0">
                    <a:pos x="436" y="317"/>
                  </a:cxn>
                  <a:cxn ang="0">
                    <a:pos x="446" y="346"/>
                  </a:cxn>
                  <a:cxn ang="0">
                    <a:pos x="449" y="348"/>
                  </a:cxn>
                  <a:cxn ang="0">
                    <a:pos x="479" y="388"/>
                  </a:cxn>
                  <a:cxn ang="0">
                    <a:pos x="502" y="396"/>
                  </a:cxn>
                  <a:cxn ang="0">
                    <a:pos x="532" y="431"/>
                  </a:cxn>
                  <a:cxn ang="0">
                    <a:pos x="524" y="439"/>
                  </a:cxn>
                  <a:cxn ang="0">
                    <a:pos x="559" y="443"/>
                  </a:cxn>
                  <a:cxn ang="0">
                    <a:pos x="582" y="435"/>
                  </a:cxn>
                  <a:cxn ang="0">
                    <a:pos x="582" y="401"/>
                  </a:cxn>
                  <a:cxn ang="0">
                    <a:pos x="593" y="381"/>
                  </a:cxn>
                  <a:cxn ang="0">
                    <a:pos x="493" y="500"/>
                  </a:cxn>
                  <a:cxn ang="0">
                    <a:pos x="41" y="87"/>
                  </a:cxn>
                  <a:cxn ang="0">
                    <a:pos x="64" y="78"/>
                  </a:cxn>
                  <a:cxn ang="0">
                    <a:pos x="210" y="121"/>
                  </a:cxn>
                  <a:cxn ang="0">
                    <a:pos x="200" y="127"/>
                  </a:cxn>
                  <a:cxn ang="0">
                    <a:pos x="433" y="350"/>
                  </a:cxn>
                  <a:cxn ang="0">
                    <a:pos x="433" y="350"/>
                  </a:cxn>
                  <a:cxn ang="0">
                    <a:pos x="582" y="441"/>
                  </a:cxn>
                  <a:cxn ang="0">
                    <a:pos x="593" y="409"/>
                  </a:cxn>
                </a:cxnLst>
                <a:rect l="0" t="0" r="r" b="b"/>
                <a:pathLst>
                  <a:path w="593" h="504">
                    <a:moveTo>
                      <a:pt x="558" y="470"/>
                    </a:moveTo>
                    <a:lnTo>
                      <a:pt x="558" y="469"/>
                    </a:lnTo>
                    <a:lnTo>
                      <a:pt x="554" y="472"/>
                    </a:lnTo>
                    <a:lnTo>
                      <a:pt x="558" y="470"/>
                    </a:lnTo>
                    <a:close/>
                    <a:moveTo>
                      <a:pt x="513" y="483"/>
                    </a:moveTo>
                    <a:lnTo>
                      <a:pt x="518" y="489"/>
                    </a:lnTo>
                    <a:lnTo>
                      <a:pt x="520" y="489"/>
                    </a:lnTo>
                    <a:lnTo>
                      <a:pt x="518" y="487"/>
                    </a:lnTo>
                    <a:lnTo>
                      <a:pt x="513" y="483"/>
                    </a:lnTo>
                    <a:close/>
                    <a:moveTo>
                      <a:pt x="543" y="480"/>
                    </a:moveTo>
                    <a:lnTo>
                      <a:pt x="548" y="476"/>
                    </a:lnTo>
                    <a:lnTo>
                      <a:pt x="549" y="474"/>
                    </a:lnTo>
                    <a:lnTo>
                      <a:pt x="548" y="476"/>
                    </a:lnTo>
                    <a:lnTo>
                      <a:pt x="543" y="480"/>
                    </a:lnTo>
                    <a:close/>
                    <a:moveTo>
                      <a:pt x="498" y="498"/>
                    </a:moveTo>
                    <a:lnTo>
                      <a:pt x="502" y="498"/>
                    </a:lnTo>
                    <a:lnTo>
                      <a:pt x="507" y="492"/>
                    </a:lnTo>
                    <a:lnTo>
                      <a:pt x="502" y="496"/>
                    </a:lnTo>
                    <a:lnTo>
                      <a:pt x="498" y="498"/>
                    </a:lnTo>
                    <a:close/>
                    <a:moveTo>
                      <a:pt x="509" y="492"/>
                    </a:moveTo>
                    <a:lnTo>
                      <a:pt x="510" y="491"/>
                    </a:lnTo>
                    <a:lnTo>
                      <a:pt x="506" y="489"/>
                    </a:lnTo>
                    <a:lnTo>
                      <a:pt x="509" y="492"/>
                    </a:lnTo>
                    <a:close/>
                    <a:moveTo>
                      <a:pt x="593" y="375"/>
                    </a:moveTo>
                    <a:lnTo>
                      <a:pt x="592" y="370"/>
                    </a:lnTo>
                    <a:lnTo>
                      <a:pt x="590" y="359"/>
                    </a:lnTo>
                    <a:lnTo>
                      <a:pt x="590" y="343"/>
                    </a:lnTo>
                    <a:lnTo>
                      <a:pt x="589" y="338"/>
                    </a:lnTo>
                    <a:lnTo>
                      <a:pt x="589" y="313"/>
                    </a:lnTo>
                    <a:lnTo>
                      <a:pt x="582" y="294"/>
                    </a:lnTo>
                    <a:lnTo>
                      <a:pt x="579" y="293"/>
                    </a:lnTo>
                    <a:lnTo>
                      <a:pt x="579" y="286"/>
                    </a:lnTo>
                    <a:lnTo>
                      <a:pt x="570" y="275"/>
                    </a:lnTo>
                    <a:lnTo>
                      <a:pt x="566" y="272"/>
                    </a:lnTo>
                    <a:lnTo>
                      <a:pt x="563" y="274"/>
                    </a:lnTo>
                    <a:lnTo>
                      <a:pt x="564" y="271"/>
                    </a:lnTo>
                    <a:lnTo>
                      <a:pt x="564" y="267"/>
                    </a:lnTo>
                    <a:lnTo>
                      <a:pt x="558" y="256"/>
                    </a:lnTo>
                    <a:lnTo>
                      <a:pt x="549" y="239"/>
                    </a:lnTo>
                    <a:lnTo>
                      <a:pt x="529" y="209"/>
                    </a:lnTo>
                    <a:lnTo>
                      <a:pt x="514" y="184"/>
                    </a:lnTo>
                    <a:lnTo>
                      <a:pt x="510" y="179"/>
                    </a:lnTo>
                    <a:lnTo>
                      <a:pt x="505" y="164"/>
                    </a:lnTo>
                    <a:lnTo>
                      <a:pt x="501" y="153"/>
                    </a:lnTo>
                    <a:lnTo>
                      <a:pt x="502" y="153"/>
                    </a:lnTo>
                    <a:lnTo>
                      <a:pt x="507" y="156"/>
                    </a:lnTo>
                    <a:lnTo>
                      <a:pt x="506" y="161"/>
                    </a:lnTo>
                    <a:lnTo>
                      <a:pt x="511" y="165"/>
                    </a:lnTo>
                    <a:lnTo>
                      <a:pt x="517" y="164"/>
                    </a:lnTo>
                    <a:lnTo>
                      <a:pt x="522" y="168"/>
                    </a:lnTo>
                    <a:lnTo>
                      <a:pt x="522" y="173"/>
                    </a:lnTo>
                    <a:lnTo>
                      <a:pt x="522" y="183"/>
                    </a:lnTo>
                    <a:lnTo>
                      <a:pt x="525" y="199"/>
                    </a:lnTo>
                    <a:lnTo>
                      <a:pt x="536" y="215"/>
                    </a:lnTo>
                    <a:lnTo>
                      <a:pt x="541" y="221"/>
                    </a:lnTo>
                    <a:lnTo>
                      <a:pt x="530" y="206"/>
                    </a:lnTo>
                    <a:lnTo>
                      <a:pt x="528" y="201"/>
                    </a:lnTo>
                    <a:lnTo>
                      <a:pt x="525" y="191"/>
                    </a:lnTo>
                    <a:lnTo>
                      <a:pt x="524" y="180"/>
                    </a:lnTo>
                    <a:lnTo>
                      <a:pt x="528" y="175"/>
                    </a:lnTo>
                    <a:lnTo>
                      <a:pt x="525" y="169"/>
                    </a:lnTo>
                    <a:lnTo>
                      <a:pt x="521" y="165"/>
                    </a:lnTo>
                    <a:lnTo>
                      <a:pt x="511" y="154"/>
                    </a:lnTo>
                    <a:lnTo>
                      <a:pt x="482" y="118"/>
                    </a:lnTo>
                    <a:lnTo>
                      <a:pt x="465" y="89"/>
                    </a:lnTo>
                    <a:lnTo>
                      <a:pt x="457" y="74"/>
                    </a:lnTo>
                    <a:lnTo>
                      <a:pt x="449" y="54"/>
                    </a:lnTo>
                    <a:lnTo>
                      <a:pt x="448" y="49"/>
                    </a:lnTo>
                    <a:lnTo>
                      <a:pt x="442" y="39"/>
                    </a:lnTo>
                    <a:lnTo>
                      <a:pt x="441" y="28"/>
                    </a:lnTo>
                    <a:lnTo>
                      <a:pt x="438" y="24"/>
                    </a:lnTo>
                    <a:lnTo>
                      <a:pt x="433" y="19"/>
                    </a:lnTo>
                    <a:lnTo>
                      <a:pt x="430" y="13"/>
                    </a:lnTo>
                    <a:lnTo>
                      <a:pt x="433" y="17"/>
                    </a:lnTo>
                    <a:lnTo>
                      <a:pt x="434" y="7"/>
                    </a:lnTo>
                    <a:lnTo>
                      <a:pt x="427" y="4"/>
                    </a:lnTo>
                    <a:lnTo>
                      <a:pt x="425" y="5"/>
                    </a:lnTo>
                    <a:lnTo>
                      <a:pt x="423" y="5"/>
                    </a:lnTo>
                    <a:lnTo>
                      <a:pt x="418" y="5"/>
                    </a:lnTo>
                    <a:lnTo>
                      <a:pt x="404" y="1"/>
                    </a:lnTo>
                    <a:lnTo>
                      <a:pt x="399" y="0"/>
                    </a:lnTo>
                    <a:lnTo>
                      <a:pt x="395" y="4"/>
                    </a:lnTo>
                    <a:lnTo>
                      <a:pt x="392" y="4"/>
                    </a:lnTo>
                    <a:lnTo>
                      <a:pt x="391" y="9"/>
                    </a:lnTo>
                    <a:lnTo>
                      <a:pt x="391" y="15"/>
                    </a:lnTo>
                    <a:lnTo>
                      <a:pt x="393" y="19"/>
                    </a:lnTo>
                    <a:lnTo>
                      <a:pt x="395" y="24"/>
                    </a:lnTo>
                    <a:lnTo>
                      <a:pt x="395" y="35"/>
                    </a:lnTo>
                    <a:lnTo>
                      <a:pt x="389" y="39"/>
                    </a:lnTo>
                    <a:lnTo>
                      <a:pt x="384" y="39"/>
                    </a:lnTo>
                    <a:lnTo>
                      <a:pt x="380" y="28"/>
                    </a:lnTo>
                    <a:lnTo>
                      <a:pt x="375" y="24"/>
                    </a:lnTo>
                    <a:lnTo>
                      <a:pt x="194" y="38"/>
                    </a:lnTo>
                    <a:lnTo>
                      <a:pt x="190" y="32"/>
                    </a:lnTo>
                    <a:lnTo>
                      <a:pt x="189" y="27"/>
                    </a:lnTo>
                    <a:lnTo>
                      <a:pt x="182" y="16"/>
                    </a:lnTo>
                    <a:lnTo>
                      <a:pt x="72" y="28"/>
                    </a:lnTo>
                    <a:lnTo>
                      <a:pt x="7" y="35"/>
                    </a:lnTo>
                    <a:lnTo>
                      <a:pt x="2" y="39"/>
                    </a:lnTo>
                    <a:lnTo>
                      <a:pt x="0" y="46"/>
                    </a:lnTo>
                    <a:lnTo>
                      <a:pt x="8" y="57"/>
                    </a:lnTo>
                    <a:lnTo>
                      <a:pt x="14" y="60"/>
                    </a:lnTo>
                    <a:lnTo>
                      <a:pt x="19" y="65"/>
                    </a:lnTo>
                    <a:lnTo>
                      <a:pt x="16" y="72"/>
                    </a:lnTo>
                    <a:lnTo>
                      <a:pt x="16" y="74"/>
                    </a:lnTo>
                    <a:lnTo>
                      <a:pt x="18" y="77"/>
                    </a:lnTo>
                    <a:lnTo>
                      <a:pt x="23" y="78"/>
                    </a:lnTo>
                    <a:lnTo>
                      <a:pt x="23" y="81"/>
                    </a:lnTo>
                    <a:lnTo>
                      <a:pt x="19" y="87"/>
                    </a:lnTo>
                    <a:lnTo>
                      <a:pt x="16" y="92"/>
                    </a:lnTo>
                    <a:lnTo>
                      <a:pt x="19" y="92"/>
                    </a:lnTo>
                    <a:lnTo>
                      <a:pt x="25" y="91"/>
                    </a:lnTo>
                    <a:lnTo>
                      <a:pt x="30" y="87"/>
                    </a:lnTo>
                    <a:lnTo>
                      <a:pt x="34" y="80"/>
                    </a:lnTo>
                    <a:lnTo>
                      <a:pt x="37" y="74"/>
                    </a:lnTo>
                    <a:lnTo>
                      <a:pt x="35" y="73"/>
                    </a:lnTo>
                    <a:lnTo>
                      <a:pt x="35" y="72"/>
                    </a:lnTo>
                    <a:lnTo>
                      <a:pt x="38" y="69"/>
                    </a:lnTo>
                    <a:lnTo>
                      <a:pt x="41" y="76"/>
                    </a:lnTo>
                    <a:lnTo>
                      <a:pt x="44" y="70"/>
                    </a:lnTo>
                    <a:lnTo>
                      <a:pt x="46" y="65"/>
                    </a:lnTo>
                    <a:lnTo>
                      <a:pt x="46" y="70"/>
                    </a:lnTo>
                    <a:lnTo>
                      <a:pt x="53" y="74"/>
                    </a:lnTo>
                    <a:lnTo>
                      <a:pt x="49" y="80"/>
                    </a:lnTo>
                    <a:lnTo>
                      <a:pt x="41" y="83"/>
                    </a:lnTo>
                    <a:lnTo>
                      <a:pt x="38" y="83"/>
                    </a:lnTo>
                    <a:lnTo>
                      <a:pt x="45" y="83"/>
                    </a:lnTo>
                    <a:lnTo>
                      <a:pt x="60" y="78"/>
                    </a:lnTo>
                    <a:lnTo>
                      <a:pt x="75" y="77"/>
                    </a:lnTo>
                    <a:lnTo>
                      <a:pt x="76" y="76"/>
                    </a:lnTo>
                    <a:lnTo>
                      <a:pt x="87" y="66"/>
                    </a:lnTo>
                    <a:lnTo>
                      <a:pt x="88" y="72"/>
                    </a:lnTo>
                    <a:lnTo>
                      <a:pt x="94" y="69"/>
                    </a:lnTo>
                    <a:lnTo>
                      <a:pt x="99" y="68"/>
                    </a:lnTo>
                    <a:lnTo>
                      <a:pt x="109" y="72"/>
                    </a:lnTo>
                    <a:lnTo>
                      <a:pt x="111" y="76"/>
                    </a:lnTo>
                    <a:lnTo>
                      <a:pt x="106" y="74"/>
                    </a:lnTo>
                    <a:lnTo>
                      <a:pt x="101" y="73"/>
                    </a:lnTo>
                    <a:lnTo>
                      <a:pt x="96" y="73"/>
                    </a:lnTo>
                    <a:lnTo>
                      <a:pt x="95" y="76"/>
                    </a:lnTo>
                    <a:lnTo>
                      <a:pt x="84" y="76"/>
                    </a:lnTo>
                    <a:lnTo>
                      <a:pt x="90" y="77"/>
                    </a:lnTo>
                    <a:lnTo>
                      <a:pt x="94" y="77"/>
                    </a:lnTo>
                    <a:lnTo>
                      <a:pt x="115" y="83"/>
                    </a:lnTo>
                    <a:lnTo>
                      <a:pt x="129" y="87"/>
                    </a:lnTo>
                    <a:lnTo>
                      <a:pt x="140" y="92"/>
                    </a:lnTo>
                    <a:lnTo>
                      <a:pt x="139" y="88"/>
                    </a:lnTo>
                    <a:lnTo>
                      <a:pt x="133" y="84"/>
                    </a:lnTo>
                    <a:lnTo>
                      <a:pt x="130" y="80"/>
                    </a:lnTo>
                    <a:lnTo>
                      <a:pt x="136" y="80"/>
                    </a:lnTo>
                    <a:lnTo>
                      <a:pt x="141" y="83"/>
                    </a:lnTo>
                    <a:lnTo>
                      <a:pt x="149" y="76"/>
                    </a:lnTo>
                    <a:lnTo>
                      <a:pt x="148" y="81"/>
                    </a:lnTo>
                    <a:lnTo>
                      <a:pt x="144" y="83"/>
                    </a:lnTo>
                    <a:lnTo>
                      <a:pt x="141" y="87"/>
                    </a:lnTo>
                    <a:lnTo>
                      <a:pt x="149" y="92"/>
                    </a:lnTo>
                    <a:lnTo>
                      <a:pt x="155" y="91"/>
                    </a:lnTo>
                    <a:lnTo>
                      <a:pt x="157" y="96"/>
                    </a:lnTo>
                    <a:lnTo>
                      <a:pt x="163" y="96"/>
                    </a:lnTo>
                    <a:lnTo>
                      <a:pt x="160" y="100"/>
                    </a:lnTo>
                    <a:lnTo>
                      <a:pt x="155" y="96"/>
                    </a:lnTo>
                    <a:lnTo>
                      <a:pt x="144" y="92"/>
                    </a:lnTo>
                    <a:lnTo>
                      <a:pt x="149" y="97"/>
                    </a:lnTo>
                    <a:lnTo>
                      <a:pt x="153" y="100"/>
                    </a:lnTo>
                    <a:lnTo>
                      <a:pt x="156" y="102"/>
                    </a:lnTo>
                    <a:lnTo>
                      <a:pt x="153" y="102"/>
                    </a:lnTo>
                    <a:lnTo>
                      <a:pt x="159" y="104"/>
                    </a:lnTo>
                    <a:lnTo>
                      <a:pt x="164" y="106"/>
                    </a:lnTo>
                    <a:lnTo>
                      <a:pt x="170" y="111"/>
                    </a:lnTo>
                    <a:lnTo>
                      <a:pt x="172" y="116"/>
                    </a:lnTo>
                    <a:lnTo>
                      <a:pt x="174" y="122"/>
                    </a:lnTo>
                    <a:lnTo>
                      <a:pt x="168" y="123"/>
                    </a:lnTo>
                    <a:lnTo>
                      <a:pt x="167" y="118"/>
                    </a:lnTo>
                    <a:lnTo>
                      <a:pt x="166" y="112"/>
                    </a:lnTo>
                    <a:lnTo>
                      <a:pt x="166" y="118"/>
                    </a:lnTo>
                    <a:lnTo>
                      <a:pt x="167" y="123"/>
                    </a:lnTo>
                    <a:lnTo>
                      <a:pt x="172" y="126"/>
                    </a:lnTo>
                    <a:lnTo>
                      <a:pt x="178" y="125"/>
                    </a:lnTo>
                    <a:lnTo>
                      <a:pt x="181" y="123"/>
                    </a:lnTo>
                    <a:lnTo>
                      <a:pt x="191" y="121"/>
                    </a:lnTo>
                    <a:lnTo>
                      <a:pt x="195" y="121"/>
                    </a:lnTo>
                    <a:lnTo>
                      <a:pt x="197" y="118"/>
                    </a:lnTo>
                    <a:lnTo>
                      <a:pt x="202" y="112"/>
                    </a:lnTo>
                    <a:lnTo>
                      <a:pt x="204" y="115"/>
                    </a:lnTo>
                    <a:lnTo>
                      <a:pt x="209" y="115"/>
                    </a:lnTo>
                    <a:lnTo>
                      <a:pt x="224" y="102"/>
                    </a:lnTo>
                    <a:lnTo>
                      <a:pt x="229" y="100"/>
                    </a:lnTo>
                    <a:lnTo>
                      <a:pt x="233" y="99"/>
                    </a:lnTo>
                    <a:lnTo>
                      <a:pt x="239" y="100"/>
                    </a:lnTo>
                    <a:lnTo>
                      <a:pt x="236" y="95"/>
                    </a:lnTo>
                    <a:lnTo>
                      <a:pt x="231" y="92"/>
                    </a:lnTo>
                    <a:lnTo>
                      <a:pt x="238" y="95"/>
                    </a:lnTo>
                    <a:lnTo>
                      <a:pt x="235" y="92"/>
                    </a:lnTo>
                    <a:lnTo>
                      <a:pt x="238" y="87"/>
                    </a:lnTo>
                    <a:lnTo>
                      <a:pt x="243" y="83"/>
                    </a:lnTo>
                    <a:lnTo>
                      <a:pt x="252" y="81"/>
                    </a:lnTo>
                    <a:lnTo>
                      <a:pt x="258" y="80"/>
                    </a:lnTo>
                    <a:lnTo>
                      <a:pt x="262" y="80"/>
                    </a:lnTo>
                    <a:lnTo>
                      <a:pt x="273" y="87"/>
                    </a:lnTo>
                    <a:lnTo>
                      <a:pt x="278" y="87"/>
                    </a:lnTo>
                    <a:lnTo>
                      <a:pt x="289" y="93"/>
                    </a:lnTo>
                    <a:lnTo>
                      <a:pt x="296" y="104"/>
                    </a:lnTo>
                    <a:lnTo>
                      <a:pt x="308" y="110"/>
                    </a:lnTo>
                    <a:lnTo>
                      <a:pt x="309" y="115"/>
                    </a:lnTo>
                    <a:lnTo>
                      <a:pt x="311" y="121"/>
                    </a:lnTo>
                    <a:lnTo>
                      <a:pt x="326" y="130"/>
                    </a:lnTo>
                    <a:lnTo>
                      <a:pt x="330" y="135"/>
                    </a:lnTo>
                    <a:lnTo>
                      <a:pt x="335" y="138"/>
                    </a:lnTo>
                    <a:lnTo>
                      <a:pt x="338" y="144"/>
                    </a:lnTo>
                    <a:lnTo>
                      <a:pt x="343" y="145"/>
                    </a:lnTo>
                    <a:lnTo>
                      <a:pt x="354" y="144"/>
                    </a:lnTo>
                    <a:lnTo>
                      <a:pt x="362" y="152"/>
                    </a:lnTo>
                    <a:lnTo>
                      <a:pt x="362" y="156"/>
                    </a:lnTo>
                    <a:lnTo>
                      <a:pt x="366" y="161"/>
                    </a:lnTo>
                    <a:lnTo>
                      <a:pt x="372" y="164"/>
                    </a:lnTo>
                    <a:lnTo>
                      <a:pt x="372" y="169"/>
                    </a:lnTo>
                    <a:lnTo>
                      <a:pt x="373" y="172"/>
                    </a:lnTo>
                    <a:lnTo>
                      <a:pt x="375" y="187"/>
                    </a:lnTo>
                    <a:lnTo>
                      <a:pt x="376" y="192"/>
                    </a:lnTo>
                    <a:lnTo>
                      <a:pt x="376" y="199"/>
                    </a:lnTo>
                    <a:lnTo>
                      <a:pt x="369" y="225"/>
                    </a:lnTo>
                    <a:lnTo>
                      <a:pt x="372" y="230"/>
                    </a:lnTo>
                    <a:lnTo>
                      <a:pt x="372" y="241"/>
                    </a:lnTo>
                    <a:lnTo>
                      <a:pt x="369" y="249"/>
                    </a:lnTo>
                    <a:lnTo>
                      <a:pt x="372" y="255"/>
                    </a:lnTo>
                    <a:lnTo>
                      <a:pt x="377" y="260"/>
                    </a:lnTo>
                    <a:lnTo>
                      <a:pt x="372" y="252"/>
                    </a:lnTo>
                    <a:lnTo>
                      <a:pt x="383" y="259"/>
                    </a:lnTo>
                    <a:lnTo>
                      <a:pt x="383" y="260"/>
                    </a:lnTo>
                    <a:lnTo>
                      <a:pt x="387" y="256"/>
                    </a:lnTo>
                    <a:lnTo>
                      <a:pt x="389" y="245"/>
                    </a:lnTo>
                    <a:lnTo>
                      <a:pt x="384" y="245"/>
                    </a:lnTo>
                    <a:lnTo>
                      <a:pt x="383" y="244"/>
                    </a:lnTo>
                    <a:lnTo>
                      <a:pt x="383" y="239"/>
                    </a:lnTo>
                    <a:lnTo>
                      <a:pt x="379" y="234"/>
                    </a:lnTo>
                    <a:lnTo>
                      <a:pt x="379" y="234"/>
                    </a:lnTo>
                    <a:lnTo>
                      <a:pt x="389" y="240"/>
                    </a:lnTo>
                    <a:lnTo>
                      <a:pt x="391" y="245"/>
                    </a:lnTo>
                    <a:lnTo>
                      <a:pt x="396" y="240"/>
                    </a:lnTo>
                    <a:lnTo>
                      <a:pt x="402" y="245"/>
                    </a:lnTo>
                    <a:lnTo>
                      <a:pt x="402" y="249"/>
                    </a:lnTo>
                    <a:lnTo>
                      <a:pt x="393" y="264"/>
                    </a:lnTo>
                    <a:lnTo>
                      <a:pt x="391" y="274"/>
                    </a:lnTo>
                    <a:lnTo>
                      <a:pt x="387" y="275"/>
                    </a:lnTo>
                    <a:lnTo>
                      <a:pt x="387" y="279"/>
                    </a:lnTo>
                    <a:lnTo>
                      <a:pt x="381" y="275"/>
                    </a:lnTo>
                    <a:lnTo>
                      <a:pt x="385" y="281"/>
                    </a:lnTo>
                    <a:lnTo>
                      <a:pt x="395" y="285"/>
                    </a:lnTo>
                    <a:lnTo>
                      <a:pt x="398" y="290"/>
                    </a:lnTo>
                    <a:lnTo>
                      <a:pt x="398" y="293"/>
                    </a:lnTo>
                    <a:lnTo>
                      <a:pt x="408" y="312"/>
                    </a:lnTo>
                    <a:lnTo>
                      <a:pt x="412" y="316"/>
                    </a:lnTo>
                    <a:lnTo>
                      <a:pt x="421" y="325"/>
                    </a:lnTo>
                    <a:lnTo>
                      <a:pt x="425" y="327"/>
                    </a:lnTo>
                    <a:lnTo>
                      <a:pt x="430" y="325"/>
                    </a:lnTo>
                    <a:lnTo>
                      <a:pt x="433" y="327"/>
                    </a:lnTo>
                    <a:lnTo>
                      <a:pt x="430" y="323"/>
                    </a:lnTo>
                    <a:lnTo>
                      <a:pt x="427" y="317"/>
                    </a:lnTo>
                    <a:lnTo>
                      <a:pt x="423" y="313"/>
                    </a:lnTo>
                    <a:lnTo>
                      <a:pt x="429" y="314"/>
                    </a:lnTo>
                    <a:lnTo>
                      <a:pt x="430" y="317"/>
                    </a:lnTo>
                    <a:lnTo>
                      <a:pt x="441" y="312"/>
                    </a:lnTo>
                    <a:lnTo>
                      <a:pt x="441" y="313"/>
                    </a:lnTo>
                    <a:lnTo>
                      <a:pt x="436" y="317"/>
                    </a:lnTo>
                    <a:lnTo>
                      <a:pt x="440" y="323"/>
                    </a:lnTo>
                    <a:lnTo>
                      <a:pt x="438" y="332"/>
                    </a:lnTo>
                    <a:lnTo>
                      <a:pt x="440" y="338"/>
                    </a:lnTo>
                    <a:lnTo>
                      <a:pt x="442" y="343"/>
                    </a:lnTo>
                    <a:lnTo>
                      <a:pt x="442" y="347"/>
                    </a:lnTo>
                    <a:lnTo>
                      <a:pt x="446" y="346"/>
                    </a:lnTo>
                    <a:lnTo>
                      <a:pt x="452" y="340"/>
                    </a:lnTo>
                    <a:lnTo>
                      <a:pt x="453" y="336"/>
                    </a:lnTo>
                    <a:lnTo>
                      <a:pt x="460" y="329"/>
                    </a:lnTo>
                    <a:lnTo>
                      <a:pt x="455" y="338"/>
                    </a:lnTo>
                    <a:lnTo>
                      <a:pt x="453" y="343"/>
                    </a:lnTo>
                    <a:lnTo>
                      <a:pt x="449" y="348"/>
                    </a:lnTo>
                    <a:lnTo>
                      <a:pt x="450" y="351"/>
                    </a:lnTo>
                    <a:lnTo>
                      <a:pt x="455" y="352"/>
                    </a:lnTo>
                    <a:lnTo>
                      <a:pt x="460" y="358"/>
                    </a:lnTo>
                    <a:lnTo>
                      <a:pt x="465" y="377"/>
                    </a:lnTo>
                    <a:lnTo>
                      <a:pt x="475" y="388"/>
                    </a:lnTo>
                    <a:lnTo>
                      <a:pt x="479" y="388"/>
                    </a:lnTo>
                    <a:lnTo>
                      <a:pt x="474" y="389"/>
                    </a:lnTo>
                    <a:lnTo>
                      <a:pt x="479" y="393"/>
                    </a:lnTo>
                    <a:lnTo>
                      <a:pt x="484" y="392"/>
                    </a:lnTo>
                    <a:lnTo>
                      <a:pt x="490" y="392"/>
                    </a:lnTo>
                    <a:lnTo>
                      <a:pt x="493" y="392"/>
                    </a:lnTo>
                    <a:lnTo>
                      <a:pt x="502" y="396"/>
                    </a:lnTo>
                    <a:lnTo>
                      <a:pt x="505" y="401"/>
                    </a:lnTo>
                    <a:lnTo>
                      <a:pt x="509" y="405"/>
                    </a:lnTo>
                    <a:lnTo>
                      <a:pt x="516" y="415"/>
                    </a:lnTo>
                    <a:lnTo>
                      <a:pt x="518" y="420"/>
                    </a:lnTo>
                    <a:lnTo>
                      <a:pt x="528" y="430"/>
                    </a:lnTo>
                    <a:lnTo>
                      <a:pt x="532" y="431"/>
                    </a:lnTo>
                    <a:lnTo>
                      <a:pt x="537" y="431"/>
                    </a:lnTo>
                    <a:lnTo>
                      <a:pt x="543" y="435"/>
                    </a:lnTo>
                    <a:lnTo>
                      <a:pt x="540" y="441"/>
                    </a:lnTo>
                    <a:lnTo>
                      <a:pt x="533" y="438"/>
                    </a:lnTo>
                    <a:lnTo>
                      <a:pt x="528" y="434"/>
                    </a:lnTo>
                    <a:lnTo>
                      <a:pt x="524" y="439"/>
                    </a:lnTo>
                    <a:lnTo>
                      <a:pt x="526" y="443"/>
                    </a:lnTo>
                    <a:lnTo>
                      <a:pt x="530" y="449"/>
                    </a:lnTo>
                    <a:lnTo>
                      <a:pt x="541" y="446"/>
                    </a:lnTo>
                    <a:lnTo>
                      <a:pt x="548" y="442"/>
                    </a:lnTo>
                    <a:lnTo>
                      <a:pt x="554" y="443"/>
                    </a:lnTo>
                    <a:lnTo>
                      <a:pt x="559" y="443"/>
                    </a:lnTo>
                    <a:lnTo>
                      <a:pt x="563" y="441"/>
                    </a:lnTo>
                    <a:lnTo>
                      <a:pt x="567" y="435"/>
                    </a:lnTo>
                    <a:lnTo>
                      <a:pt x="573" y="432"/>
                    </a:lnTo>
                    <a:lnTo>
                      <a:pt x="578" y="435"/>
                    </a:lnTo>
                    <a:lnTo>
                      <a:pt x="575" y="432"/>
                    </a:lnTo>
                    <a:lnTo>
                      <a:pt x="582" y="435"/>
                    </a:lnTo>
                    <a:lnTo>
                      <a:pt x="579" y="430"/>
                    </a:lnTo>
                    <a:lnTo>
                      <a:pt x="582" y="424"/>
                    </a:lnTo>
                    <a:lnTo>
                      <a:pt x="585" y="419"/>
                    </a:lnTo>
                    <a:lnTo>
                      <a:pt x="582" y="409"/>
                    </a:lnTo>
                    <a:lnTo>
                      <a:pt x="583" y="407"/>
                    </a:lnTo>
                    <a:lnTo>
                      <a:pt x="582" y="401"/>
                    </a:lnTo>
                    <a:lnTo>
                      <a:pt x="585" y="396"/>
                    </a:lnTo>
                    <a:lnTo>
                      <a:pt x="585" y="390"/>
                    </a:lnTo>
                    <a:lnTo>
                      <a:pt x="589" y="386"/>
                    </a:lnTo>
                    <a:lnTo>
                      <a:pt x="589" y="381"/>
                    </a:lnTo>
                    <a:lnTo>
                      <a:pt x="590" y="375"/>
                    </a:lnTo>
                    <a:lnTo>
                      <a:pt x="593" y="381"/>
                    </a:lnTo>
                    <a:lnTo>
                      <a:pt x="593" y="375"/>
                    </a:lnTo>
                    <a:close/>
                    <a:moveTo>
                      <a:pt x="564" y="465"/>
                    </a:moveTo>
                    <a:lnTo>
                      <a:pt x="564" y="464"/>
                    </a:lnTo>
                    <a:lnTo>
                      <a:pt x="562" y="466"/>
                    </a:lnTo>
                    <a:lnTo>
                      <a:pt x="564" y="465"/>
                    </a:lnTo>
                    <a:close/>
                    <a:moveTo>
                      <a:pt x="493" y="500"/>
                    </a:moveTo>
                    <a:lnTo>
                      <a:pt x="498" y="499"/>
                    </a:lnTo>
                    <a:lnTo>
                      <a:pt x="494" y="499"/>
                    </a:lnTo>
                    <a:lnTo>
                      <a:pt x="493" y="500"/>
                    </a:lnTo>
                    <a:close/>
                    <a:moveTo>
                      <a:pt x="50" y="83"/>
                    </a:moveTo>
                    <a:lnTo>
                      <a:pt x="46" y="84"/>
                    </a:lnTo>
                    <a:lnTo>
                      <a:pt x="41" y="87"/>
                    </a:lnTo>
                    <a:lnTo>
                      <a:pt x="29" y="88"/>
                    </a:lnTo>
                    <a:lnTo>
                      <a:pt x="34" y="88"/>
                    </a:lnTo>
                    <a:lnTo>
                      <a:pt x="68" y="78"/>
                    </a:lnTo>
                    <a:lnTo>
                      <a:pt x="79" y="77"/>
                    </a:lnTo>
                    <a:lnTo>
                      <a:pt x="75" y="77"/>
                    </a:lnTo>
                    <a:lnTo>
                      <a:pt x="64" y="78"/>
                    </a:lnTo>
                    <a:lnTo>
                      <a:pt x="50" y="83"/>
                    </a:lnTo>
                    <a:close/>
                    <a:moveTo>
                      <a:pt x="486" y="504"/>
                    </a:moveTo>
                    <a:lnTo>
                      <a:pt x="491" y="502"/>
                    </a:lnTo>
                    <a:lnTo>
                      <a:pt x="486" y="502"/>
                    </a:lnTo>
                    <a:lnTo>
                      <a:pt x="486" y="504"/>
                    </a:lnTo>
                    <a:close/>
                    <a:moveTo>
                      <a:pt x="210" y="121"/>
                    </a:moveTo>
                    <a:lnTo>
                      <a:pt x="205" y="122"/>
                    </a:lnTo>
                    <a:lnTo>
                      <a:pt x="201" y="126"/>
                    </a:lnTo>
                    <a:lnTo>
                      <a:pt x="195" y="129"/>
                    </a:lnTo>
                    <a:lnTo>
                      <a:pt x="190" y="129"/>
                    </a:lnTo>
                    <a:lnTo>
                      <a:pt x="194" y="130"/>
                    </a:lnTo>
                    <a:lnTo>
                      <a:pt x="200" y="127"/>
                    </a:lnTo>
                    <a:lnTo>
                      <a:pt x="201" y="126"/>
                    </a:lnTo>
                    <a:lnTo>
                      <a:pt x="212" y="119"/>
                    </a:lnTo>
                    <a:lnTo>
                      <a:pt x="217" y="114"/>
                    </a:lnTo>
                    <a:lnTo>
                      <a:pt x="210" y="118"/>
                    </a:lnTo>
                    <a:lnTo>
                      <a:pt x="210" y="121"/>
                    </a:lnTo>
                    <a:close/>
                    <a:moveTo>
                      <a:pt x="433" y="350"/>
                    </a:moveTo>
                    <a:lnTo>
                      <a:pt x="433" y="350"/>
                    </a:lnTo>
                    <a:lnTo>
                      <a:pt x="437" y="355"/>
                    </a:lnTo>
                    <a:lnTo>
                      <a:pt x="438" y="357"/>
                    </a:lnTo>
                    <a:lnTo>
                      <a:pt x="444" y="354"/>
                    </a:lnTo>
                    <a:lnTo>
                      <a:pt x="438" y="355"/>
                    </a:lnTo>
                    <a:lnTo>
                      <a:pt x="433" y="350"/>
                    </a:lnTo>
                    <a:close/>
                    <a:moveTo>
                      <a:pt x="585" y="431"/>
                    </a:moveTo>
                    <a:lnTo>
                      <a:pt x="581" y="441"/>
                    </a:lnTo>
                    <a:lnTo>
                      <a:pt x="574" y="451"/>
                    </a:lnTo>
                    <a:lnTo>
                      <a:pt x="574" y="453"/>
                    </a:lnTo>
                    <a:lnTo>
                      <a:pt x="571" y="457"/>
                    </a:lnTo>
                    <a:lnTo>
                      <a:pt x="582" y="441"/>
                    </a:lnTo>
                    <a:lnTo>
                      <a:pt x="590" y="422"/>
                    </a:lnTo>
                    <a:lnTo>
                      <a:pt x="585" y="426"/>
                    </a:lnTo>
                    <a:lnTo>
                      <a:pt x="585" y="431"/>
                    </a:lnTo>
                    <a:close/>
                    <a:moveTo>
                      <a:pt x="593" y="409"/>
                    </a:moveTo>
                    <a:lnTo>
                      <a:pt x="593" y="415"/>
                    </a:lnTo>
                    <a:lnTo>
                      <a:pt x="593" y="409"/>
                    </a:lnTo>
                    <a:lnTo>
                      <a:pt x="593" y="409"/>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44" name="Freeform 179"/>
              <p:cNvSpPr>
                <a:spLocks noEditPoints="1"/>
              </p:cNvSpPr>
              <p:nvPr/>
            </p:nvSpPr>
            <p:spPr bwMode="auto">
              <a:xfrm>
                <a:off x="8350401" y="2784361"/>
                <a:ext cx="215575" cy="513935"/>
              </a:xfrm>
              <a:custGeom>
                <a:avLst/>
                <a:gdLst/>
                <a:ahLst/>
                <a:cxnLst>
                  <a:cxn ang="0">
                    <a:pos x="83" y="88"/>
                  </a:cxn>
                  <a:cxn ang="0">
                    <a:pos x="81" y="65"/>
                  </a:cxn>
                  <a:cxn ang="0">
                    <a:pos x="65" y="65"/>
                  </a:cxn>
                  <a:cxn ang="0">
                    <a:pos x="61" y="50"/>
                  </a:cxn>
                  <a:cxn ang="0">
                    <a:pos x="66" y="45"/>
                  </a:cxn>
                  <a:cxn ang="0">
                    <a:pos x="70" y="36"/>
                  </a:cxn>
                  <a:cxn ang="0">
                    <a:pos x="73" y="23"/>
                  </a:cxn>
                  <a:cxn ang="0">
                    <a:pos x="18" y="0"/>
                  </a:cxn>
                  <a:cxn ang="0">
                    <a:pos x="11" y="11"/>
                  </a:cxn>
                  <a:cxn ang="0">
                    <a:pos x="4" y="30"/>
                  </a:cxn>
                  <a:cxn ang="0">
                    <a:pos x="1" y="40"/>
                  </a:cxn>
                  <a:cxn ang="0">
                    <a:pos x="5" y="45"/>
                  </a:cxn>
                  <a:cxn ang="0">
                    <a:pos x="0" y="55"/>
                  </a:cxn>
                  <a:cxn ang="0">
                    <a:pos x="7" y="69"/>
                  </a:cxn>
                  <a:cxn ang="0">
                    <a:pos x="14" y="76"/>
                  </a:cxn>
                  <a:cxn ang="0">
                    <a:pos x="22" y="80"/>
                  </a:cxn>
                  <a:cxn ang="0">
                    <a:pos x="38" y="95"/>
                  </a:cxn>
                  <a:cxn ang="0">
                    <a:pos x="28" y="106"/>
                  </a:cxn>
                  <a:cxn ang="0">
                    <a:pos x="23" y="112"/>
                  </a:cxn>
                  <a:cxn ang="0">
                    <a:pos x="23" y="113"/>
                  </a:cxn>
                  <a:cxn ang="0">
                    <a:pos x="20" y="124"/>
                  </a:cxn>
                  <a:cxn ang="0">
                    <a:pos x="14" y="128"/>
                  </a:cxn>
                  <a:cxn ang="0">
                    <a:pos x="5" y="135"/>
                  </a:cxn>
                  <a:cxn ang="0">
                    <a:pos x="1" y="147"/>
                  </a:cxn>
                  <a:cxn ang="0">
                    <a:pos x="0" y="152"/>
                  </a:cxn>
                  <a:cxn ang="0">
                    <a:pos x="3" y="158"/>
                  </a:cxn>
                  <a:cxn ang="0">
                    <a:pos x="12" y="168"/>
                  </a:cxn>
                  <a:cxn ang="0">
                    <a:pos x="23" y="173"/>
                  </a:cxn>
                  <a:cxn ang="0">
                    <a:pos x="37" y="178"/>
                  </a:cxn>
                  <a:cxn ang="0">
                    <a:pos x="49" y="183"/>
                  </a:cxn>
                  <a:cxn ang="0">
                    <a:pos x="47" y="197"/>
                  </a:cxn>
                  <a:cxn ang="0">
                    <a:pos x="56" y="193"/>
                  </a:cxn>
                  <a:cxn ang="0">
                    <a:pos x="61" y="182"/>
                  </a:cxn>
                  <a:cxn ang="0">
                    <a:pos x="65" y="166"/>
                  </a:cxn>
                  <a:cxn ang="0">
                    <a:pos x="62" y="163"/>
                  </a:cxn>
                  <a:cxn ang="0">
                    <a:pos x="72" y="158"/>
                  </a:cxn>
                  <a:cxn ang="0">
                    <a:pos x="73" y="148"/>
                  </a:cxn>
                  <a:cxn ang="0">
                    <a:pos x="76" y="140"/>
                  </a:cxn>
                  <a:cxn ang="0">
                    <a:pos x="80" y="129"/>
                  </a:cxn>
                  <a:cxn ang="0">
                    <a:pos x="80" y="118"/>
                  </a:cxn>
                  <a:cxn ang="0">
                    <a:pos x="80" y="106"/>
                  </a:cxn>
                  <a:cxn ang="0">
                    <a:pos x="80" y="99"/>
                  </a:cxn>
                  <a:cxn ang="0">
                    <a:pos x="84" y="99"/>
                  </a:cxn>
                  <a:cxn ang="0">
                    <a:pos x="84" y="114"/>
                  </a:cxn>
                  <a:cxn ang="0">
                    <a:pos x="84" y="94"/>
                  </a:cxn>
                  <a:cxn ang="0">
                    <a:pos x="84" y="122"/>
                  </a:cxn>
                  <a:cxn ang="0">
                    <a:pos x="84" y="128"/>
                  </a:cxn>
                </a:cxnLst>
                <a:rect l="0" t="0" r="r" b="b"/>
                <a:pathLst>
                  <a:path w="85" h="197">
                    <a:moveTo>
                      <a:pt x="84" y="94"/>
                    </a:moveTo>
                    <a:lnTo>
                      <a:pt x="83" y="88"/>
                    </a:lnTo>
                    <a:lnTo>
                      <a:pt x="83" y="72"/>
                    </a:lnTo>
                    <a:lnTo>
                      <a:pt x="81" y="65"/>
                    </a:lnTo>
                    <a:lnTo>
                      <a:pt x="70" y="64"/>
                    </a:lnTo>
                    <a:lnTo>
                      <a:pt x="65" y="65"/>
                    </a:lnTo>
                    <a:lnTo>
                      <a:pt x="61" y="65"/>
                    </a:lnTo>
                    <a:lnTo>
                      <a:pt x="61" y="50"/>
                    </a:lnTo>
                    <a:lnTo>
                      <a:pt x="65" y="44"/>
                    </a:lnTo>
                    <a:lnTo>
                      <a:pt x="66" y="45"/>
                    </a:lnTo>
                    <a:lnTo>
                      <a:pt x="70" y="40"/>
                    </a:lnTo>
                    <a:lnTo>
                      <a:pt x="70" y="36"/>
                    </a:lnTo>
                    <a:lnTo>
                      <a:pt x="73" y="29"/>
                    </a:lnTo>
                    <a:lnTo>
                      <a:pt x="73" y="23"/>
                    </a:lnTo>
                    <a:lnTo>
                      <a:pt x="73" y="18"/>
                    </a:lnTo>
                    <a:lnTo>
                      <a:pt x="18" y="0"/>
                    </a:lnTo>
                    <a:lnTo>
                      <a:pt x="12" y="6"/>
                    </a:lnTo>
                    <a:lnTo>
                      <a:pt x="11" y="11"/>
                    </a:lnTo>
                    <a:lnTo>
                      <a:pt x="11" y="17"/>
                    </a:lnTo>
                    <a:lnTo>
                      <a:pt x="4" y="30"/>
                    </a:lnTo>
                    <a:lnTo>
                      <a:pt x="0" y="36"/>
                    </a:lnTo>
                    <a:lnTo>
                      <a:pt x="1" y="40"/>
                    </a:lnTo>
                    <a:lnTo>
                      <a:pt x="3" y="40"/>
                    </a:lnTo>
                    <a:lnTo>
                      <a:pt x="5" y="45"/>
                    </a:lnTo>
                    <a:lnTo>
                      <a:pt x="4" y="50"/>
                    </a:lnTo>
                    <a:lnTo>
                      <a:pt x="0" y="55"/>
                    </a:lnTo>
                    <a:lnTo>
                      <a:pt x="1" y="64"/>
                    </a:lnTo>
                    <a:lnTo>
                      <a:pt x="7" y="69"/>
                    </a:lnTo>
                    <a:lnTo>
                      <a:pt x="12" y="71"/>
                    </a:lnTo>
                    <a:lnTo>
                      <a:pt x="14" y="76"/>
                    </a:lnTo>
                    <a:lnTo>
                      <a:pt x="18" y="80"/>
                    </a:lnTo>
                    <a:lnTo>
                      <a:pt x="22" y="80"/>
                    </a:lnTo>
                    <a:lnTo>
                      <a:pt x="26" y="86"/>
                    </a:lnTo>
                    <a:lnTo>
                      <a:pt x="38" y="95"/>
                    </a:lnTo>
                    <a:lnTo>
                      <a:pt x="35" y="101"/>
                    </a:lnTo>
                    <a:lnTo>
                      <a:pt x="28" y="106"/>
                    </a:lnTo>
                    <a:lnTo>
                      <a:pt x="26" y="112"/>
                    </a:lnTo>
                    <a:lnTo>
                      <a:pt x="23" y="112"/>
                    </a:lnTo>
                    <a:lnTo>
                      <a:pt x="23" y="113"/>
                    </a:lnTo>
                    <a:lnTo>
                      <a:pt x="23" y="113"/>
                    </a:lnTo>
                    <a:lnTo>
                      <a:pt x="20" y="118"/>
                    </a:lnTo>
                    <a:lnTo>
                      <a:pt x="20" y="124"/>
                    </a:lnTo>
                    <a:lnTo>
                      <a:pt x="15" y="128"/>
                    </a:lnTo>
                    <a:lnTo>
                      <a:pt x="14" y="128"/>
                    </a:lnTo>
                    <a:lnTo>
                      <a:pt x="9" y="131"/>
                    </a:lnTo>
                    <a:lnTo>
                      <a:pt x="5" y="135"/>
                    </a:lnTo>
                    <a:lnTo>
                      <a:pt x="3" y="140"/>
                    </a:lnTo>
                    <a:lnTo>
                      <a:pt x="1" y="147"/>
                    </a:lnTo>
                    <a:lnTo>
                      <a:pt x="0" y="151"/>
                    </a:lnTo>
                    <a:lnTo>
                      <a:pt x="0" y="152"/>
                    </a:lnTo>
                    <a:lnTo>
                      <a:pt x="3" y="158"/>
                    </a:lnTo>
                    <a:lnTo>
                      <a:pt x="3" y="158"/>
                    </a:lnTo>
                    <a:lnTo>
                      <a:pt x="1" y="160"/>
                    </a:lnTo>
                    <a:lnTo>
                      <a:pt x="12" y="168"/>
                    </a:lnTo>
                    <a:lnTo>
                      <a:pt x="18" y="170"/>
                    </a:lnTo>
                    <a:lnTo>
                      <a:pt x="23" y="173"/>
                    </a:lnTo>
                    <a:lnTo>
                      <a:pt x="31" y="179"/>
                    </a:lnTo>
                    <a:lnTo>
                      <a:pt x="37" y="178"/>
                    </a:lnTo>
                    <a:lnTo>
                      <a:pt x="47" y="178"/>
                    </a:lnTo>
                    <a:lnTo>
                      <a:pt x="49" y="183"/>
                    </a:lnTo>
                    <a:lnTo>
                      <a:pt x="47" y="192"/>
                    </a:lnTo>
                    <a:lnTo>
                      <a:pt x="47" y="197"/>
                    </a:lnTo>
                    <a:lnTo>
                      <a:pt x="53" y="197"/>
                    </a:lnTo>
                    <a:lnTo>
                      <a:pt x="56" y="193"/>
                    </a:lnTo>
                    <a:lnTo>
                      <a:pt x="57" y="187"/>
                    </a:lnTo>
                    <a:lnTo>
                      <a:pt x="61" y="182"/>
                    </a:lnTo>
                    <a:lnTo>
                      <a:pt x="62" y="171"/>
                    </a:lnTo>
                    <a:lnTo>
                      <a:pt x="65" y="166"/>
                    </a:lnTo>
                    <a:lnTo>
                      <a:pt x="62" y="166"/>
                    </a:lnTo>
                    <a:lnTo>
                      <a:pt x="62" y="163"/>
                    </a:lnTo>
                    <a:lnTo>
                      <a:pt x="66" y="158"/>
                    </a:lnTo>
                    <a:lnTo>
                      <a:pt x="72" y="158"/>
                    </a:lnTo>
                    <a:lnTo>
                      <a:pt x="69" y="152"/>
                    </a:lnTo>
                    <a:lnTo>
                      <a:pt x="73" y="148"/>
                    </a:lnTo>
                    <a:lnTo>
                      <a:pt x="70" y="143"/>
                    </a:lnTo>
                    <a:lnTo>
                      <a:pt x="76" y="140"/>
                    </a:lnTo>
                    <a:lnTo>
                      <a:pt x="77" y="135"/>
                    </a:lnTo>
                    <a:lnTo>
                      <a:pt x="80" y="129"/>
                    </a:lnTo>
                    <a:lnTo>
                      <a:pt x="83" y="124"/>
                    </a:lnTo>
                    <a:lnTo>
                      <a:pt x="80" y="118"/>
                    </a:lnTo>
                    <a:lnTo>
                      <a:pt x="81" y="114"/>
                    </a:lnTo>
                    <a:lnTo>
                      <a:pt x="80" y="106"/>
                    </a:lnTo>
                    <a:lnTo>
                      <a:pt x="79" y="101"/>
                    </a:lnTo>
                    <a:lnTo>
                      <a:pt x="80" y="99"/>
                    </a:lnTo>
                    <a:lnTo>
                      <a:pt x="81" y="95"/>
                    </a:lnTo>
                    <a:lnTo>
                      <a:pt x="84" y="99"/>
                    </a:lnTo>
                    <a:lnTo>
                      <a:pt x="83" y="105"/>
                    </a:lnTo>
                    <a:lnTo>
                      <a:pt x="84" y="114"/>
                    </a:lnTo>
                    <a:lnTo>
                      <a:pt x="85" y="109"/>
                    </a:lnTo>
                    <a:lnTo>
                      <a:pt x="84" y="94"/>
                    </a:lnTo>
                    <a:close/>
                    <a:moveTo>
                      <a:pt x="84" y="128"/>
                    </a:moveTo>
                    <a:lnTo>
                      <a:pt x="84" y="122"/>
                    </a:lnTo>
                    <a:lnTo>
                      <a:pt x="80" y="139"/>
                    </a:lnTo>
                    <a:lnTo>
                      <a:pt x="84" y="128"/>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45" name="Freeform 180"/>
              <p:cNvSpPr>
                <a:spLocks noEditPoints="1"/>
              </p:cNvSpPr>
              <p:nvPr/>
            </p:nvSpPr>
            <p:spPr bwMode="auto">
              <a:xfrm>
                <a:off x="7105141" y="3835710"/>
                <a:ext cx="1450690" cy="657419"/>
              </a:xfrm>
              <a:custGeom>
                <a:avLst/>
                <a:gdLst/>
                <a:ahLst/>
                <a:cxnLst>
                  <a:cxn ang="0">
                    <a:pos x="540" y="46"/>
                  </a:cxn>
                  <a:cxn ang="0">
                    <a:pos x="533" y="69"/>
                  </a:cxn>
                  <a:cxn ang="0">
                    <a:pos x="526" y="60"/>
                  </a:cxn>
                  <a:cxn ang="0">
                    <a:pos x="511" y="57"/>
                  </a:cxn>
                  <a:cxn ang="0">
                    <a:pos x="483" y="56"/>
                  </a:cxn>
                  <a:cxn ang="0">
                    <a:pos x="475" y="31"/>
                  </a:cxn>
                  <a:cxn ang="0">
                    <a:pos x="483" y="52"/>
                  </a:cxn>
                  <a:cxn ang="0">
                    <a:pos x="505" y="41"/>
                  </a:cxn>
                  <a:cxn ang="0">
                    <a:pos x="518" y="33"/>
                  </a:cxn>
                  <a:cxn ang="0">
                    <a:pos x="530" y="31"/>
                  </a:cxn>
                  <a:cxn ang="0">
                    <a:pos x="536" y="31"/>
                  </a:cxn>
                  <a:cxn ang="0">
                    <a:pos x="515" y="3"/>
                  </a:cxn>
                  <a:cxn ang="0">
                    <a:pos x="165" y="67"/>
                  </a:cxn>
                  <a:cxn ang="0">
                    <a:pos x="145" y="91"/>
                  </a:cxn>
                  <a:cxn ang="0">
                    <a:pos x="118" y="113"/>
                  </a:cxn>
                  <a:cxn ang="0">
                    <a:pos x="96" y="122"/>
                  </a:cxn>
                  <a:cxn ang="0">
                    <a:pos x="81" y="142"/>
                  </a:cxn>
                  <a:cxn ang="0">
                    <a:pos x="43" y="171"/>
                  </a:cxn>
                  <a:cxn ang="0">
                    <a:pos x="15" y="195"/>
                  </a:cxn>
                  <a:cxn ang="0">
                    <a:pos x="98" y="204"/>
                  </a:cxn>
                  <a:cxn ang="0">
                    <a:pos x="132" y="187"/>
                  </a:cxn>
                  <a:cxn ang="0">
                    <a:pos x="232" y="190"/>
                  </a:cxn>
                  <a:cxn ang="0">
                    <a:pos x="393" y="250"/>
                  </a:cxn>
                  <a:cxn ang="0">
                    <a:pos x="429" y="244"/>
                  </a:cxn>
                  <a:cxn ang="0">
                    <a:pos x="434" y="225"/>
                  </a:cxn>
                  <a:cxn ang="0">
                    <a:pos x="450" y="195"/>
                  </a:cxn>
                  <a:cxn ang="0">
                    <a:pos x="465" y="174"/>
                  </a:cxn>
                  <a:cxn ang="0">
                    <a:pos x="476" y="166"/>
                  </a:cxn>
                  <a:cxn ang="0">
                    <a:pos x="505" y="153"/>
                  </a:cxn>
                  <a:cxn ang="0">
                    <a:pos x="521" y="145"/>
                  </a:cxn>
                  <a:cxn ang="0">
                    <a:pos x="521" y="137"/>
                  </a:cxn>
                  <a:cxn ang="0">
                    <a:pos x="514" y="133"/>
                  </a:cxn>
                  <a:cxn ang="0">
                    <a:pos x="486" y="142"/>
                  </a:cxn>
                  <a:cxn ang="0">
                    <a:pos x="488" y="140"/>
                  </a:cxn>
                  <a:cxn ang="0">
                    <a:pos x="500" y="124"/>
                  </a:cxn>
                  <a:cxn ang="0">
                    <a:pos x="494" y="109"/>
                  </a:cxn>
                  <a:cxn ang="0">
                    <a:pos x="491" y="103"/>
                  </a:cxn>
                  <a:cxn ang="0">
                    <a:pos x="502" y="91"/>
                  </a:cxn>
                  <a:cxn ang="0">
                    <a:pos x="513" y="100"/>
                  </a:cxn>
                  <a:cxn ang="0">
                    <a:pos x="541" y="76"/>
                  </a:cxn>
                  <a:cxn ang="0">
                    <a:pos x="528" y="0"/>
                  </a:cxn>
                  <a:cxn ang="0">
                    <a:pos x="543" y="35"/>
                  </a:cxn>
                  <a:cxn ang="0">
                    <a:pos x="559" y="56"/>
                  </a:cxn>
                  <a:cxn ang="0">
                    <a:pos x="453" y="194"/>
                  </a:cxn>
                  <a:cxn ang="0">
                    <a:pos x="458" y="189"/>
                  </a:cxn>
                  <a:cxn ang="0">
                    <a:pos x="505" y="161"/>
                  </a:cxn>
                  <a:cxn ang="0">
                    <a:pos x="518" y="166"/>
                  </a:cxn>
                  <a:cxn ang="0">
                    <a:pos x="537" y="129"/>
                  </a:cxn>
                  <a:cxn ang="0">
                    <a:pos x="545" y="119"/>
                  </a:cxn>
                  <a:cxn ang="0">
                    <a:pos x="571" y="75"/>
                  </a:cxn>
                  <a:cxn ang="0">
                    <a:pos x="570" y="75"/>
                  </a:cxn>
                  <a:cxn ang="0">
                    <a:pos x="571" y="102"/>
                  </a:cxn>
                </a:cxnLst>
                <a:rect l="0" t="0" r="r" b="b"/>
                <a:pathLst>
                  <a:path w="572" h="252">
                    <a:moveTo>
                      <a:pt x="551" y="72"/>
                    </a:moveTo>
                    <a:lnTo>
                      <a:pt x="549" y="68"/>
                    </a:lnTo>
                    <a:lnTo>
                      <a:pt x="548" y="57"/>
                    </a:lnTo>
                    <a:lnTo>
                      <a:pt x="545" y="52"/>
                    </a:lnTo>
                    <a:lnTo>
                      <a:pt x="540" y="46"/>
                    </a:lnTo>
                    <a:lnTo>
                      <a:pt x="540" y="50"/>
                    </a:lnTo>
                    <a:lnTo>
                      <a:pt x="538" y="53"/>
                    </a:lnTo>
                    <a:lnTo>
                      <a:pt x="532" y="54"/>
                    </a:lnTo>
                    <a:lnTo>
                      <a:pt x="532" y="60"/>
                    </a:lnTo>
                    <a:lnTo>
                      <a:pt x="533" y="69"/>
                    </a:lnTo>
                    <a:lnTo>
                      <a:pt x="528" y="75"/>
                    </a:lnTo>
                    <a:lnTo>
                      <a:pt x="526" y="72"/>
                    </a:lnTo>
                    <a:lnTo>
                      <a:pt x="529" y="68"/>
                    </a:lnTo>
                    <a:lnTo>
                      <a:pt x="524" y="65"/>
                    </a:lnTo>
                    <a:lnTo>
                      <a:pt x="526" y="60"/>
                    </a:lnTo>
                    <a:lnTo>
                      <a:pt x="526" y="54"/>
                    </a:lnTo>
                    <a:lnTo>
                      <a:pt x="526" y="49"/>
                    </a:lnTo>
                    <a:lnTo>
                      <a:pt x="519" y="49"/>
                    </a:lnTo>
                    <a:lnTo>
                      <a:pt x="513" y="52"/>
                    </a:lnTo>
                    <a:lnTo>
                      <a:pt x="511" y="57"/>
                    </a:lnTo>
                    <a:lnTo>
                      <a:pt x="500" y="54"/>
                    </a:lnTo>
                    <a:lnTo>
                      <a:pt x="495" y="58"/>
                    </a:lnTo>
                    <a:lnTo>
                      <a:pt x="490" y="60"/>
                    </a:lnTo>
                    <a:lnTo>
                      <a:pt x="484" y="61"/>
                    </a:lnTo>
                    <a:lnTo>
                      <a:pt x="483" y="56"/>
                    </a:lnTo>
                    <a:lnTo>
                      <a:pt x="479" y="50"/>
                    </a:lnTo>
                    <a:lnTo>
                      <a:pt x="476" y="45"/>
                    </a:lnTo>
                    <a:lnTo>
                      <a:pt x="475" y="39"/>
                    </a:lnTo>
                    <a:lnTo>
                      <a:pt x="477" y="35"/>
                    </a:lnTo>
                    <a:lnTo>
                      <a:pt x="475" y="31"/>
                    </a:lnTo>
                    <a:lnTo>
                      <a:pt x="477" y="34"/>
                    </a:lnTo>
                    <a:lnTo>
                      <a:pt x="477" y="35"/>
                    </a:lnTo>
                    <a:lnTo>
                      <a:pt x="479" y="37"/>
                    </a:lnTo>
                    <a:lnTo>
                      <a:pt x="477" y="42"/>
                    </a:lnTo>
                    <a:lnTo>
                      <a:pt x="483" y="52"/>
                    </a:lnTo>
                    <a:lnTo>
                      <a:pt x="488" y="52"/>
                    </a:lnTo>
                    <a:lnTo>
                      <a:pt x="494" y="53"/>
                    </a:lnTo>
                    <a:lnTo>
                      <a:pt x="505" y="43"/>
                    </a:lnTo>
                    <a:lnTo>
                      <a:pt x="499" y="41"/>
                    </a:lnTo>
                    <a:lnTo>
                      <a:pt x="505" y="41"/>
                    </a:lnTo>
                    <a:lnTo>
                      <a:pt x="513" y="42"/>
                    </a:lnTo>
                    <a:lnTo>
                      <a:pt x="509" y="37"/>
                    </a:lnTo>
                    <a:lnTo>
                      <a:pt x="514" y="38"/>
                    </a:lnTo>
                    <a:lnTo>
                      <a:pt x="518" y="37"/>
                    </a:lnTo>
                    <a:lnTo>
                      <a:pt x="518" y="33"/>
                    </a:lnTo>
                    <a:lnTo>
                      <a:pt x="513" y="27"/>
                    </a:lnTo>
                    <a:lnTo>
                      <a:pt x="509" y="26"/>
                    </a:lnTo>
                    <a:lnTo>
                      <a:pt x="514" y="25"/>
                    </a:lnTo>
                    <a:lnTo>
                      <a:pt x="524" y="31"/>
                    </a:lnTo>
                    <a:lnTo>
                      <a:pt x="530" y="31"/>
                    </a:lnTo>
                    <a:lnTo>
                      <a:pt x="526" y="26"/>
                    </a:lnTo>
                    <a:lnTo>
                      <a:pt x="522" y="22"/>
                    </a:lnTo>
                    <a:lnTo>
                      <a:pt x="533" y="30"/>
                    </a:lnTo>
                    <a:lnTo>
                      <a:pt x="537" y="37"/>
                    </a:lnTo>
                    <a:lnTo>
                      <a:pt x="536" y="31"/>
                    </a:lnTo>
                    <a:lnTo>
                      <a:pt x="526" y="16"/>
                    </a:lnTo>
                    <a:lnTo>
                      <a:pt x="526" y="14"/>
                    </a:lnTo>
                    <a:lnTo>
                      <a:pt x="521" y="12"/>
                    </a:lnTo>
                    <a:lnTo>
                      <a:pt x="517" y="7"/>
                    </a:lnTo>
                    <a:lnTo>
                      <a:pt x="515" y="3"/>
                    </a:lnTo>
                    <a:lnTo>
                      <a:pt x="452" y="16"/>
                    </a:lnTo>
                    <a:lnTo>
                      <a:pt x="380" y="31"/>
                    </a:lnTo>
                    <a:lnTo>
                      <a:pt x="237" y="57"/>
                    </a:lnTo>
                    <a:lnTo>
                      <a:pt x="186" y="65"/>
                    </a:lnTo>
                    <a:lnTo>
                      <a:pt x="165" y="67"/>
                    </a:lnTo>
                    <a:lnTo>
                      <a:pt x="155" y="67"/>
                    </a:lnTo>
                    <a:lnTo>
                      <a:pt x="152" y="73"/>
                    </a:lnTo>
                    <a:lnTo>
                      <a:pt x="152" y="79"/>
                    </a:lnTo>
                    <a:lnTo>
                      <a:pt x="151" y="88"/>
                    </a:lnTo>
                    <a:lnTo>
                      <a:pt x="145" y="91"/>
                    </a:lnTo>
                    <a:lnTo>
                      <a:pt x="141" y="95"/>
                    </a:lnTo>
                    <a:lnTo>
                      <a:pt x="137" y="107"/>
                    </a:lnTo>
                    <a:lnTo>
                      <a:pt x="132" y="113"/>
                    </a:lnTo>
                    <a:lnTo>
                      <a:pt x="127" y="109"/>
                    </a:lnTo>
                    <a:lnTo>
                      <a:pt x="118" y="113"/>
                    </a:lnTo>
                    <a:lnTo>
                      <a:pt x="113" y="117"/>
                    </a:lnTo>
                    <a:lnTo>
                      <a:pt x="110" y="122"/>
                    </a:lnTo>
                    <a:lnTo>
                      <a:pt x="106" y="128"/>
                    </a:lnTo>
                    <a:lnTo>
                      <a:pt x="102" y="128"/>
                    </a:lnTo>
                    <a:lnTo>
                      <a:pt x="96" y="122"/>
                    </a:lnTo>
                    <a:lnTo>
                      <a:pt x="92" y="125"/>
                    </a:lnTo>
                    <a:lnTo>
                      <a:pt x="89" y="128"/>
                    </a:lnTo>
                    <a:lnTo>
                      <a:pt x="88" y="133"/>
                    </a:lnTo>
                    <a:lnTo>
                      <a:pt x="83" y="132"/>
                    </a:lnTo>
                    <a:lnTo>
                      <a:pt x="81" y="142"/>
                    </a:lnTo>
                    <a:lnTo>
                      <a:pt x="79" y="147"/>
                    </a:lnTo>
                    <a:lnTo>
                      <a:pt x="73" y="147"/>
                    </a:lnTo>
                    <a:lnTo>
                      <a:pt x="62" y="155"/>
                    </a:lnTo>
                    <a:lnTo>
                      <a:pt x="49" y="168"/>
                    </a:lnTo>
                    <a:lnTo>
                      <a:pt x="43" y="171"/>
                    </a:lnTo>
                    <a:lnTo>
                      <a:pt x="33" y="171"/>
                    </a:lnTo>
                    <a:lnTo>
                      <a:pt x="23" y="178"/>
                    </a:lnTo>
                    <a:lnTo>
                      <a:pt x="18" y="183"/>
                    </a:lnTo>
                    <a:lnTo>
                      <a:pt x="16" y="189"/>
                    </a:lnTo>
                    <a:lnTo>
                      <a:pt x="15" y="195"/>
                    </a:lnTo>
                    <a:lnTo>
                      <a:pt x="11" y="201"/>
                    </a:lnTo>
                    <a:lnTo>
                      <a:pt x="0" y="204"/>
                    </a:lnTo>
                    <a:lnTo>
                      <a:pt x="0" y="224"/>
                    </a:lnTo>
                    <a:lnTo>
                      <a:pt x="80" y="212"/>
                    </a:lnTo>
                    <a:lnTo>
                      <a:pt x="98" y="204"/>
                    </a:lnTo>
                    <a:lnTo>
                      <a:pt x="103" y="202"/>
                    </a:lnTo>
                    <a:lnTo>
                      <a:pt x="111" y="195"/>
                    </a:lnTo>
                    <a:lnTo>
                      <a:pt x="122" y="191"/>
                    </a:lnTo>
                    <a:lnTo>
                      <a:pt x="126" y="189"/>
                    </a:lnTo>
                    <a:lnTo>
                      <a:pt x="132" y="187"/>
                    </a:lnTo>
                    <a:lnTo>
                      <a:pt x="191" y="180"/>
                    </a:lnTo>
                    <a:lnTo>
                      <a:pt x="213" y="179"/>
                    </a:lnTo>
                    <a:lnTo>
                      <a:pt x="218" y="185"/>
                    </a:lnTo>
                    <a:lnTo>
                      <a:pt x="222" y="182"/>
                    </a:lnTo>
                    <a:lnTo>
                      <a:pt x="232" y="190"/>
                    </a:lnTo>
                    <a:lnTo>
                      <a:pt x="233" y="195"/>
                    </a:lnTo>
                    <a:lnTo>
                      <a:pt x="235" y="201"/>
                    </a:lnTo>
                    <a:lnTo>
                      <a:pt x="236" y="202"/>
                    </a:lnTo>
                    <a:lnTo>
                      <a:pt x="309" y="191"/>
                    </a:lnTo>
                    <a:lnTo>
                      <a:pt x="393" y="250"/>
                    </a:lnTo>
                    <a:lnTo>
                      <a:pt x="395" y="252"/>
                    </a:lnTo>
                    <a:lnTo>
                      <a:pt x="399" y="252"/>
                    </a:lnTo>
                    <a:lnTo>
                      <a:pt x="410" y="247"/>
                    </a:lnTo>
                    <a:lnTo>
                      <a:pt x="419" y="244"/>
                    </a:lnTo>
                    <a:lnTo>
                      <a:pt x="429" y="244"/>
                    </a:lnTo>
                    <a:lnTo>
                      <a:pt x="433" y="241"/>
                    </a:lnTo>
                    <a:lnTo>
                      <a:pt x="434" y="231"/>
                    </a:lnTo>
                    <a:lnTo>
                      <a:pt x="431" y="220"/>
                    </a:lnTo>
                    <a:lnTo>
                      <a:pt x="431" y="220"/>
                    </a:lnTo>
                    <a:lnTo>
                      <a:pt x="434" y="225"/>
                    </a:lnTo>
                    <a:lnTo>
                      <a:pt x="438" y="237"/>
                    </a:lnTo>
                    <a:lnTo>
                      <a:pt x="438" y="222"/>
                    </a:lnTo>
                    <a:lnTo>
                      <a:pt x="439" y="217"/>
                    </a:lnTo>
                    <a:lnTo>
                      <a:pt x="443" y="206"/>
                    </a:lnTo>
                    <a:lnTo>
                      <a:pt x="450" y="195"/>
                    </a:lnTo>
                    <a:lnTo>
                      <a:pt x="462" y="186"/>
                    </a:lnTo>
                    <a:lnTo>
                      <a:pt x="458" y="180"/>
                    </a:lnTo>
                    <a:lnTo>
                      <a:pt x="462" y="175"/>
                    </a:lnTo>
                    <a:lnTo>
                      <a:pt x="460" y="172"/>
                    </a:lnTo>
                    <a:lnTo>
                      <a:pt x="465" y="174"/>
                    </a:lnTo>
                    <a:lnTo>
                      <a:pt x="461" y="179"/>
                    </a:lnTo>
                    <a:lnTo>
                      <a:pt x="467" y="180"/>
                    </a:lnTo>
                    <a:lnTo>
                      <a:pt x="468" y="180"/>
                    </a:lnTo>
                    <a:lnTo>
                      <a:pt x="472" y="175"/>
                    </a:lnTo>
                    <a:lnTo>
                      <a:pt x="476" y="166"/>
                    </a:lnTo>
                    <a:lnTo>
                      <a:pt x="483" y="167"/>
                    </a:lnTo>
                    <a:lnTo>
                      <a:pt x="495" y="160"/>
                    </a:lnTo>
                    <a:lnTo>
                      <a:pt x="500" y="160"/>
                    </a:lnTo>
                    <a:lnTo>
                      <a:pt x="500" y="157"/>
                    </a:lnTo>
                    <a:lnTo>
                      <a:pt x="505" y="153"/>
                    </a:lnTo>
                    <a:lnTo>
                      <a:pt x="507" y="159"/>
                    </a:lnTo>
                    <a:lnTo>
                      <a:pt x="509" y="153"/>
                    </a:lnTo>
                    <a:lnTo>
                      <a:pt x="514" y="156"/>
                    </a:lnTo>
                    <a:lnTo>
                      <a:pt x="517" y="156"/>
                    </a:lnTo>
                    <a:lnTo>
                      <a:pt x="521" y="145"/>
                    </a:lnTo>
                    <a:lnTo>
                      <a:pt x="526" y="141"/>
                    </a:lnTo>
                    <a:lnTo>
                      <a:pt x="528" y="136"/>
                    </a:lnTo>
                    <a:lnTo>
                      <a:pt x="526" y="132"/>
                    </a:lnTo>
                    <a:lnTo>
                      <a:pt x="524" y="132"/>
                    </a:lnTo>
                    <a:lnTo>
                      <a:pt x="521" y="137"/>
                    </a:lnTo>
                    <a:lnTo>
                      <a:pt x="517" y="138"/>
                    </a:lnTo>
                    <a:lnTo>
                      <a:pt x="518" y="133"/>
                    </a:lnTo>
                    <a:lnTo>
                      <a:pt x="515" y="128"/>
                    </a:lnTo>
                    <a:lnTo>
                      <a:pt x="514" y="133"/>
                    </a:lnTo>
                    <a:lnTo>
                      <a:pt x="514" y="133"/>
                    </a:lnTo>
                    <a:lnTo>
                      <a:pt x="510" y="134"/>
                    </a:lnTo>
                    <a:lnTo>
                      <a:pt x="511" y="140"/>
                    </a:lnTo>
                    <a:lnTo>
                      <a:pt x="506" y="137"/>
                    </a:lnTo>
                    <a:lnTo>
                      <a:pt x="496" y="144"/>
                    </a:lnTo>
                    <a:lnTo>
                      <a:pt x="486" y="142"/>
                    </a:lnTo>
                    <a:lnTo>
                      <a:pt x="476" y="134"/>
                    </a:lnTo>
                    <a:lnTo>
                      <a:pt x="472" y="129"/>
                    </a:lnTo>
                    <a:lnTo>
                      <a:pt x="477" y="133"/>
                    </a:lnTo>
                    <a:lnTo>
                      <a:pt x="483" y="134"/>
                    </a:lnTo>
                    <a:lnTo>
                      <a:pt x="488" y="140"/>
                    </a:lnTo>
                    <a:lnTo>
                      <a:pt x="494" y="140"/>
                    </a:lnTo>
                    <a:lnTo>
                      <a:pt x="498" y="137"/>
                    </a:lnTo>
                    <a:lnTo>
                      <a:pt x="506" y="128"/>
                    </a:lnTo>
                    <a:lnTo>
                      <a:pt x="506" y="122"/>
                    </a:lnTo>
                    <a:lnTo>
                      <a:pt x="500" y="124"/>
                    </a:lnTo>
                    <a:lnTo>
                      <a:pt x="502" y="119"/>
                    </a:lnTo>
                    <a:lnTo>
                      <a:pt x="509" y="118"/>
                    </a:lnTo>
                    <a:lnTo>
                      <a:pt x="510" y="113"/>
                    </a:lnTo>
                    <a:lnTo>
                      <a:pt x="499" y="109"/>
                    </a:lnTo>
                    <a:lnTo>
                      <a:pt x="494" y="109"/>
                    </a:lnTo>
                    <a:lnTo>
                      <a:pt x="471" y="102"/>
                    </a:lnTo>
                    <a:lnTo>
                      <a:pt x="469" y="100"/>
                    </a:lnTo>
                    <a:lnTo>
                      <a:pt x="469" y="99"/>
                    </a:lnTo>
                    <a:lnTo>
                      <a:pt x="480" y="102"/>
                    </a:lnTo>
                    <a:lnTo>
                      <a:pt x="491" y="103"/>
                    </a:lnTo>
                    <a:lnTo>
                      <a:pt x="496" y="100"/>
                    </a:lnTo>
                    <a:lnTo>
                      <a:pt x="499" y="102"/>
                    </a:lnTo>
                    <a:lnTo>
                      <a:pt x="498" y="96"/>
                    </a:lnTo>
                    <a:lnTo>
                      <a:pt x="496" y="92"/>
                    </a:lnTo>
                    <a:lnTo>
                      <a:pt x="502" y="91"/>
                    </a:lnTo>
                    <a:lnTo>
                      <a:pt x="499" y="95"/>
                    </a:lnTo>
                    <a:lnTo>
                      <a:pt x="505" y="99"/>
                    </a:lnTo>
                    <a:lnTo>
                      <a:pt x="510" y="100"/>
                    </a:lnTo>
                    <a:lnTo>
                      <a:pt x="510" y="95"/>
                    </a:lnTo>
                    <a:lnTo>
                      <a:pt x="513" y="100"/>
                    </a:lnTo>
                    <a:lnTo>
                      <a:pt x="518" y="102"/>
                    </a:lnTo>
                    <a:lnTo>
                      <a:pt x="530" y="102"/>
                    </a:lnTo>
                    <a:lnTo>
                      <a:pt x="534" y="96"/>
                    </a:lnTo>
                    <a:lnTo>
                      <a:pt x="541" y="80"/>
                    </a:lnTo>
                    <a:lnTo>
                      <a:pt x="541" y="76"/>
                    </a:lnTo>
                    <a:lnTo>
                      <a:pt x="547" y="77"/>
                    </a:lnTo>
                    <a:lnTo>
                      <a:pt x="551" y="72"/>
                    </a:lnTo>
                    <a:close/>
                    <a:moveTo>
                      <a:pt x="544" y="33"/>
                    </a:moveTo>
                    <a:lnTo>
                      <a:pt x="537" y="22"/>
                    </a:lnTo>
                    <a:lnTo>
                      <a:pt x="528" y="0"/>
                    </a:lnTo>
                    <a:lnTo>
                      <a:pt x="528" y="0"/>
                    </a:lnTo>
                    <a:lnTo>
                      <a:pt x="525" y="0"/>
                    </a:lnTo>
                    <a:lnTo>
                      <a:pt x="534" y="20"/>
                    </a:lnTo>
                    <a:lnTo>
                      <a:pt x="538" y="25"/>
                    </a:lnTo>
                    <a:lnTo>
                      <a:pt x="543" y="35"/>
                    </a:lnTo>
                    <a:lnTo>
                      <a:pt x="548" y="41"/>
                    </a:lnTo>
                    <a:lnTo>
                      <a:pt x="545" y="42"/>
                    </a:lnTo>
                    <a:lnTo>
                      <a:pt x="551" y="43"/>
                    </a:lnTo>
                    <a:lnTo>
                      <a:pt x="556" y="50"/>
                    </a:lnTo>
                    <a:lnTo>
                      <a:pt x="559" y="56"/>
                    </a:lnTo>
                    <a:lnTo>
                      <a:pt x="560" y="54"/>
                    </a:lnTo>
                    <a:lnTo>
                      <a:pt x="557" y="48"/>
                    </a:lnTo>
                    <a:lnTo>
                      <a:pt x="544" y="33"/>
                    </a:lnTo>
                    <a:close/>
                    <a:moveTo>
                      <a:pt x="458" y="189"/>
                    </a:moveTo>
                    <a:lnTo>
                      <a:pt x="453" y="194"/>
                    </a:lnTo>
                    <a:lnTo>
                      <a:pt x="450" y="199"/>
                    </a:lnTo>
                    <a:lnTo>
                      <a:pt x="454" y="194"/>
                    </a:lnTo>
                    <a:lnTo>
                      <a:pt x="465" y="185"/>
                    </a:lnTo>
                    <a:lnTo>
                      <a:pt x="464" y="185"/>
                    </a:lnTo>
                    <a:lnTo>
                      <a:pt x="458" y="189"/>
                    </a:lnTo>
                    <a:close/>
                    <a:moveTo>
                      <a:pt x="498" y="161"/>
                    </a:moveTo>
                    <a:lnTo>
                      <a:pt x="488" y="166"/>
                    </a:lnTo>
                    <a:lnTo>
                      <a:pt x="484" y="168"/>
                    </a:lnTo>
                    <a:lnTo>
                      <a:pt x="494" y="164"/>
                    </a:lnTo>
                    <a:lnTo>
                      <a:pt x="505" y="161"/>
                    </a:lnTo>
                    <a:lnTo>
                      <a:pt x="503" y="161"/>
                    </a:lnTo>
                    <a:lnTo>
                      <a:pt x="498" y="161"/>
                    </a:lnTo>
                    <a:close/>
                    <a:moveTo>
                      <a:pt x="524" y="148"/>
                    </a:moveTo>
                    <a:lnTo>
                      <a:pt x="522" y="153"/>
                    </a:lnTo>
                    <a:lnTo>
                      <a:pt x="518" y="166"/>
                    </a:lnTo>
                    <a:lnTo>
                      <a:pt x="524" y="149"/>
                    </a:lnTo>
                    <a:lnTo>
                      <a:pt x="532" y="137"/>
                    </a:lnTo>
                    <a:lnTo>
                      <a:pt x="528" y="142"/>
                    </a:lnTo>
                    <a:lnTo>
                      <a:pt x="524" y="148"/>
                    </a:lnTo>
                    <a:close/>
                    <a:moveTo>
                      <a:pt x="537" y="129"/>
                    </a:moveTo>
                    <a:lnTo>
                      <a:pt x="541" y="124"/>
                    </a:lnTo>
                    <a:lnTo>
                      <a:pt x="538" y="124"/>
                    </a:lnTo>
                    <a:lnTo>
                      <a:pt x="537" y="129"/>
                    </a:lnTo>
                    <a:close/>
                    <a:moveTo>
                      <a:pt x="549" y="114"/>
                    </a:moveTo>
                    <a:lnTo>
                      <a:pt x="545" y="119"/>
                    </a:lnTo>
                    <a:lnTo>
                      <a:pt x="556" y="110"/>
                    </a:lnTo>
                    <a:lnTo>
                      <a:pt x="556" y="109"/>
                    </a:lnTo>
                    <a:lnTo>
                      <a:pt x="555" y="110"/>
                    </a:lnTo>
                    <a:lnTo>
                      <a:pt x="549" y="114"/>
                    </a:lnTo>
                    <a:close/>
                    <a:moveTo>
                      <a:pt x="571" y="75"/>
                    </a:moveTo>
                    <a:lnTo>
                      <a:pt x="570" y="69"/>
                    </a:lnTo>
                    <a:lnTo>
                      <a:pt x="564" y="58"/>
                    </a:lnTo>
                    <a:lnTo>
                      <a:pt x="566" y="64"/>
                    </a:lnTo>
                    <a:lnTo>
                      <a:pt x="568" y="69"/>
                    </a:lnTo>
                    <a:lnTo>
                      <a:pt x="570" y="75"/>
                    </a:lnTo>
                    <a:lnTo>
                      <a:pt x="571" y="94"/>
                    </a:lnTo>
                    <a:lnTo>
                      <a:pt x="568" y="99"/>
                    </a:lnTo>
                    <a:lnTo>
                      <a:pt x="564" y="103"/>
                    </a:lnTo>
                    <a:lnTo>
                      <a:pt x="564" y="105"/>
                    </a:lnTo>
                    <a:lnTo>
                      <a:pt x="571" y="102"/>
                    </a:lnTo>
                    <a:lnTo>
                      <a:pt x="572" y="91"/>
                    </a:lnTo>
                    <a:lnTo>
                      <a:pt x="571" y="75"/>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46" name="Freeform 181"/>
              <p:cNvSpPr>
                <a:spLocks noEditPoints="1"/>
              </p:cNvSpPr>
              <p:nvPr/>
            </p:nvSpPr>
            <p:spPr bwMode="auto">
              <a:xfrm>
                <a:off x="7594622" y="1970414"/>
                <a:ext cx="1232579" cy="949605"/>
              </a:xfrm>
              <a:custGeom>
                <a:avLst/>
                <a:gdLst/>
                <a:ahLst/>
                <a:cxnLst>
                  <a:cxn ang="0">
                    <a:pos x="379" y="341"/>
                  </a:cxn>
                  <a:cxn ang="0">
                    <a:pos x="381" y="319"/>
                  </a:cxn>
                  <a:cxn ang="0">
                    <a:pos x="389" y="303"/>
                  </a:cxn>
                  <a:cxn ang="0">
                    <a:pos x="373" y="235"/>
                  </a:cxn>
                  <a:cxn ang="0">
                    <a:pos x="371" y="174"/>
                  </a:cxn>
                  <a:cxn ang="0">
                    <a:pos x="351" y="110"/>
                  </a:cxn>
                  <a:cxn ang="0">
                    <a:pos x="347" y="102"/>
                  </a:cxn>
                  <a:cxn ang="0">
                    <a:pos x="337" y="75"/>
                  </a:cxn>
                  <a:cxn ang="0">
                    <a:pos x="339" y="57"/>
                  </a:cxn>
                  <a:cxn ang="0">
                    <a:pos x="336" y="41"/>
                  </a:cxn>
                  <a:cxn ang="0">
                    <a:pos x="329" y="18"/>
                  </a:cxn>
                  <a:cxn ang="0">
                    <a:pos x="324" y="3"/>
                  </a:cxn>
                  <a:cxn ang="0">
                    <a:pos x="246" y="19"/>
                  </a:cxn>
                  <a:cxn ang="0">
                    <a:pos x="213" y="45"/>
                  </a:cxn>
                  <a:cxn ang="0">
                    <a:pos x="188" y="90"/>
                  </a:cxn>
                  <a:cxn ang="0">
                    <a:pos x="170" y="109"/>
                  </a:cxn>
                  <a:cxn ang="0">
                    <a:pos x="176" y="121"/>
                  </a:cxn>
                  <a:cxn ang="0">
                    <a:pos x="180" y="121"/>
                  </a:cxn>
                  <a:cxn ang="0">
                    <a:pos x="184" y="128"/>
                  </a:cxn>
                  <a:cxn ang="0">
                    <a:pos x="184" y="143"/>
                  </a:cxn>
                  <a:cxn ang="0">
                    <a:pos x="183" y="159"/>
                  </a:cxn>
                  <a:cxn ang="0">
                    <a:pos x="165" y="170"/>
                  </a:cxn>
                  <a:cxn ang="0">
                    <a:pos x="153" y="183"/>
                  </a:cxn>
                  <a:cxn ang="0">
                    <a:pos x="135" y="188"/>
                  </a:cxn>
                  <a:cxn ang="0">
                    <a:pos x="100" y="190"/>
                  </a:cxn>
                  <a:cxn ang="0">
                    <a:pos x="47" y="201"/>
                  </a:cxn>
                  <a:cxn ang="0">
                    <a:pos x="32" y="209"/>
                  </a:cxn>
                  <a:cxn ang="0">
                    <a:pos x="29" y="221"/>
                  </a:cxn>
                  <a:cxn ang="0">
                    <a:pos x="40" y="230"/>
                  </a:cxn>
                  <a:cxn ang="0">
                    <a:pos x="44" y="250"/>
                  </a:cxn>
                  <a:cxn ang="0">
                    <a:pos x="28" y="270"/>
                  </a:cxn>
                  <a:cxn ang="0">
                    <a:pos x="2" y="300"/>
                  </a:cxn>
                  <a:cxn ang="0">
                    <a:pos x="4" y="322"/>
                  </a:cxn>
                  <a:cxn ang="0">
                    <a:pos x="210" y="281"/>
                  </a:cxn>
                  <a:cxn ang="0">
                    <a:pos x="272" y="272"/>
                  </a:cxn>
                  <a:cxn ang="0">
                    <a:pos x="284" y="281"/>
                  </a:cxn>
                  <a:cxn ang="0">
                    <a:pos x="295" y="303"/>
                  </a:cxn>
                  <a:cxn ang="0">
                    <a:pos x="316" y="310"/>
                  </a:cxn>
                  <a:cxn ang="0">
                    <a:pos x="367" y="316"/>
                  </a:cxn>
                  <a:cxn ang="0">
                    <a:pos x="362" y="306"/>
                  </a:cxn>
                  <a:cxn ang="0">
                    <a:pos x="371" y="322"/>
                  </a:cxn>
                  <a:cxn ang="0">
                    <a:pos x="371" y="349"/>
                  </a:cxn>
                  <a:cxn ang="0">
                    <a:pos x="474" y="299"/>
                  </a:cxn>
                  <a:cxn ang="0">
                    <a:pos x="458" y="314"/>
                  </a:cxn>
                  <a:cxn ang="0">
                    <a:pos x="453" y="311"/>
                  </a:cxn>
                  <a:cxn ang="0">
                    <a:pos x="463" y="292"/>
                  </a:cxn>
                  <a:cxn ang="0">
                    <a:pos x="421" y="318"/>
                  </a:cxn>
                  <a:cxn ang="0">
                    <a:pos x="408" y="326"/>
                  </a:cxn>
                  <a:cxn ang="0">
                    <a:pos x="389" y="334"/>
                  </a:cxn>
                  <a:cxn ang="0">
                    <a:pos x="382" y="344"/>
                  </a:cxn>
                  <a:cxn ang="0">
                    <a:pos x="370" y="361"/>
                  </a:cxn>
                  <a:cxn ang="0">
                    <a:pos x="377" y="364"/>
                  </a:cxn>
                  <a:cxn ang="0">
                    <a:pos x="408" y="348"/>
                  </a:cxn>
                  <a:cxn ang="0">
                    <a:pos x="431" y="334"/>
                  </a:cxn>
                  <a:cxn ang="0">
                    <a:pos x="447" y="327"/>
                  </a:cxn>
                  <a:cxn ang="0">
                    <a:pos x="463" y="315"/>
                  </a:cxn>
                  <a:cxn ang="0">
                    <a:pos x="486" y="293"/>
                  </a:cxn>
                </a:cxnLst>
                <a:rect l="0" t="0" r="r" b="b"/>
                <a:pathLst>
                  <a:path w="486" h="364">
                    <a:moveTo>
                      <a:pt x="371" y="349"/>
                    </a:moveTo>
                    <a:lnTo>
                      <a:pt x="374" y="344"/>
                    </a:lnTo>
                    <a:lnTo>
                      <a:pt x="379" y="341"/>
                    </a:lnTo>
                    <a:lnTo>
                      <a:pt x="381" y="335"/>
                    </a:lnTo>
                    <a:lnTo>
                      <a:pt x="386" y="325"/>
                    </a:lnTo>
                    <a:lnTo>
                      <a:pt x="381" y="319"/>
                    </a:lnTo>
                    <a:lnTo>
                      <a:pt x="381" y="316"/>
                    </a:lnTo>
                    <a:lnTo>
                      <a:pt x="389" y="308"/>
                    </a:lnTo>
                    <a:lnTo>
                      <a:pt x="389" y="303"/>
                    </a:lnTo>
                    <a:lnTo>
                      <a:pt x="385" y="297"/>
                    </a:lnTo>
                    <a:lnTo>
                      <a:pt x="375" y="238"/>
                    </a:lnTo>
                    <a:lnTo>
                      <a:pt x="373" y="235"/>
                    </a:lnTo>
                    <a:lnTo>
                      <a:pt x="373" y="185"/>
                    </a:lnTo>
                    <a:lnTo>
                      <a:pt x="374" y="179"/>
                    </a:lnTo>
                    <a:lnTo>
                      <a:pt x="371" y="174"/>
                    </a:lnTo>
                    <a:lnTo>
                      <a:pt x="371" y="170"/>
                    </a:lnTo>
                    <a:lnTo>
                      <a:pt x="359" y="117"/>
                    </a:lnTo>
                    <a:lnTo>
                      <a:pt x="351" y="110"/>
                    </a:lnTo>
                    <a:lnTo>
                      <a:pt x="350" y="116"/>
                    </a:lnTo>
                    <a:lnTo>
                      <a:pt x="347" y="110"/>
                    </a:lnTo>
                    <a:lnTo>
                      <a:pt x="347" y="102"/>
                    </a:lnTo>
                    <a:lnTo>
                      <a:pt x="344" y="91"/>
                    </a:lnTo>
                    <a:lnTo>
                      <a:pt x="341" y="86"/>
                    </a:lnTo>
                    <a:lnTo>
                      <a:pt x="337" y="75"/>
                    </a:lnTo>
                    <a:lnTo>
                      <a:pt x="337" y="64"/>
                    </a:lnTo>
                    <a:lnTo>
                      <a:pt x="340" y="63"/>
                    </a:lnTo>
                    <a:lnTo>
                      <a:pt x="339" y="57"/>
                    </a:lnTo>
                    <a:lnTo>
                      <a:pt x="337" y="52"/>
                    </a:lnTo>
                    <a:lnTo>
                      <a:pt x="337" y="47"/>
                    </a:lnTo>
                    <a:lnTo>
                      <a:pt x="336" y="41"/>
                    </a:lnTo>
                    <a:lnTo>
                      <a:pt x="331" y="36"/>
                    </a:lnTo>
                    <a:lnTo>
                      <a:pt x="329" y="30"/>
                    </a:lnTo>
                    <a:lnTo>
                      <a:pt x="329" y="18"/>
                    </a:lnTo>
                    <a:lnTo>
                      <a:pt x="325" y="13"/>
                    </a:lnTo>
                    <a:lnTo>
                      <a:pt x="325" y="7"/>
                    </a:lnTo>
                    <a:lnTo>
                      <a:pt x="324" y="3"/>
                    </a:lnTo>
                    <a:lnTo>
                      <a:pt x="324" y="0"/>
                    </a:lnTo>
                    <a:lnTo>
                      <a:pt x="283" y="11"/>
                    </a:lnTo>
                    <a:lnTo>
                      <a:pt x="246" y="19"/>
                    </a:lnTo>
                    <a:lnTo>
                      <a:pt x="241" y="19"/>
                    </a:lnTo>
                    <a:lnTo>
                      <a:pt x="230" y="25"/>
                    </a:lnTo>
                    <a:lnTo>
                      <a:pt x="213" y="45"/>
                    </a:lnTo>
                    <a:lnTo>
                      <a:pt x="195" y="74"/>
                    </a:lnTo>
                    <a:lnTo>
                      <a:pt x="196" y="80"/>
                    </a:lnTo>
                    <a:lnTo>
                      <a:pt x="188" y="90"/>
                    </a:lnTo>
                    <a:lnTo>
                      <a:pt x="185" y="94"/>
                    </a:lnTo>
                    <a:lnTo>
                      <a:pt x="180" y="99"/>
                    </a:lnTo>
                    <a:lnTo>
                      <a:pt x="170" y="109"/>
                    </a:lnTo>
                    <a:lnTo>
                      <a:pt x="169" y="114"/>
                    </a:lnTo>
                    <a:lnTo>
                      <a:pt x="175" y="118"/>
                    </a:lnTo>
                    <a:lnTo>
                      <a:pt x="176" y="121"/>
                    </a:lnTo>
                    <a:lnTo>
                      <a:pt x="175" y="116"/>
                    </a:lnTo>
                    <a:lnTo>
                      <a:pt x="180" y="113"/>
                    </a:lnTo>
                    <a:lnTo>
                      <a:pt x="180" y="121"/>
                    </a:lnTo>
                    <a:lnTo>
                      <a:pt x="188" y="117"/>
                    </a:lnTo>
                    <a:lnTo>
                      <a:pt x="184" y="122"/>
                    </a:lnTo>
                    <a:lnTo>
                      <a:pt x="184" y="128"/>
                    </a:lnTo>
                    <a:lnTo>
                      <a:pt x="179" y="129"/>
                    </a:lnTo>
                    <a:lnTo>
                      <a:pt x="184" y="140"/>
                    </a:lnTo>
                    <a:lnTo>
                      <a:pt x="184" y="143"/>
                    </a:lnTo>
                    <a:lnTo>
                      <a:pt x="187" y="148"/>
                    </a:lnTo>
                    <a:lnTo>
                      <a:pt x="187" y="154"/>
                    </a:lnTo>
                    <a:lnTo>
                      <a:pt x="183" y="159"/>
                    </a:lnTo>
                    <a:lnTo>
                      <a:pt x="177" y="159"/>
                    </a:lnTo>
                    <a:lnTo>
                      <a:pt x="172" y="164"/>
                    </a:lnTo>
                    <a:lnTo>
                      <a:pt x="165" y="170"/>
                    </a:lnTo>
                    <a:lnTo>
                      <a:pt x="162" y="175"/>
                    </a:lnTo>
                    <a:lnTo>
                      <a:pt x="158" y="181"/>
                    </a:lnTo>
                    <a:lnTo>
                      <a:pt x="153" y="183"/>
                    </a:lnTo>
                    <a:lnTo>
                      <a:pt x="149" y="189"/>
                    </a:lnTo>
                    <a:lnTo>
                      <a:pt x="145" y="188"/>
                    </a:lnTo>
                    <a:lnTo>
                      <a:pt x="135" y="188"/>
                    </a:lnTo>
                    <a:lnTo>
                      <a:pt x="124" y="190"/>
                    </a:lnTo>
                    <a:lnTo>
                      <a:pt x="114" y="197"/>
                    </a:lnTo>
                    <a:lnTo>
                      <a:pt x="100" y="190"/>
                    </a:lnTo>
                    <a:lnTo>
                      <a:pt x="78" y="192"/>
                    </a:lnTo>
                    <a:lnTo>
                      <a:pt x="58" y="196"/>
                    </a:lnTo>
                    <a:lnTo>
                      <a:pt x="47" y="201"/>
                    </a:lnTo>
                    <a:lnTo>
                      <a:pt x="42" y="204"/>
                    </a:lnTo>
                    <a:lnTo>
                      <a:pt x="36" y="205"/>
                    </a:lnTo>
                    <a:lnTo>
                      <a:pt x="32" y="209"/>
                    </a:lnTo>
                    <a:lnTo>
                      <a:pt x="27" y="211"/>
                    </a:lnTo>
                    <a:lnTo>
                      <a:pt x="27" y="212"/>
                    </a:lnTo>
                    <a:lnTo>
                      <a:pt x="29" y="221"/>
                    </a:lnTo>
                    <a:lnTo>
                      <a:pt x="28" y="226"/>
                    </a:lnTo>
                    <a:lnTo>
                      <a:pt x="40" y="227"/>
                    </a:lnTo>
                    <a:lnTo>
                      <a:pt x="40" y="230"/>
                    </a:lnTo>
                    <a:lnTo>
                      <a:pt x="38" y="232"/>
                    </a:lnTo>
                    <a:lnTo>
                      <a:pt x="44" y="245"/>
                    </a:lnTo>
                    <a:lnTo>
                      <a:pt x="44" y="250"/>
                    </a:lnTo>
                    <a:lnTo>
                      <a:pt x="35" y="261"/>
                    </a:lnTo>
                    <a:lnTo>
                      <a:pt x="32" y="266"/>
                    </a:lnTo>
                    <a:lnTo>
                      <a:pt x="28" y="270"/>
                    </a:lnTo>
                    <a:lnTo>
                      <a:pt x="23" y="277"/>
                    </a:lnTo>
                    <a:lnTo>
                      <a:pt x="13" y="288"/>
                    </a:lnTo>
                    <a:lnTo>
                      <a:pt x="2" y="300"/>
                    </a:lnTo>
                    <a:lnTo>
                      <a:pt x="0" y="301"/>
                    </a:lnTo>
                    <a:lnTo>
                      <a:pt x="1" y="303"/>
                    </a:lnTo>
                    <a:lnTo>
                      <a:pt x="4" y="322"/>
                    </a:lnTo>
                    <a:lnTo>
                      <a:pt x="52" y="314"/>
                    </a:lnTo>
                    <a:lnTo>
                      <a:pt x="127" y="299"/>
                    </a:lnTo>
                    <a:lnTo>
                      <a:pt x="210" y="281"/>
                    </a:lnTo>
                    <a:lnTo>
                      <a:pt x="265" y="269"/>
                    </a:lnTo>
                    <a:lnTo>
                      <a:pt x="267" y="270"/>
                    </a:lnTo>
                    <a:lnTo>
                      <a:pt x="272" y="272"/>
                    </a:lnTo>
                    <a:lnTo>
                      <a:pt x="274" y="277"/>
                    </a:lnTo>
                    <a:lnTo>
                      <a:pt x="279" y="276"/>
                    </a:lnTo>
                    <a:lnTo>
                      <a:pt x="284" y="281"/>
                    </a:lnTo>
                    <a:lnTo>
                      <a:pt x="290" y="292"/>
                    </a:lnTo>
                    <a:lnTo>
                      <a:pt x="291" y="297"/>
                    </a:lnTo>
                    <a:lnTo>
                      <a:pt x="295" y="303"/>
                    </a:lnTo>
                    <a:lnTo>
                      <a:pt x="305" y="307"/>
                    </a:lnTo>
                    <a:lnTo>
                      <a:pt x="310" y="307"/>
                    </a:lnTo>
                    <a:lnTo>
                      <a:pt x="316" y="310"/>
                    </a:lnTo>
                    <a:lnTo>
                      <a:pt x="316" y="312"/>
                    </a:lnTo>
                    <a:lnTo>
                      <a:pt x="371" y="330"/>
                    </a:lnTo>
                    <a:lnTo>
                      <a:pt x="367" y="316"/>
                    </a:lnTo>
                    <a:lnTo>
                      <a:pt x="362" y="312"/>
                    </a:lnTo>
                    <a:lnTo>
                      <a:pt x="360" y="307"/>
                    </a:lnTo>
                    <a:lnTo>
                      <a:pt x="362" y="306"/>
                    </a:lnTo>
                    <a:lnTo>
                      <a:pt x="363" y="310"/>
                    </a:lnTo>
                    <a:lnTo>
                      <a:pt x="368" y="314"/>
                    </a:lnTo>
                    <a:lnTo>
                      <a:pt x="371" y="322"/>
                    </a:lnTo>
                    <a:lnTo>
                      <a:pt x="373" y="338"/>
                    </a:lnTo>
                    <a:lnTo>
                      <a:pt x="370" y="349"/>
                    </a:lnTo>
                    <a:lnTo>
                      <a:pt x="371" y="349"/>
                    </a:lnTo>
                    <a:close/>
                    <a:moveTo>
                      <a:pt x="481" y="297"/>
                    </a:moveTo>
                    <a:lnTo>
                      <a:pt x="476" y="300"/>
                    </a:lnTo>
                    <a:lnTo>
                      <a:pt x="474" y="299"/>
                    </a:lnTo>
                    <a:lnTo>
                      <a:pt x="469" y="300"/>
                    </a:lnTo>
                    <a:lnTo>
                      <a:pt x="463" y="303"/>
                    </a:lnTo>
                    <a:lnTo>
                      <a:pt x="458" y="314"/>
                    </a:lnTo>
                    <a:lnTo>
                      <a:pt x="454" y="315"/>
                    </a:lnTo>
                    <a:lnTo>
                      <a:pt x="449" y="315"/>
                    </a:lnTo>
                    <a:lnTo>
                      <a:pt x="453" y="311"/>
                    </a:lnTo>
                    <a:lnTo>
                      <a:pt x="458" y="306"/>
                    </a:lnTo>
                    <a:lnTo>
                      <a:pt x="458" y="300"/>
                    </a:lnTo>
                    <a:lnTo>
                      <a:pt x="463" y="292"/>
                    </a:lnTo>
                    <a:lnTo>
                      <a:pt x="447" y="310"/>
                    </a:lnTo>
                    <a:lnTo>
                      <a:pt x="436" y="315"/>
                    </a:lnTo>
                    <a:lnTo>
                      <a:pt x="421" y="318"/>
                    </a:lnTo>
                    <a:lnTo>
                      <a:pt x="416" y="320"/>
                    </a:lnTo>
                    <a:lnTo>
                      <a:pt x="413" y="326"/>
                    </a:lnTo>
                    <a:lnTo>
                      <a:pt x="408" y="326"/>
                    </a:lnTo>
                    <a:lnTo>
                      <a:pt x="398" y="331"/>
                    </a:lnTo>
                    <a:lnTo>
                      <a:pt x="393" y="330"/>
                    </a:lnTo>
                    <a:lnTo>
                      <a:pt x="389" y="334"/>
                    </a:lnTo>
                    <a:lnTo>
                      <a:pt x="389" y="339"/>
                    </a:lnTo>
                    <a:lnTo>
                      <a:pt x="383" y="337"/>
                    </a:lnTo>
                    <a:lnTo>
                      <a:pt x="382" y="344"/>
                    </a:lnTo>
                    <a:lnTo>
                      <a:pt x="373" y="349"/>
                    </a:lnTo>
                    <a:lnTo>
                      <a:pt x="371" y="356"/>
                    </a:lnTo>
                    <a:lnTo>
                      <a:pt x="370" y="361"/>
                    </a:lnTo>
                    <a:lnTo>
                      <a:pt x="373" y="361"/>
                    </a:lnTo>
                    <a:lnTo>
                      <a:pt x="382" y="360"/>
                    </a:lnTo>
                    <a:lnTo>
                      <a:pt x="377" y="364"/>
                    </a:lnTo>
                    <a:lnTo>
                      <a:pt x="387" y="358"/>
                    </a:lnTo>
                    <a:lnTo>
                      <a:pt x="406" y="348"/>
                    </a:lnTo>
                    <a:lnTo>
                      <a:pt x="408" y="348"/>
                    </a:lnTo>
                    <a:lnTo>
                      <a:pt x="415" y="344"/>
                    </a:lnTo>
                    <a:lnTo>
                      <a:pt x="420" y="341"/>
                    </a:lnTo>
                    <a:lnTo>
                      <a:pt x="431" y="334"/>
                    </a:lnTo>
                    <a:lnTo>
                      <a:pt x="436" y="333"/>
                    </a:lnTo>
                    <a:lnTo>
                      <a:pt x="442" y="329"/>
                    </a:lnTo>
                    <a:lnTo>
                      <a:pt x="447" y="327"/>
                    </a:lnTo>
                    <a:lnTo>
                      <a:pt x="458" y="320"/>
                    </a:lnTo>
                    <a:lnTo>
                      <a:pt x="458" y="316"/>
                    </a:lnTo>
                    <a:lnTo>
                      <a:pt x="463" y="315"/>
                    </a:lnTo>
                    <a:lnTo>
                      <a:pt x="474" y="306"/>
                    </a:lnTo>
                    <a:lnTo>
                      <a:pt x="480" y="303"/>
                    </a:lnTo>
                    <a:lnTo>
                      <a:pt x="486" y="293"/>
                    </a:lnTo>
                    <a:lnTo>
                      <a:pt x="481" y="297"/>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47" name="Freeform 182"/>
              <p:cNvSpPr>
                <a:spLocks noEditPoints="1"/>
              </p:cNvSpPr>
              <p:nvPr/>
            </p:nvSpPr>
            <p:spPr bwMode="auto">
              <a:xfrm>
                <a:off x="8540614" y="2314776"/>
                <a:ext cx="573175" cy="318274"/>
              </a:xfrm>
              <a:custGeom>
                <a:avLst/>
                <a:gdLst/>
                <a:ahLst/>
                <a:cxnLst>
                  <a:cxn ang="0">
                    <a:pos x="214" y="66"/>
                  </a:cxn>
                  <a:cxn ang="0">
                    <a:pos x="202" y="53"/>
                  </a:cxn>
                  <a:cxn ang="0">
                    <a:pos x="191" y="53"/>
                  </a:cxn>
                  <a:cxn ang="0">
                    <a:pos x="202" y="57"/>
                  </a:cxn>
                  <a:cxn ang="0">
                    <a:pos x="208" y="62"/>
                  </a:cxn>
                  <a:cxn ang="0">
                    <a:pos x="206" y="76"/>
                  </a:cxn>
                  <a:cxn ang="0">
                    <a:pos x="191" y="83"/>
                  </a:cxn>
                  <a:cxn ang="0">
                    <a:pos x="181" y="81"/>
                  </a:cxn>
                  <a:cxn ang="0">
                    <a:pos x="172" y="69"/>
                  </a:cxn>
                  <a:cxn ang="0">
                    <a:pos x="166" y="62"/>
                  </a:cxn>
                  <a:cxn ang="0">
                    <a:pos x="168" y="58"/>
                  </a:cxn>
                  <a:cxn ang="0">
                    <a:pos x="151" y="49"/>
                  </a:cxn>
                  <a:cxn ang="0">
                    <a:pos x="141" y="49"/>
                  </a:cxn>
                  <a:cxn ang="0">
                    <a:pos x="143" y="43"/>
                  </a:cxn>
                  <a:cxn ang="0">
                    <a:pos x="145" y="32"/>
                  </a:cxn>
                  <a:cxn ang="0">
                    <a:pos x="146" y="26"/>
                  </a:cxn>
                  <a:cxn ang="0">
                    <a:pos x="158" y="14"/>
                  </a:cxn>
                  <a:cxn ang="0">
                    <a:pos x="154" y="15"/>
                  </a:cxn>
                  <a:cxn ang="0">
                    <a:pos x="143" y="12"/>
                  </a:cxn>
                  <a:cxn ang="0">
                    <a:pos x="138" y="4"/>
                  </a:cxn>
                  <a:cxn ang="0">
                    <a:pos x="137" y="0"/>
                  </a:cxn>
                  <a:cxn ang="0">
                    <a:pos x="128" y="4"/>
                  </a:cxn>
                  <a:cxn ang="0">
                    <a:pos x="124" y="8"/>
                  </a:cxn>
                  <a:cxn ang="0">
                    <a:pos x="115" y="22"/>
                  </a:cxn>
                  <a:cxn ang="0">
                    <a:pos x="1" y="47"/>
                  </a:cxn>
                  <a:cxn ang="0">
                    <a:pos x="0" y="103"/>
                  </a:cxn>
                  <a:cxn ang="0">
                    <a:pos x="36" y="99"/>
                  </a:cxn>
                  <a:cxn ang="0">
                    <a:pos x="51" y="95"/>
                  </a:cxn>
                  <a:cxn ang="0">
                    <a:pos x="61" y="92"/>
                  </a:cxn>
                  <a:cxn ang="0">
                    <a:pos x="97" y="84"/>
                  </a:cxn>
                  <a:cxn ang="0">
                    <a:pos x="122" y="79"/>
                  </a:cxn>
                  <a:cxn ang="0">
                    <a:pos x="128" y="87"/>
                  </a:cxn>
                  <a:cxn ang="0">
                    <a:pos x="132" y="92"/>
                  </a:cxn>
                  <a:cxn ang="0">
                    <a:pos x="137" y="96"/>
                  </a:cxn>
                  <a:cxn ang="0">
                    <a:pos x="143" y="102"/>
                  </a:cxn>
                  <a:cxn ang="0">
                    <a:pos x="150" y="110"/>
                  </a:cxn>
                  <a:cxn ang="0">
                    <a:pos x="154" y="108"/>
                  </a:cxn>
                  <a:cxn ang="0">
                    <a:pos x="162" y="100"/>
                  </a:cxn>
                  <a:cxn ang="0">
                    <a:pos x="170" y="91"/>
                  </a:cxn>
                  <a:cxn ang="0">
                    <a:pos x="176" y="92"/>
                  </a:cxn>
                  <a:cxn ang="0">
                    <a:pos x="184" y="100"/>
                  </a:cxn>
                  <a:cxn ang="0">
                    <a:pos x="189" y="92"/>
                  </a:cxn>
                  <a:cxn ang="0">
                    <a:pos x="207" y="84"/>
                  </a:cxn>
                  <a:cxn ang="0">
                    <a:pos x="217" y="77"/>
                  </a:cxn>
                  <a:cxn ang="0">
                    <a:pos x="218" y="106"/>
                  </a:cxn>
                  <a:cxn ang="0">
                    <a:pos x="218" y="113"/>
                  </a:cxn>
                  <a:cxn ang="0">
                    <a:pos x="223" y="115"/>
                  </a:cxn>
                  <a:cxn ang="0">
                    <a:pos x="222" y="108"/>
                  </a:cxn>
                  <a:cxn ang="0">
                    <a:pos x="179" y="113"/>
                  </a:cxn>
                  <a:cxn ang="0">
                    <a:pos x="184" y="117"/>
                  </a:cxn>
                  <a:cxn ang="0">
                    <a:pos x="185" y="107"/>
                  </a:cxn>
                </a:cxnLst>
                <a:rect l="0" t="0" r="r" b="b"/>
                <a:pathLst>
                  <a:path w="226" h="122">
                    <a:moveTo>
                      <a:pt x="217" y="77"/>
                    </a:moveTo>
                    <a:lnTo>
                      <a:pt x="214" y="66"/>
                    </a:lnTo>
                    <a:lnTo>
                      <a:pt x="207" y="57"/>
                    </a:lnTo>
                    <a:lnTo>
                      <a:pt x="202" y="53"/>
                    </a:lnTo>
                    <a:lnTo>
                      <a:pt x="196" y="51"/>
                    </a:lnTo>
                    <a:lnTo>
                      <a:pt x="191" y="53"/>
                    </a:lnTo>
                    <a:lnTo>
                      <a:pt x="196" y="53"/>
                    </a:lnTo>
                    <a:lnTo>
                      <a:pt x="202" y="57"/>
                    </a:lnTo>
                    <a:lnTo>
                      <a:pt x="203" y="62"/>
                    </a:lnTo>
                    <a:lnTo>
                      <a:pt x="208" y="62"/>
                    </a:lnTo>
                    <a:lnTo>
                      <a:pt x="211" y="70"/>
                    </a:lnTo>
                    <a:lnTo>
                      <a:pt x="206" y="76"/>
                    </a:lnTo>
                    <a:lnTo>
                      <a:pt x="196" y="84"/>
                    </a:lnTo>
                    <a:lnTo>
                      <a:pt x="191" y="83"/>
                    </a:lnTo>
                    <a:lnTo>
                      <a:pt x="185" y="83"/>
                    </a:lnTo>
                    <a:lnTo>
                      <a:pt x="181" y="81"/>
                    </a:lnTo>
                    <a:lnTo>
                      <a:pt x="177" y="70"/>
                    </a:lnTo>
                    <a:lnTo>
                      <a:pt x="172" y="69"/>
                    </a:lnTo>
                    <a:lnTo>
                      <a:pt x="166" y="66"/>
                    </a:lnTo>
                    <a:lnTo>
                      <a:pt x="166" y="62"/>
                    </a:lnTo>
                    <a:lnTo>
                      <a:pt x="172" y="65"/>
                    </a:lnTo>
                    <a:lnTo>
                      <a:pt x="168" y="58"/>
                    </a:lnTo>
                    <a:lnTo>
                      <a:pt x="157" y="49"/>
                    </a:lnTo>
                    <a:lnTo>
                      <a:pt x="151" y="49"/>
                    </a:lnTo>
                    <a:lnTo>
                      <a:pt x="146" y="51"/>
                    </a:lnTo>
                    <a:lnTo>
                      <a:pt x="141" y="49"/>
                    </a:lnTo>
                    <a:lnTo>
                      <a:pt x="138" y="43"/>
                    </a:lnTo>
                    <a:lnTo>
                      <a:pt x="143" y="43"/>
                    </a:lnTo>
                    <a:lnTo>
                      <a:pt x="141" y="38"/>
                    </a:lnTo>
                    <a:lnTo>
                      <a:pt x="145" y="32"/>
                    </a:lnTo>
                    <a:lnTo>
                      <a:pt x="145" y="31"/>
                    </a:lnTo>
                    <a:lnTo>
                      <a:pt x="146" y="26"/>
                    </a:lnTo>
                    <a:lnTo>
                      <a:pt x="157" y="19"/>
                    </a:lnTo>
                    <a:lnTo>
                      <a:pt x="158" y="14"/>
                    </a:lnTo>
                    <a:lnTo>
                      <a:pt x="153" y="14"/>
                    </a:lnTo>
                    <a:lnTo>
                      <a:pt x="154" y="15"/>
                    </a:lnTo>
                    <a:lnTo>
                      <a:pt x="149" y="16"/>
                    </a:lnTo>
                    <a:lnTo>
                      <a:pt x="143" y="12"/>
                    </a:lnTo>
                    <a:lnTo>
                      <a:pt x="142" y="7"/>
                    </a:lnTo>
                    <a:lnTo>
                      <a:pt x="138" y="4"/>
                    </a:lnTo>
                    <a:lnTo>
                      <a:pt x="139" y="0"/>
                    </a:lnTo>
                    <a:lnTo>
                      <a:pt x="137" y="0"/>
                    </a:lnTo>
                    <a:lnTo>
                      <a:pt x="134" y="0"/>
                    </a:lnTo>
                    <a:lnTo>
                      <a:pt x="128" y="4"/>
                    </a:lnTo>
                    <a:lnTo>
                      <a:pt x="126" y="9"/>
                    </a:lnTo>
                    <a:lnTo>
                      <a:pt x="124" y="8"/>
                    </a:lnTo>
                    <a:lnTo>
                      <a:pt x="120" y="14"/>
                    </a:lnTo>
                    <a:lnTo>
                      <a:pt x="115" y="22"/>
                    </a:lnTo>
                    <a:lnTo>
                      <a:pt x="47" y="37"/>
                    </a:lnTo>
                    <a:lnTo>
                      <a:pt x="1" y="47"/>
                    </a:lnTo>
                    <a:lnTo>
                      <a:pt x="0" y="53"/>
                    </a:lnTo>
                    <a:lnTo>
                      <a:pt x="0" y="103"/>
                    </a:lnTo>
                    <a:lnTo>
                      <a:pt x="2" y="106"/>
                    </a:lnTo>
                    <a:lnTo>
                      <a:pt x="36" y="99"/>
                    </a:lnTo>
                    <a:lnTo>
                      <a:pt x="42" y="99"/>
                    </a:lnTo>
                    <a:lnTo>
                      <a:pt x="51" y="95"/>
                    </a:lnTo>
                    <a:lnTo>
                      <a:pt x="55" y="95"/>
                    </a:lnTo>
                    <a:lnTo>
                      <a:pt x="61" y="92"/>
                    </a:lnTo>
                    <a:lnTo>
                      <a:pt x="90" y="85"/>
                    </a:lnTo>
                    <a:lnTo>
                      <a:pt x="97" y="84"/>
                    </a:lnTo>
                    <a:lnTo>
                      <a:pt x="101" y="84"/>
                    </a:lnTo>
                    <a:lnTo>
                      <a:pt x="122" y="79"/>
                    </a:lnTo>
                    <a:lnTo>
                      <a:pt x="126" y="81"/>
                    </a:lnTo>
                    <a:lnTo>
                      <a:pt x="128" y="87"/>
                    </a:lnTo>
                    <a:lnTo>
                      <a:pt x="131" y="88"/>
                    </a:lnTo>
                    <a:lnTo>
                      <a:pt x="132" y="92"/>
                    </a:lnTo>
                    <a:lnTo>
                      <a:pt x="135" y="96"/>
                    </a:lnTo>
                    <a:lnTo>
                      <a:pt x="137" y="96"/>
                    </a:lnTo>
                    <a:lnTo>
                      <a:pt x="141" y="99"/>
                    </a:lnTo>
                    <a:lnTo>
                      <a:pt x="143" y="102"/>
                    </a:lnTo>
                    <a:lnTo>
                      <a:pt x="149" y="103"/>
                    </a:lnTo>
                    <a:lnTo>
                      <a:pt x="150" y="110"/>
                    </a:lnTo>
                    <a:lnTo>
                      <a:pt x="151" y="114"/>
                    </a:lnTo>
                    <a:lnTo>
                      <a:pt x="154" y="108"/>
                    </a:lnTo>
                    <a:lnTo>
                      <a:pt x="160" y="108"/>
                    </a:lnTo>
                    <a:lnTo>
                      <a:pt x="162" y="100"/>
                    </a:lnTo>
                    <a:lnTo>
                      <a:pt x="168" y="96"/>
                    </a:lnTo>
                    <a:lnTo>
                      <a:pt x="170" y="91"/>
                    </a:lnTo>
                    <a:lnTo>
                      <a:pt x="176" y="87"/>
                    </a:lnTo>
                    <a:lnTo>
                      <a:pt x="176" y="92"/>
                    </a:lnTo>
                    <a:lnTo>
                      <a:pt x="177" y="103"/>
                    </a:lnTo>
                    <a:lnTo>
                      <a:pt x="184" y="100"/>
                    </a:lnTo>
                    <a:lnTo>
                      <a:pt x="188" y="98"/>
                    </a:lnTo>
                    <a:lnTo>
                      <a:pt x="189" y="92"/>
                    </a:lnTo>
                    <a:lnTo>
                      <a:pt x="192" y="92"/>
                    </a:lnTo>
                    <a:lnTo>
                      <a:pt x="207" y="84"/>
                    </a:lnTo>
                    <a:lnTo>
                      <a:pt x="214" y="83"/>
                    </a:lnTo>
                    <a:lnTo>
                      <a:pt x="217" y="77"/>
                    </a:lnTo>
                    <a:close/>
                    <a:moveTo>
                      <a:pt x="222" y="108"/>
                    </a:moveTo>
                    <a:lnTo>
                      <a:pt x="218" y="106"/>
                    </a:lnTo>
                    <a:lnTo>
                      <a:pt x="219" y="107"/>
                    </a:lnTo>
                    <a:lnTo>
                      <a:pt x="218" y="113"/>
                    </a:lnTo>
                    <a:lnTo>
                      <a:pt x="214" y="117"/>
                    </a:lnTo>
                    <a:lnTo>
                      <a:pt x="223" y="115"/>
                    </a:lnTo>
                    <a:lnTo>
                      <a:pt x="226" y="114"/>
                    </a:lnTo>
                    <a:lnTo>
                      <a:pt x="222" y="108"/>
                    </a:lnTo>
                    <a:close/>
                    <a:moveTo>
                      <a:pt x="181" y="108"/>
                    </a:moveTo>
                    <a:lnTo>
                      <a:pt x="179" y="113"/>
                    </a:lnTo>
                    <a:lnTo>
                      <a:pt x="175" y="122"/>
                    </a:lnTo>
                    <a:lnTo>
                      <a:pt x="184" y="117"/>
                    </a:lnTo>
                    <a:lnTo>
                      <a:pt x="189" y="113"/>
                    </a:lnTo>
                    <a:lnTo>
                      <a:pt x="185" y="107"/>
                    </a:lnTo>
                    <a:lnTo>
                      <a:pt x="181" y="108"/>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48" name="Freeform 183"/>
              <p:cNvSpPr>
                <a:spLocks noEditPoints="1"/>
              </p:cNvSpPr>
              <p:nvPr/>
            </p:nvSpPr>
            <p:spPr bwMode="auto">
              <a:xfrm>
                <a:off x="8720682" y="1284298"/>
                <a:ext cx="646724" cy="983520"/>
              </a:xfrm>
              <a:custGeom>
                <a:avLst/>
                <a:gdLst/>
                <a:ahLst/>
                <a:cxnLst>
                  <a:cxn ang="0">
                    <a:pos x="226" y="173"/>
                  </a:cxn>
                  <a:cxn ang="0">
                    <a:pos x="222" y="154"/>
                  </a:cxn>
                  <a:cxn ang="0">
                    <a:pos x="213" y="152"/>
                  </a:cxn>
                  <a:cxn ang="0">
                    <a:pos x="201" y="147"/>
                  </a:cxn>
                  <a:cxn ang="0">
                    <a:pos x="196" y="130"/>
                  </a:cxn>
                  <a:cxn ang="0">
                    <a:pos x="188" y="125"/>
                  </a:cxn>
                  <a:cxn ang="0">
                    <a:pos x="173" y="122"/>
                  </a:cxn>
                  <a:cxn ang="0">
                    <a:pos x="169" y="107"/>
                  </a:cxn>
                  <a:cxn ang="0">
                    <a:pos x="139" y="15"/>
                  </a:cxn>
                  <a:cxn ang="0">
                    <a:pos x="113" y="3"/>
                  </a:cxn>
                  <a:cxn ang="0">
                    <a:pos x="97" y="8"/>
                  </a:cxn>
                  <a:cxn ang="0">
                    <a:pos x="83" y="19"/>
                  </a:cxn>
                  <a:cxn ang="0">
                    <a:pos x="66" y="18"/>
                  </a:cxn>
                  <a:cxn ang="0">
                    <a:pos x="52" y="8"/>
                  </a:cxn>
                  <a:cxn ang="0">
                    <a:pos x="28" y="109"/>
                  </a:cxn>
                  <a:cxn ang="0">
                    <a:pos x="28" y="140"/>
                  </a:cxn>
                  <a:cxn ang="0">
                    <a:pos x="29" y="160"/>
                  </a:cxn>
                  <a:cxn ang="0">
                    <a:pos x="15" y="182"/>
                  </a:cxn>
                  <a:cxn ang="0">
                    <a:pos x="15" y="192"/>
                  </a:cxn>
                  <a:cxn ang="0">
                    <a:pos x="14" y="202"/>
                  </a:cxn>
                  <a:cxn ang="0">
                    <a:pos x="0" y="206"/>
                  </a:cxn>
                  <a:cxn ang="0">
                    <a:pos x="45" y="343"/>
                  </a:cxn>
                  <a:cxn ang="0">
                    <a:pos x="49" y="358"/>
                  </a:cxn>
                  <a:cxn ang="0">
                    <a:pos x="61" y="371"/>
                  </a:cxn>
                  <a:cxn ang="0">
                    <a:pos x="74" y="372"/>
                  </a:cxn>
                  <a:cxn ang="0">
                    <a:pos x="74" y="356"/>
                  </a:cxn>
                  <a:cxn ang="0">
                    <a:pos x="80" y="337"/>
                  </a:cxn>
                  <a:cxn ang="0">
                    <a:pos x="83" y="319"/>
                  </a:cxn>
                  <a:cxn ang="0">
                    <a:pos x="95" y="312"/>
                  </a:cxn>
                  <a:cxn ang="0">
                    <a:pos x="99" y="307"/>
                  </a:cxn>
                  <a:cxn ang="0">
                    <a:pos x="106" y="312"/>
                  </a:cxn>
                  <a:cxn ang="0">
                    <a:pos x="98" y="293"/>
                  </a:cxn>
                  <a:cxn ang="0">
                    <a:pos x="101" y="288"/>
                  </a:cxn>
                  <a:cxn ang="0">
                    <a:pos x="106" y="295"/>
                  </a:cxn>
                  <a:cxn ang="0">
                    <a:pos x="113" y="292"/>
                  </a:cxn>
                  <a:cxn ang="0">
                    <a:pos x="114" y="289"/>
                  </a:cxn>
                  <a:cxn ang="0">
                    <a:pos x="116" y="288"/>
                  </a:cxn>
                  <a:cxn ang="0">
                    <a:pos x="123" y="292"/>
                  </a:cxn>
                  <a:cxn ang="0">
                    <a:pos x="129" y="281"/>
                  </a:cxn>
                  <a:cxn ang="0">
                    <a:pos x="140" y="272"/>
                  </a:cxn>
                  <a:cxn ang="0">
                    <a:pos x="139" y="255"/>
                  </a:cxn>
                  <a:cxn ang="0">
                    <a:pos x="137" y="240"/>
                  </a:cxn>
                  <a:cxn ang="0">
                    <a:pos x="148" y="232"/>
                  </a:cxn>
                  <a:cxn ang="0">
                    <a:pos x="151" y="242"/>
                  </a:cxn>
                  <a:cxn ang="0">
                    <a:pos x="167" y="248"/>
                  </a:cxn>
                  <a:cxn ang="0">
                    <a:pos x="165" y="232"/>
                  </a:cxn>
                  <a:cxn ang="0">
                    <a:pos x="174" y="228"/>
                  </a:cxn>
                  <a:cxn ang="0">
                    <a:pos x="190" y="232"/>
                  </a:cxn>
                  <a:cxn ang="0">
                    <a:pos x="193" y="219"/>
                  </a:cxn>
                  <a:cxn ang="0">
                    <a:pos x="197" y="224"/>
                  </a:cxn>
                  <a:cxn ang="0">
                    <a:pos x="200" y="208"/>
                  </a:cxn>
                  <a:cxn ang="0">
                    <a:pos x="208" y="208"/>
                  </a:cxn>
                  <a:cxn ang="0">
                    <a:pos x="217" y="201"/>
                  </a:cxn>
                  <a:cxn ang="0">
                    <a:pos x="223" y="198"/>
                  </a:cxn>
                  <a:cxn ang="0">
                    <a:pos x="232" y="190"/>
                  </a:cxn>
                  <a:cxn ang="0">
                    <a:pos x="232" y="171"/>
                  </a:cxn>
                  <a:cxn ang="0">
                    <a:pos x="170" y="238"/>
                  </a:cxn>
                  <a:cxn ang="0">
                    <a:pos x="184" y="232"/>
                  </a:cxn>
                  <a:cxn ang="0">
                    <a:pos x="251" y="174"/>
                  </a:cxn>
                  <a:cxn ang="0">
                    <a:pos x="247" y="185"/>
                  </a:cxn>
                  <a:cxn ang="0">
                    <a:pos x="255" y="179"/>
                  </a:cxn>
                </a:cxnLst>
                <a:rect l="0" t="0" r="r" b="b"/>
                <a:pathLst>
                  <a:path w="255" h="377">
                    <a:moveTo>
                      <a:pt x="234" y="173"/>
                    </a:moveTo>
                    <a:lnTo>
                      <a:pt x="230" y="178"/>
                    </a:lnTo>
                    <a:lnTo>
                      <a:pt x="226" y="173"/>
                    </a:lnTo>
                    <a:lnTo>
                      <a:pt x="231" y="164"/>
                    </a:lnTo>
                    <a:lnTo>
                      <a:pt x="222" y="155"/>
                    </a:lnTo>
                    <a:lnTo>
                      <a:pt x="222" y="154"/>
                    </a:lnTo>
                    <a:lnTo>
                      <a:pt x="222" y="154"/>
                    </a:lnTo>
                    <a:lnTo>
                      <a:pt x="217" y="152"/>
                    </a:lnTo>
                    <a:lnTo>
                      <a:pt x="213" y="152"/>
                    </a:lnTo>
                    <a:lnTo>
                      <a:pt x="209" y="156"/>
                    </a:lnTo>
                    <a:lnTo>
                      <a:pt x="204" y="152"/>
                    </a:lnTo>
                    <a:lnTo>
                      <a:pt x="201" y="147"/>
                    </a:lnTo>
                    <a:lnTo>
                      <a:pt x="201" y="141"/>
                    </a:lnTo>
                    <a:lnTo>
                      <a:pt x="197" y="136"/>
                    </a:lnTo>
                    <a:lnTo>
                      <a:pt x="196" y="130"/>
                    </a:lnTo>
                    <a:lnTo>
                      <a:pt x="197" y="125"/>
                    </a:lnTo>
                    <a:lnTo>
                      <a:pt x="193" y="124"/>
                    </a:lnTo>
                    <a:lnTo>
                      <a:pt x="188" y="125"/>
                    </a:lnTo>
                    <a:lnTo>
                      <a:pt x="182" y="125"/>
                    </a:lnTo>
                    <a:lnTo>
                      <a:pt x="177" y="121"/>
                    </a:lnTo>
                    <a:lnTo>
                      <a:pt x="173" y="122"/>
                    </a:lnTo>
                    <a:lnTo>
                      <a:pt x="170" y="117"/>
                    </a:lnTo>
                    <a:lnTo>
                      <a:pt x="171" y="113"/>
                    </a:lnTo>
                    <a:lnTo>
                      <a:pt x="169" y="107"/>
                    </a:lnTo>
                    <a:lnTo>
                      <a:pt x="169" y="102"/>
                    </a:lnTo>
                    <a:lnTo>
                      <a:pt x="162" y="84"/>
                    </a:lnTo>
                    <a:lnTo>
                      <a:pt x="139" y="15"/>
                    </a:lnTo>
                    <a:lnTo>
                      <a:pt x="135" y="14"/>
                    </a:lnTo>
                    <a:lnTo>
                      <a:pt x="124" y="7"/>
                    </a:lnTo>
                    <a:lnTo>
                      <a:pt x="113" y="3"/>
                    </a:lnTo>
                    <a:lnTo>
                      <a:pt x="108" y="0"/>
                    </a:lnTo>
                    <a:lnTo>
                      <a:pt x="101" y="3"/>
                    </a:lnTo>
                    <a:lnTo>
                      <a:pt x="97" y="8"/>
                    </a:lnTo>
                    <a:lnTo>
                      <a:pt x="93" y="11"/>
                    </a:lnTo>
                    <a:lnTo>
                      <a:pt x="87" y="17"/>
                    </a:lnTo>
                    <a:lnTo>
                      <a:pt x="83" y="19"/>
                    </a:lnTo>
                    <a:lnTo>
                      <a:pt x="78" y="25"/>
                    </a:lnTo>
                    <a:lnTo>
                      <a:pt x="71" y="22"/>
                    </a:lnTo>
                    <a:lnTo>
                      <a:pt x="66" y="18"/>
                    </a:lnTo>
                    <a:lnTo>
                      <a:pt x="63" y="7"/>
                    </a:lnTo>
                    <a:lnTo>
                      <a:pt x="57" y="7"/>
                    </a:lnTo>
                    <a:lnTo>
                      <a:pt x="52" y="8"/>
                    </a:lnTo>
                    <a:lnTo>
                      <a:pt x="28" y="79"/>
                    </a:lnTo>
                    <a:lnTo>
                      <a:pt x="32" y="102"/>
                    </a:lnTo>
                    <a:lnTo>
                      <a:pt x="28" y="109"/>
                    </a:lnTo>
                    <a:lnTo>
                      <a:pt x="25" y="125"/>
                    </a:lnTo>
                    <a:lnTo>
                      <a:pt x="28" y="129"/>
                    </a:lnTo>
                    <a:lnTo>
                      <a:pt x="28" y="140"/>
                    </a:lnTo>
                    <a:lnTo>
                      <a:pt x="32" y="145"/>
                    </a:lnTo>
                    <a:lnTo>
                      <a:pt x="26" y="156"/>
                    </a:lnTo>
                    <a:lnTo>
                      <a:pt x="29" y="160"/>
                    </a:lnTo>
                    <a:lnTo>
                      <a:pt x="19" y="171"/>
                    </a:lnTo>
                    <a:lnTo>
                      <a:pt x="17" y="177"/>
                    </a:lnTo>
                    <a:lnTo>
                      <a:pt x="15" y="182"/>
                    </a:lnTo>
                    <a:lnTo>
                      <a:pt x="15" y="182"/>
                    </a:lnTo>
                    <a:lnTo>
                      <a:pt x="21" y="193"/>
                    </a:lnTo>
                    <a:lnTo>
                      <a:pt x="15" y="192"/>
                    </a:lnTo>
                    <a:lnTo>
                      <a:pt x="14" y="192"/>
                    </a:lnTo>
                    <a:lnTo>
                      <a:pt x="13" y="197"/>
                    </a:lnTo>
                    <a:lnTo>
                      <a:pt x="14" y="202"/>
                    </a:lnTo>
                    <a:lnTo>
                      <a:pt x="9" y="204"/>
                    </a:lnTo>
                    <a:lnTo>
                      <a:pt x="5" y="201"/>
                    </a:lnTo>
                    <a:lnTo>
                      <a:pt x="0" y="206"/>
                    </a:lnTo>
                    <a:lnTo>
                      <a:pt x="0" y="209"/>
                    </a:lnTo>
                    <a:lnTo>
                      <a:pt x="40" y="327"/>
                    </a:lnTo>
                    <a:lnTo>
                      <a:pt x="45" y="343"/>
                    </a:lnTo>
                    <a:lnTo>
                      <a:pt x="45" y="349"/>
                    </a:lnTo>
                    <a:lnTo>
                      <a:pt x="48" y="353"/>
                    </a:lnTo>
                    <a:lnTo>
                      <a:pt x="49" y="358"/>
                    </a:lnTo>
                    <a:lnTo>
                      <a:pt x="55" y="362"/>
                    </a:lnTo>
                    <a:lnTo>
                      <a:pt x="60" y="365"/>
                    </a:lnTo>
                    <a:lnTo>
                      <a:pt x="61" y="371"/>
                    </a:lnTo>
                    <a:lnTo>
                      <a:pt x="66" y="376"/>
                    </a:lnTo>
                    <a:lnTo>
                      <a:pt x="68" y="377"/>
                    </a:lnTo>
                    <a:lnTo>
                      <a:pt x="74" y="372"/>
                    </a:lnTo>
                    <a:lnTo>
                      <a:pt x="75" y="366"/>
                    </a:lnTo>
                    <a:lnTo>
                      <a:pt x="74" y="361"/>
                    </a:lnTo>
                    <a:lnTo>
                      <a:pt x="74" y="356"/>
                    </a:lnTo>
                    <a:lnTo>
                      <a:pt x="79" y="352"/>
                    </a:lnTo>
                    <a:lnTo>
                      <a:pt x="83" y="341"/>
                    </a:lnTo>
                    <a:lnTo>
                      <a:pt x="80" y="337"/>
                    </a:lnTo>
                    <a:lnTo>
                      <a:pt x="87" y="326"/>
                    </a:lnTo>
                    <a:lnTo>
                      <a:pt x="83" y="324"/>
                    </a:lnTo>
                    <a:lnTo>
                      <a:pt x="83" y="319"/>
                    </a:lnTo>
                    <a:lnTo>
                      <a:pt x="85" y="314"/>
                    </a:lnTo>
                    <a:lnTo>
                      <a:pt x="93" y="303"/>
                    </a:lnTo>
                    <a:lnTo>
                      <a:pt x="95" y="312"/>
                    </a:lnTo>
                    <a:lnTo>
                      <a:pt x="95" y="307"/>
                    </a:lnTo>
                    <a:lnTo>
                      <a:pt x="97" y="312"/>
                    </a:lnTo>
                    <a:lnTo>
                      <a:pt x="99" y="307"/>
                    </a:lnTo>
                    <a:lnTo>
                      <a:pt x="101" y="301"/>
                    </a:lnTo>
                    <a:lnTo>
                      <a:pt x="102" y="301"/>
                    </a:lnTo>
                    <a:lnTo>
                      <a:pt x="106" y="312"/>
                    </a:lnTo>
                    <a:lnTo>
                      <a:pt x="108" y="307"/>
                    </a:lnTo>
                    <a:lnTo>
                      <a:pt x="101" y="291"/>
                    </a:lnTo>
                    <a:lnTo>
                      <a:pt x="98" y="293"/>
                    </a:lnTo>
                    <a:lnTo>
                      <a:pt x="99" y="288"/>
                    </a:lnTo>
                    <a:lnTo>
                      <a:pt x="101" y="282"/>
                    </a:lnTo>
                    <a:lnTo>
                      <a:pt x="101" y="288"/>
                    </a:lnTo>
                    <a:lnTo>
                      <a:pt x="109" y="305"/>
                    </a:lnTo>
                    <a:lnTo>
                      <a:pt x="110" y="300"/>
                    </a:lnTo>
                    <a:lnTo>
                      <a:pt x="106" y="295"/>
                    </a:lnTo>
                    <a:lnTo>
                      <a:pt x="108" y="288"/>
                    </a:lnTo>
                    <a:lnTo>
                      <a:pt x="110" y="286"/>
                    </a:lnTo>
                    <a:lnTo>
                      <a:pt x="113" y="292"/>
                    </a:lnTo>
                    <a:lnTo>
                      <a:pt x="112" y="297"/>
                    </a:lnTo>
                    <a:lnTo>
                      <a:pt x="117" y="300"/>
                    </a:lnTo>
                    <a:lnTo>
                      <a:pt x="114" y="289"/>
                    </a:lnTo>
                    <a:lnTo>
                      <a:pt x="114" y="284"/>
                    </a:lnTo>
                    <a:lnTo>
                      <a:pt x="116" y="282"/>
                    </a:lnTo>
                    <a:lnTo>
                      <a:pt x="116" y="288"/>
                    </a:lnTo>
                    <a:lnTo>
                      <a:pt x="117" y="293"/>
                    </a:lnTo>
                    <a:lnTo>
                      <a:pt x="121" y="296"/>
                    </a:lnTo>
                    <a:lnTo>
                      <a:pt x="123" y="292"/>
                    </a:lnTo>
                    <a:lnTo>
                      <a:pt x="121" y="285"/>
                    </a:lnTo>
                    <a:lnTo>
                      <a:pt x="124" y="281"/>
                    </a:lnTo>
                    <a:lnTo>
                      <a:pt x="129" y="281"/>
                    </a:lnTo>
                    <a:lnTo>
                      <a:pt x="135" y="284"/>
                    </a:lnTo>
                    <a:lnTo>
                      <a:pt x="136" y="278"/>
                    </a:lnTo>
                    <a:lnTo>
                      <a:pt x="140" y="272"/>
                    </a:lnTo>
                    <a:lnTo>
                      <a:pt x="139" y="267"/>
                    </a:lnTo>
                    <a:lnTo>
                      <a:pt x="139" y="262"/>
                    </a:lnTo>
                    <a:lnTo>
                      <a:pt x="139" y="255"/>
                    </a:lnTo>
                    <a:lnTo>
                      <a:pt x="140" y="251"/>
                    </a:lnTo>
                    <a:lnTo>
                      <a:pt x="140" y="246"/>
                    </a:lnTo>
                    <a:lnTo>
                      <a:pt x="137" y="240"/>
                    </a:lnTo>
                    <a:lnTo>
                      <a:pt x="146" y="236"/>
                    </a:lnTo>
                    <a:lnTo>
                      <a:pt x="144" y="227"/>
                    </a:lnTo>
                    <a:lnTo>
                      <a:pt x="148" y="232"/>
                    </a:lnTo>
                    <a:lnTo>
                      <a:pt x="147" y="238"/>
                    </a:lnTo>
                    <a:lnTo>
                      <a:pt x="152" y="236"/>
                    </a:lnTo>
                    <a:lnTo>
                      <a:pt x="151" y="242"/>
                    </a:lnTo>
                    <a:lnTo>
                      <a:pt x="148" y="246"/>
                    </a:lnTo>
                    <a:lnTo>
                      <a:pt x="159" y="246"/>
                    </a:lnTo>
                    <a:lnTo>
                      <a:pt x="167" y="248"/>
                    </a:lnTo>
                    <a:lnTo>
                      <a:pt x="165" y="243"/>
                    </a:lnTo>
                    <a:lnTo>
                      <a:pt x="163" y="238"/>
                    </a:lnTo>
                    <a:lnTo>
                      <a:pt x="165" y="232"/>
                    </a:lnTo>
                    <a:lnTo>
                      <a:pt x="165" y="227"/>
                    </a:lnTo>
                    <a:lnTo>
                      <a:pt x="169" y="232"/>
                    </a:lnTo>
                    <a:lnTo>
                      <a:pt x="174" y="228"/>
                    </a:lnTo>
                    <a:lnTo>
                      <a:pt x="173" y="223"/>
                    </a:lnTo>
                    <a:lnTo>
                      <a:pt x="186" y="227"/>
                    </a:lnTo>
                    <a:lnTo>
                      <a:pt x="190" y="232"/>
                    </a:lnTo>
                    <a:lnTo>
                      <a:pt x="192" y="227"/>
                    </a:lnTo>
                    <a:lnTo>
                      <a:pt x="190" y="221"/>
                    </a:lnTo>
                    <a:lnTo>
                      <a:pt x="193" y="219"/>
                    </a:lnTo>
                    <a:lnTo>
                      <a:pt x="194" y="224"/>
                    </a:lnTo>
                    <a:lnTo>
                      <a:pt x="196" y="219"/>
                    </a:lnTo>
                    <a:lnTo>
                      <a:pt x="197" y="224"/>
                    </a:lnTo>
                    <a:lnTo>
                      <a:pt x="198" y="219"/>
                    </a:lnTo>
                    <a:lnTo>
                      <a:pt x="196" y="213"/>
                    </a:lnTo>
                    <a:lnTo>
                      <a:pt x="200" y="208"/>
                    </a:lnTo>
                    <a:lnTo>
                      <a:pt x="204" y="213"/>
                    </a:lnTo>
                    <a:lnTo>
                      <a:pt x="207" y="213"/>
                    </a:lnTo>
                    <a:lnTo>
                      <a:pt x="208" y="208"/>
                    </a:lnTo>
                    <a:lnTo>
                      <a:pt x="212" y="208"/>
                    </a:lnTo>
                    <a:lnTo>
                      <a:pt x="212" y="204"/>
                    </a:lnTo>
                    <a:lnTo>
                      <a:pt x="217" y="201"/>
                    </a:lnTo>
                    <a:lnTo>
                      <a:pt x="217" y="201"/>
                    </a:lnTo>
                    <a:lnTo>
                      <a:pt x="217" y="197"/>
                    </a:lnTo>
                    <a:lnTo>
                      <a:pt x="223" y="198"/>
                    </a:lnTo>
                    <a:lnTo>
                      <a:pt x="219" y="193"/>
                    </a:lnTo>
                    <a:lnTo>
                      <a:pt x="227" y="194"/>
                    </a:lnTo>
                    <a:lnTo>
                      <a:pt x="232" y="190"/>
                    </a:lnTo>
                    <a:lnTo>
                      <a:pt x="238" y="181"/>
                    </a:lnTo>
                    <a:lnTo>
                      <a:pt x="238" y="175"/>
                    </a:lnTo>
                    <a:lnTo>
                      <a:pt x="232" y="171"/>
                    </a:lnTo>
                    <a:lnTo>
                      <a:pt x="234" y="173"/>
                    </a:lnTo>
                    <a:close/>
                    <a:moveTo>
                      <a:pt x="177" y="228"/>
                    </a:moveTo>
                    <a:lnTo>
                      <a:pt x="170" y="238"/>
                    </a:lnTo>
                    <a:lnTo>
                      <a:pt x="173" y="243"/>
                    </a:lnTo>
                    <a:lnTo>
                      <a:pt x="182" y="238"/>
                    </a:lnTo>
                    <a:lnTo>
                      <a:pt x="184" y="232"/>
                    </a:lnTo>
                    <a:lnTo>
                      <a:pt x="178" y="228"/>
                    </a:lnTo>
                    <a:lnTo>
                      <a:pt x="177" y="228"/>
                    </a:lnTo>
                    <a:close/>
                    <a:moveTo>
                      <a:pt x="251" y="174"/>
                    </a:moveTo>
                    <a:lnTo>
                      <a:pt x="251" y="174"/>
                    </a:lnTo>
                    <a:lnTo>
                      <a:pt x="249" y="178"/>
                    </a:lnTo>
                    <a:lnTo>
                      <a:pt x="247" y="185"/>
                    </a:lnTo>
                    <a:lnTo>
                      <a:pt x="250" y="190"/>
                    </a:lnTo>
                    <a:lnTo>
                      <a:pt x="255" y="185"/>
                    </a:lnTo>
                    <a:lnTo>
                      <a:pt x="255" y="179"/>
                    </a:lnTo>
                    <a:lnTo>
                      <a:pt x="251" y="174"/>
                    </a:lnTo>
                    <a:close/>
                  </a:path>
                </a:pathLst>
              </a:custGeom>
              <a:grpFill/>
              <a:ln w="4763">
                <a:solidFill>
                  <a:srgbClr val="FFFFFF"/>
                </a:solidFill>
                <a:prstDash val="solid"/>
                <a:round/>
                <a:headEnd/>
                <a:tailEnd/>
              </a:ln>
            </p:spPr>
            <p:txBody>
              <a:bodyPr>
                <a:prstTxWarp prst="textNoShape">
                  <a:avLst/>
                </a:prstTxWarp>
              </a:bodyPr>
              <a:lstStyle/>
              <a:p>
                <a:endParaRPr lang="en-US"/>
              </a:p>
            </p:txBody>
          </p:sp>
          <p:sp>
            <p:nvSpPr>
              <p:cNvPr id="149" name="5-Point Star 148"/>
              <p:cNvSpPr/>
              <p:nvPr/>
            </p:nvSpPr>
            <p:spPr>
              <a:xfrm>
                <a:off x="8089790" y="3330627"/>
                <a:ext cx="82550" cy="82550"/>
              </a:xfrm>
              <a:prstGeom prst="star5">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a:off x="1110366" y="2142610"/>
              <a:ext cx="6096081" cy="3561256"/>
              <a:chOff x="1091607" y="1438914"/>
              <a:chExt cx="8174038" cy="4775175"/>
            </a:xfrm>
          </p:grpSpPr>
          <p:grpSp>
            <p:nvGrpSpPr>
              <p:cNvPr id="8" name="Group 7"/>
              <p:cNvGrpSpPr/>
              <p:nvPr/>
            </p:nvGrpSpPr>
            <p:grpSpPr>
              <a:xfrm>
                <a:off x="1091607" y="1438914"/>
                <a:ext cx="8093075" cy="4775175"/>
                <a:chOff x="1091607" y="1438914"/>
                <a:chExt cx="8093075" cy="4775175"/>
              </a:xfrm>
            </p:grpSpPr>
            <p:sp>
              <p:nvSpPr>
                <p:cNvPr id="22" name="Rectangle 80"/>
                <p:cNvSpPr>
                  <a:spLocks noChangeArrowheads="1"/>
                </p:cNvSpPr>
                <p:nvPr/>
              </p:nvSpPr>
              <p:spPr bwMode="gray">
                <a:xfrm>
                  <a:off x="1472607" y="5472750"/>
                  <a:ext cx="31750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AK</a:t>
                  </a:r>
                </a:p>
              </p:txBody>
            </p:sp>
            <p:sp>
              <p:nvSpPr>
                <p:cNvPr id="23" name="Rectangle 81"/>
                <p:cNvSpPr>
                  <a:spLocks noChangeArrowheads="1"/>
                </p:cNvSpPr>
                <p:nvPr/>
              </p:nvSpPr>
              <p:spPr bwMode="gray">
                <a:xfrm>
                  <a:off x="2926757" y="6049013"/>
                  <a:ext cx="32543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HI  </a:t>
                  </a:r>
                </a:p>
              </p:txBody>
            </p:sp>
            <p:sp>
              <p:nvSpPr>
                <p:cNvPr id="24" name="Rectangle 82"/>
                <p:cNvSpPr>
                  <a:spLocks noChangeArrowheads="1"/>
                </p:cNvSpPr>
                <p:nvPr/>
              </p:nvSpPr>
              <p:spPr bwMode="gray">
                <a:xfrm>
                  <a:off x="1091607" y="3480438"/>
                  <a:ext cx="31750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CA</a:t>
                  </a:r>
                </a:p>
              </p:txBody>
            </p:sp>
            <p:sp>
              <p:nvSpPr>
                <p:cNvPr id="25" name="Rectangle 83"/>
                <p:cNvSpPr>
                  <a:spLocks noChangeArrowheads="1"/>
                </p:cNvSpPr>
                <p:nvPr/>
              </p:nvSpPr>
              <p:spPr bwMode="gray">
                <a:xfrm>
                  <a:off x="2367957" y="4394837"/>
                  <a:ext cx="30638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AZ</a:t>
                  </a:r>
                </a:p>
              </p:txBody>
            </p:sp>
            <p:sp>
              <p:nvSpPr>
                <p:cNvPr id="26" name="Rectangle 84"/>
                <p:cNvSpPr>
                  <a:spLocks noChangeArrowheads="1"/>
                </p:cNvSpPr>
                <p:nvPr/>
              </p:nvSpPr>
              <p:spPr bwMode="gray">
                <a:xfrm>
                  <a:off x="1690095" y="3218501"/>
                  <a:ext cx="3111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NV</a:t>
                  </a:r>
                </a:p>
              </p:txBody>
            </p:sp>
            <p:sp>
              <p:nvSpPr>
                <p:cNvPr id="27" name="Rectangle 85"/>
                <p:cNvSpPr>
                  <a:spLocks noChangeArrowheads="1"/>
                </p:cNvSpPr>
                <p:nvPr/>
              </p:nvSpPr>
              <p:spPr bwMode="gray">
                <a:xfrm>
                  <a:off x="1329732" y="2126301"/>
                  <a:ext cx="322263"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dirty="0"/>
                    <a:t>OR</a:t>
                  </a:r>
                </a:p>
              </p:txBody>
            </p:sp>
            <p:sp>
              <p:nvSpPr>
                <p:cNvPr id="28" name="Rectangle 86"/>
                <p:cNvSpPr>
                  <a:spLocks noChangeArrowheads="1"/>
                </p:cNvSpPr>
                <p:nvPr/>
              </p:nvSpPr>
              <p:spPr bwMode="gray">
                <a:xfrm>
                  <a:off x="3037882" y="1781814"/>
                  <a:ext cx="315912"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MT</a:t>
                  </a:r>
                </a:p>
              </p:txBody>
            </p:sp>
            <p:sp>
              <p:nvSpPr>
                <p:cNvPr id="29" name="Rectangle 87"/>
                <p:cNvSpPr>
                  <a:spLocks noChangeArrowheads="1"/>
                </p:cNvSpPr>
                <p:nvPr/>
              </p:nvSpPr>
              <p:spPr bwMode="gray">
                <a:xfrm>
                  <a:off x="5136557" y="2146939"/>
                  <a:ext cx="327026"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MN</a:t>
                  </a:r>
                </a:p>
              </p:txBody>
            </p:sp>
            <p:sp>
              <p:nvSpPr>
                <p:cNvPr id="30" name="Rectangle 88"/>
                <p:cNvSpPr>
                  <a:spLocks noChangeArrowheads="1"/>
                </p:cNvSpPr>
                <p:nvPr/>
              </p:nvSpPr>
              <p:spPr bwMode="gray">
                <a:xfrm>
                  <a:off x="4338045" y="3035938"/>
                  <a:ext cx="3111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NE</a:t>
                  </a:r>
                </a:p>
              </p:txBody>
            </p:sp>
            <p:sp>
              <p:nvSpPr>
                <p:cNvPr id="31" name="Rectangle 89"/>
                <p:cNvSpPr>
                  <a:spLocks noChangeArrowheads="1"/>
                </p:cNvSpPr>
                <p:nvPr/>
              </p:nvSpPr>
              <p:spPr bwMode="gray">
                <a:xfrm>
                  <a:off x="4325345" y="2388239"/>
                  <a:ext cx="3111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dirty="0"/>
                    <a:t>SD</a:t>
                  </a:r>
                </a:p>
              </p:txBody>
            </p:sp>
            <p:sp>
              <p:nvSpPr>
                <p:cNvPr id="32" name="Rectangle 90"/>
                <p:cNvSpPr>
                  <a:spLocks noChangeArrowheads="1"/>
                </p:cNvSpPr>
                <p:nvPr/>
              </p:nvSpPr>
              <p:spPr bwMode="gray">
                <a:xfrm>
                  <a:off x="4322170" y="1786576"/>
                  <a:ext cx="31750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dirty="0"/>
                    <a:t>ND</a:t>
                  </a:r>
                </a:p>
              </p:txBody>
            </p:sp>
            <p:sp>
              <p:nvSpPr>
                <p:cNvPr id="33" name="Rectangle 91"/>
                <p:cNvSpPr>
                  <a:spLocks noChangeArrowheads="1"/>
                </p:cNvSpPr>
                <p:nvPr/>
              </p:nvSpPr>
              <p:spPr bwMode="gray">
                <a:xfrm>
                  <a:off x="2269532" y="2385064"/>
                  <a:ext cx="27463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dirty="0"/>
                    <a:t>ID</a:t>
                  </a:r>
                </a:p>
              </p:txBody>
            </p:sp>
            <p:sp>
              <p:nvSpPr>
                <p:cNvPr id="34" name="Rectangle 92"/>
                <p:cNvSpPr>
                  <a:spLocks noChangeArrowheads="1"/>
                </p:cNvSpPr>
                <p:nvPr/>
              </p:nvSpPr>
              <p:spPr bwMode="gray">
                <a:xfrm>
                  <a:off x="3210919" y="2650177"/>
                  <a:ext cx="33178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dirty="0"/>
                    <a:t>WY</a:t>
                  </a:r>
                </a:p>
              </p:txBody>
            </p:sp>
            <p:sp>
              <p:nvSpPr>
                <p:cNvPr id="35" name="Rectangle 93"/>
                <p:cNvSpPr>
                  <a:spLocks noChangeArrowheads="1"/>
                </p:cNvSpPr>
                <p:nvPr/>
              </p:nvSpPr>
              <p:spPr bwMode="gray">
                <a:xfrm>
                  <a:off x="4769844" y="4324987"/>
                  <a:ext cx="322263"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OK</a:t>
                  </a:r>
                </a:p>
              </p:txBody>
            </p:sp>
            <p:sp>
              <p:nvSpPr>
                <p:cNvPr id="36" name="Rectangle 94"/>
                <p:cNvSpPr>
                  <a:spLocks noChangeArrowheads="1"/>
                </p:cNvSpPr>
                <p:nvPr/>
              </p:nvSpPr>
              <p:spPr bwMode="gray">
                <a:xfrm>
                  <a:off x="4652370" y="3707451"/>
                  <a:ext cx="3111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KS</a:t>
                  </a:r>
                </a:p>
              </p:txBody>
            </p:sp>
            <p:sp>
              <p:nvSpPr>
                <p:cNvPr id="37" name="Rectangle 95"/>
                <p:cNvSpPr>
                  <a:spLocks noChangeArrowheads="1"/>
                </p:cNvSpPr>
                <p:nvPr/>
              </p:nvSpPr>
              <p:spPr bwMode="gray">
                <a:xfrm>
                  <a:off x="3442695" y="3540762"/>
                  <a:ext cx="322263"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CO</a:t>
                  </a:r>
                </a:p>
              </p:txBody>
            </p:sp>
            <p:sp>
              <p:nvSpPr>
                <p:cNvPr id="38" name="Rectangle 96"/>
                <p:cNvSpPr>
                  <a:spLocks noChangeArrowheads="1"/>
                </p:cNvSpPr>
                <p:nvPr/>
              </p:nvSpPr>
              <p:spPr bwMode="gray">
                <a:xfrm>
                  <a:off x="2504482" y="3347087"/>
                  <a:ext cx="30638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UT</a:t>
                  </a:r>
                </a:p>
              </p:txBody>
            </p:sp>
            <p:sp>
              <p:nvSpPr>
                <p:cNvPr id="39" name="Rectangle 97"/>
                <p:cNvSpPr>
                  <a:spLocks noChangeArrowheads="1"/>
                </p:cNvSpPr>
                <p:nvPr/>
              </p:nvSpPr>
              <p:spPr bwMode="gray">
                <a:xfrm>
                  <a:off x="4465045" y="5228275"/>
                  <a:ext cx="30003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TX</a:t>
                  </a:r>
                </a:p>
              </p:txBody>
            </p:sp>
            <p:sp>
              <p:nvSpPr>
                <p:cNvPr id="40" name="Rectangle 98"/>
                <p:cNvSpPr>
                  <a:spLocks noChangeArrowheads="1"/>
                </p:cNvSpPr>
                <p:nvPr/>
              </p:nvSpPr>
              <p:spPr bwMode="gray">
                <a:xfrm>
                  <a:off x="3283944" y="4394837"/>
                  <a:ext cx="327026"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NM</a:t>
                  </a:r>
                </a:p>
              </p:txBody>
            </p:sp>
            <p:sp>
              <p:nvSpPr>
                <p:cNvPr id="41" name="Rectangle 99"/>
                <p:cNvSpPr>
                  <a:spLocks noChangeArrowheads="1"/>
                </p:cNvSpPr>
                <p:nvPr/>
              </p:nvSpPr>
              <p:spPr bwMode="gray">
                <a:xfrm>
                  <a:off x="7595596" y="4474213"/>
                  <a:ext cx="3111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SC</a:t>
                  </a:r>
                </a:p>
              </p:txBody>
            </p:sp>
            <p:sp>
              <p:nvSpPr>
                <p:cNvPr id="42" name="Rectangle 100"/>
                <p:cNvSpPr>
                  <a:spLocks noChangeArrowheads="1"/>
                </p:cNvSpPr>
                <p:nvPr/>
              </p:nvSpPr>
              <p:spPr bwMode="gray">
                <a:xfrm>
                  <a:off x="7701957" y="5823588"/>
                  <a:ext cx="295275"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FL</a:t>
                  </a:r>
                </a:p>
              </p:txBody>
            </p:sp>
            <p:sp>
              <p:nvSpPr>
                <p:cNvPr id="43" name="Rectangle 101"/>
                <p:cNvSpPr>
                  <a:spLocks noChangeArrowheads="1"/>
                </p:cNvSpPr>
                <p:nvPr/>
              </p:nvSpPr>
              <p:spPr bwMode="gray">
                <a:xfrm>
                  <a:off x="7203482" y="4845689"/>
                  <a:ext cx="322263"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GA</a:t>
                  </a:r>
                </a:p>
              </p:txBody>
            </p:sp>
            <p:sp>
              <p:nvSpPr>
                <p:cNvPr id="44" name="Rectangle 102"/>
                <p:cNvSpPr>
                  <a:spLocks noChangeArrowheads="1"/>
                </p:cNvSpPr>
                <p:nvPr/>
              </p:nvSpPr>
              <p:spPr bwMode="gray">
                <a:xfrm>
                  <a:off x="6612933" y="4872674"/>
                  <a:ext cx="30638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AL</a:t>
                  </a:r>
                </a:p>
              </p:txBody>
            </p:sp>
            <p:sp>
              <p:nvSpPr>
                <p:cNvPr id="45" name="Rectangle 103"/>
                <p:cNvSpPr>
                  <a:spLocks noChangeArrowheads="1"/>
                </p:cNvSpPr>
                <p:nvPr/>
              </p:nvSpPr>
              <p:spPr bwMode="gray">
                <a:xfrm>
                  <a:off x="6079531" y="4872674"/>
                  <a:ext cx="320675"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MS</a:t>
                  </a:r>
                </a:p>
              </p:txBody>
            </p:sp>
            <p:sp>
              <p:nvSpPr>
                <p:cNvPr id="46" name="Rectangle 104"/>
                <p:cNvSpPr>
                  <a:spLocks noChangeArrowheads="1"/>
                </p:cNvSpPr>
                <p:nvPr/>
              </p:nvSpPr>
              <p:spPr bwMode="gray">
                <a:xfrm>
                  <a:off x="5588995" y="5174301"/>
                  <a:ext cx="30638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LA</a:t>
                  </a:r>
                </a:p>
              </p:txBody>
            </p:sp>
            <p:sp>
              <p:nvSpPr>
                <p:cNvPr id="47" name="Rectangle 105"/>
                <p:cNvSpPr>
                  <a:spLocks noChangeArrowheads="1"/>
                </p:cNvSpPr>
                <p:nvPr/>
              </p:nvSpPr>
              <p:spPr bwMode="gray">
                <a:xfrm>
                  <a:off x="5558832" y="4459926"/>
                  <a:ext cx="31750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AR</a:t>
                  </a:r>
                </a:p>
              </p:txBody>
            </p:sp>
            <p:sp>
              <p:nvSpPr>
                <p:cNvPr id="48" name="Rectangle 106"/>
                <p:cNvSpPr>
                  <a:spLocks noChangeArrowheads="1"/>
                </p:cNvSpPr>
                <p:nvPr/>
              </p:nvSpPr>
              <p:spPr bwMode="gray">
                <a:xfrm>
                  <a:off x="5503269" y="3697927"/>
                  <a:ext cx="33178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MO</a:t>
                  </a:r>
                </a:p>
              </p:txBody>
            </p:sp>
            <p:sp>
              <p:nvSpPr>
                <p:cNvPr id="49" name="Rectangle 107"/>
                <p:cNvSpPr>
                  <a:spLocks noChangeArrowheads="1"/>
                </p:cNvSpPr>
                <p:nvPr/>
              </p:nvSpPr>
              <p:spPr bwMode="gray">
                <a:xfrm>
                  <a:off x="5388970" y="2970852"/>
                  <a:ext cx="27463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IA</a:t>
                  </a:r>
                </a:p>
              </p:txBody>
            </p:sp>
            <p:sp>
              <p:nvSpPr>
                <p:cNvPr id="50" name="Rectangle 108"/>
                <p:cNvSpPr>
                  <a:spLocks noChangeArrowheads="1"/>
                </p:cNvSpPr>
                <p:nvPr/>
              </p:nvSpPr>
              <p:spPr bwMode="gray">
                <a:xfrm>
                  <a:off x="7803557" y="3680464"/>
                  <a:ext cx="3111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VA</a:t>
                  </a:r>
                </a:p>
              </p:txBody>
            </p:sp>
            <p:sp>
              <p:nvSpPr>
                <p:cNvPr id="51" name="Rectangle 109"/>
                <p:cNvSpPr>
                  <a:spLocks noChangeArrowheads="1"/>
                </p:cNvSpPr>
                <p:nvPr/>
              </p:nvSpPr>
              <p:spPr bwMode="gray">
                <a:xfrm>
                  <a:off x="7809906" y="4078927"/>
                  <a:ext cx="31750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NC</a:t>
                  </a:r>
                </a:p>
              </p:txBody>
            </p:sp>
            <p:sp>
              <p:nvSpPr>
                <p:cNvPr id="52" name="Rectangle 110"/>
                <p:cNvSpPr>
                  <a:spLocks noChangeArrowheads="1"/>
                </p:cNvSpPr>
                <p:nvPr/>
              </p:nvSpPr>
              <p:spPr bwMode="gray">
                <a:xfrm>
                  <a:off x="6560545" y="4193226"/>
                  <a:ext cx="30638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TN</a:t>
                  </a:r>
                </a:p>
              </p:txBody>
            </p:sp>
            <p:sp>
              <p:nvSpPr>
                <p:cNvPr id="53" name="Rectangle 111"/>
                <p:cNvSpPr>
                  <a:spLocks noChangeArrowheads="1"/>
                </p:cNvSpPr>
                <p:nvPr/>
              </p:nvSpPr>
              <p:spPr bwMode="gray">
                <a:xfrm>
                  <a:off x="6535145" y="3264538"/>
                  <a:ext cx="27463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IN</a:t>
                  </a:r>
                </a:p>
              </p:txBody>
            </p:sp>
            <p:sp>
              <p:nvSpPr>
                <p:cNvPr id="54" name="Rectangle 112"/>
                <p:cNvSpPr>
                  <a:spLocks noChangeArrowheads="1"/>
                </p:cNvSpPr>
                <p:nvPr/>
              </p:nvSpPr>
              <p:spPr bwMode="gray">
                <a:xfrm>
                  <a:off x="6660558" y="3867788"/>
                  <a:ext cx="3111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KY</a:t>
                  </a:r>
                </a:p>
              </p:txBody>
            </p:sp>
            <p:sp>
              <p:nvSpPr>
                <p:cNvPr id="55" name="Rectangle 113"/>
                <p:cNvSpPr>
                  <a:spLocks noChangeArrowheads="1"/>
                </p:cNvSpPr>
                <p:nvPr/>
              </p:nvSpPr>
              <p:spPr bwMode="gray">
                <a:xfrm>
                  <a:off x="6093820" y="3267713"/>
                  <a:ext cx="263525"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IL</a:t>
                  </a:r>
                </a:p>
              </p:txBody>
            </p:sp>
            <p:sp>
              <p:nvSpPr>
                <p:cNvPr id="56" name="Rectangle 114"/>
                <p:cNvSpPr>
                  <a:spLocks noChangeArrowheads="1"/>
                </p:cNvSpPr>
                <p:nvPr/>
              </p:nvSpPr>
              <p:spPr bwMode="gray">
                <a:xfrm>
                  <a:off x="6724057" y="2699389"/>
                  <a:ext cx="284163"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MI</a:t>
                  </a:r>
                </a:p>
              </p:txBody>
            </p:sp>
            <p:sp>
              <p:nvSpPr>
                <p:cNvPr id="57" name="Rectangle 115"/>
                <p:cNvSpPr>
                  <a:spLocks noChangeArrowheads="1"/>
                </p:cNvSpPr>
                <p:nvPr/>
              </p:nvSpPr>
              <p:spPr bwMode="gray">
                <a:xfrm>
                  <a:off x="5868394" y="2427926"/>
                  <a:ext cx="295275"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WI</a:t>
                  </a:r>
                </a:p>
              </p:txBody>
            </p:sp>
            <p:sp>
              <p:nvSpPr>
                <p:cNvPr id="58" name="Rectangle 116"/>
                <p:cNvSpPr>
                  <a:spLocks noChangeArrowheads="1"/>
                </p:cNvSpPr>
                <p:nvPr/>
              </p:nvSpPr>
              <p:spPr bwMode="gray">
                <a:xfrm>
                  <a:off x="7825782" y="2920052"/>
                  <a:ext cx="3111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PA</a:t>
                  </a:r>
                </a:p>
              </p:txBody>
            </p:sp>
            <p:sp>
              <p:nvSpPr>
                <p:cNvPr id="59" name="Rectangle 117"/>
                <p:cNvSpPr>
                  <a:spLocks noChangeArrowheads="1"/>
                </p:cNvSpPr>
                <p:nvPr/>
              </p:nvSpPr>
              <p:spPr bwMode="gray">
                <a:xfrm>
                  <a:off x="8090895" y="2405701"/>
                  <a:ext cx="3365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NY </a:t>
                  </a:r>
                  <a:endParaRPr lang="en-US" sz="800">
                    <a:sym typeface="Arial" charset="0"/>
                  </a:endParaRPr>
                </a:p>
              </p:txBody>
            </p:sp>
            <p:sp>
              <p:nvSpPr>
                <p:cNvPr id="60" name="Rectangle 118"/>
                <p:cNvSpPr>
                  <a:spLocks noChangeArrowheads="1"/>
                </p:cNvSpPr>
                <p:nvPr/>
              </p:nvSpPr>
              <p:spPr bwMode="gray">
                <a:xfrm>
                  <a:off x="7373345" y="3486789"/>
                  <a:ext cx="33178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WV</a:t>
                  </a:r>
                </a:p>
              </p:txBody>
            </p:sp>
            <p:sp>
              <p:nvSpPr>
                <p:cNvPr id="61" name="Rectangle 119"/>
                <p:cNvSpPr>
                  <a:spLocks noChangeArrowheads="1"/>
                </p:cNvSpPr>
                <p:nvPr/>
              </p:nvSpPr>
              <p:spPr bwMode="gray">
                <a:xfrm>
                  <a:off x="8406807" y="1973902"/>
                  <a:ext cx="30003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VT</a:t>
                  </a:r>
                </a:p>
              </p:txBody>
            </p:sp>
            <p:sp>
              <p:nvSpPr>
                <p:cNvPr id="62" name="Rectangle 120"/>
                <p:cNvSpPr>
                  <a:spLocks noChangeArrowheads="1"/>
                </p:cNvSpPr>
                <p:nvPr/>
              </p:nvSpPr>
              <p:spPr bwMode="gray">
                <a:xfrm>
                  <a:off x="8864007" y="1592901"/>
                  <a:ext cx="320675"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dirty="0"/>
                    <a:t>ME</a:t>
                  </a:r>
                </a:p>
              </p:txBody>
            </p:sp>
            <p:sp>
              <p:nvSpPr>
                <p:cNvPr id="63" name="Rectangle 122"/>
                <p:cNvSpPr>
                  <a:spLocks noChangeArrowheads="1"/>
                </p:cNvSpPr>
                <p:nvPr/>
              </p:nvSpPr>
              <p:spPr bwMode="gray">
                <a:xfrm>
                  <a:off x="8509995" y="2550164"/>
                  <a:ext cx="363537"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CT</a:t>
                  </a:r>
                </a:p>
              </p:txBody>
            </p:sp>
            <p:sp>
              <p:nvSpPr>
                <p:cNvPr id="64" name="Rectangle 126"/>
                <p:cNvSpPr>
                  <a:spLocks noChangeArrowheads="1"/>
                </p:cNvSpPr>
                <p:nvPr/>
              </p:nvSpPr>
              <p:spPr bwMode="gray">
                <a:xfrm>
                  <a:off x="8611595" y="2380301"/>
                  <a:ext cx="327026"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MA</a:t>
                  </a:r>
                </a:p>
              </p:txBody>
            </p:sp>
            <p:sp>
              <p:nvSpPr>
                <p:cNvPr id="65" name="Rectangle 127"/>
                <p:cNvSpPr>
                  <a:spLocks noChangeArrowheads="1"/>
                </p:cNvSpPr>
                <p:nvPr/>
              </p:nvSpPr>
              <p:spPr bwMode="gray">
                <a:xfrm>
                  <a:off x="8592545" y="2180276"/>
                  <a:ext cx="31750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NH</a:t>
                  </a:r>
                </a:p>
              </p:txBody>
            </p:sp>
            <p:sp>
              <p:nvSpPr>
                <p:cNvPr id="66" name="Text Box 128"/>
                <p:cNvSpPr txBox="1">
                  <a:spLocks noChangeArrowheads="1"/>
                </p:cNvSpPr>
                <p:nvPr/>
              </p:nvSpPr>
              <p:spPr bwMode="gray">
                <a:xfrm>
                  <a:off x="1540870" y="1438914"/>
                  <a:ext cx="341313" cy="165076"/>
                </a:xfrm>
                <a:prstGeom prst="rect">
                  <a:avLst/>
                </a:prstGeom>
                <a:noFill/>
                <a:ln w="12700">
                  <a:noFill/>
                  <a:miter lim="800000"/>
                  <a:headEnd/>
                  <a:tailEnd/>
                </a:ln>
                <a:effectLst/>
              </p:spPr>
              <p:txBody>
                <a:bodyPr lIns="0" tIns="0" rIns="0" bIns="0">
                  <a:spAutoFit/>
                </a:bodyPr>
                <a:lstStyle/>
                <a:p>
                  <a:pPr algn="ctr" eaLnBrk="0" hangingPunct="0">
                    <a:spcBef>
                      <a:spcPct val="0"/>
                    </a:spcBef>
                    <a:buClrTx/>
                    <a:buSzTx/>
                    <a:buFontTx/>
                    <a:buNone/>
                  </a:pPr>
                  <a:r>
                    <a:rPr lang="en-US" sz="800" dirty="0">
                      <a:sym typeface="Wingdings 2" pitchFamily="18" charset="2"/>
                    </a:rPr>
                    <a:t>WA</a:t>
                  </a:r>
                </a:p>
              </p:txBody>
            </p:sp>
            <p:sp>
              <p:nvSpPr>
                <p:cNvPr id="67" name="Rectangle 129"/>
                <p:cNvSpPr>
                  <a:spLocks noChangeArrowheads="1"/>
                </p:cNvSpPr>
                <p:nvPr/>
              </p:nvSpPr>
              <p:spPr bwMode="gray">
                <a:xfrm>
                  <a:off x="6959007" y="3189926"/>
                  <a:ext cx="42703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OH</a:t>
                  </a:r>
                </a:p>
              </p:txBody>
            </p:sp>
          </p:grpSp>
          <p:grpSp>
            <p:nvGrpSpPr>
              <p:cNvPr id="9" name="Group 8"/>
              <p:cNvGrpSpPr/>
              <p:nvPr/>
            </p:nvGrpSpPr>
            <p:grpSpPr>
              <a:xfrm>
                <a:off x="8171857" y="2650176"/>
                <a:ext cx="1093788" cy="1146150"/>
                <a:chOff x="8171857" y="2650176"/>
                <a:chExt cx="1093788" cy="1146150"/>
              </a:xfrm>
            </p:grpSpPr>
            <p:grpSp>
              <p:nvGrpSpPr>
                <p:cNvPr id="10" name="Group 9"/>
                <p:cNvGrpSpPr/>
                <p:nvPr/>
              </p:nvGrpSpPr>
              <p:grpSpPr>
                <a:xfrm>
                  <a:off x="8651282" y="2774001"/>
                  <a:ext cx="614363" cy="1022325"/>
                  <a:chOff x="8651282" y="2774001"/>
                  <a:chExt cx="614363" cy="1022325"/>
                </a:xfrm>
              </p:grpSpPr>
              <p:sp>
                <p:nvSpPr>
                  <p:cNvPr id="17" name="Rectangle 121"/>
                  <p:cNvSpPr>
                    <a:spLocks noChangeArrowheads="1"/>
                  </p:cNvSpPr>
                  <p:nvPr/>
                </p:nvSpPr>
                <p:spPr bwMode="gray">
                  <a:xfrm>
                    <a:off x="8991007" y="2774001"/>
                    <a:ext cx="274638"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dirty="0"/>
                      <a:t>RI</a:t>
                    </a:r>
                  </a:p>
                </p:txBody>
              </p:sp>
              <p:sp>
                <p:nvSpPr>
                  <p:cNvPr id="18" name="Rectangle 123"/>
                  <p:cNvSpPr>
                    <a:spLocks noChangeArrowheads="1"/>
                  </p:cNvSpPr>
                  <p:nvPr/>
                </p:nvSpPr>
                <p:spPr bwMode="gray">
                  <a:xfrm>
                    <a:off x="8794157" y="3253426"/>
                    <a:ext cx="31115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DE</a:t>
                    </a:r>
                  </a:p>
                </p:txBody>
              </p:sp>
              <p:sp>
                <p:nvSpPr>
                  <p:cNvPr id="19" name="Rectangle 124"/>
                  <p:cNvSpPr>
                    <a:spLocks noChangeArrowheads="1"/>
                  </p:cNvSpPr>
                  <p:nvPr/>
                </p:nvSpPr>
                <p:spPr bwMode="gray">
                  <a:xfrm>
                    <a:off x="8711608" y="3453451"/>
                    <a:ext cx="371475"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dirty="0"/>
                      <a:t>MD</a:t>
                    </a:r>
                  </a:p>
                </p:txBody>
              </p:sp>
              <p:sp>
                <p:nvSpPr>
                  <p:cNvPr id="20" name="Rectangle 125"/>
                  <p:cNvSpPr>
                    <a:spLocks noChangeArrowheads="1"/>
                  </p:cNvSpPr>
                  <p:nvPr/>
                </p:nvSpPr>
                <p:spPr bwMode="gray">
                  <a:xfrm>
                    <a:off x="8651282" y="3004189"/>
                    <a:ext cx="398463"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a:t>NJ</a:t>
                    </a:r>
                  </a:p>
                </p:txBody>
              </p:sp>
              <p:sp>
                <p:nvSpPr>
                  <p:cNvPr id="21" name="Rectangle 130"/>
                  <p:cNvSpPr>
                    <a:spLocks noChangeArrowheads="1"/>
                  </p:cNvSpPr>
                  <p:nvPr/>
                </p:nvSpPr>
                <p:spPr bwMode="gray">
                  <a:xfrm>
                    <a:off x="8651282" y="3631250"/>
                    <a:ext cx="368300" cy="165076"/>
                  </a:xfrm>
                  <a:prstGeom prst="rect">
                    <a:avLst/>
                  </a:prstGeom>
                  <a:noFill/>
                  <a:ln w="12700">
                    <a:noFill/>
                    <a:miter lim="800000"/>
                    <a:headEnd/>
                    <a:tailEnd/>
                  </a:ln>
                  <a:effectLst/>
                </p:spPr>
                <p:txBody>
                  <a:bodyPr lIns="0" tIns="0" rIns="0" bIns="0">
                    <a:spAutoFit/>
                  </a:bodyPr>
                  <a:lstStyle/>
                  <a:p>
                    <a:pPr algn="ctr">
                      <a:spcBef>
                        <a:spcPct val="0"/>
                      </a:spcBef>
                      <a:buClrTx/>
                      <a:buSzTx/>
                      <a:buFontTx/>
                      <a:buNone/>
                    </a:pPr>
                    <a:r>
                      <a:rPr lang="en-US" sz="800" dirty="0"/>
                      <a:t>D.C.</a:t>
                    </a:r>
                  </a:p>
                </p:txBody>
              </p:sp>
            </p:grpSp>
            <p:grpSp>
              <p:nvGrpSpPr>
                <p:cNvPr id="11" name="Group 10"/>
                <p:cNvGrpSpPr/>
                <p:nvPr/>
              </p:nvGrpSpPr>
              <p:grpSpPr>
                <a:xfrm>
                  <a:off x="8171857" y="2650176"/>
                  <a:ext cx="847726" cy="1030287"/>
                  <a:chOff x="8171857" y="2650176"/>
                  <a:chExt cx="847726" cy="1030287"/>
                </a:xfrm>
              </p:grpSpPr>
              <p:sp>
                <p:nvSpPr>
                  <p:cNvPr id="12" name="Line 131"/>
                  <p:cNvSpPr>
                    <a:spLocks noChangeShapeType="1"/>
                  </p:cNvSpPr>
                  <p:nvPr/>
                </p:nvSpPr>
                <p:spPr bwMode="gray">
                  <a:xfrm flipH="1" flipV="1">
                    <a:off x="8397282" y="3331213"/>
                    <a:ext cx="363538" cy="15875"/>
                  </a:xfrm>
                  <a:prstGeom prst="line">
                    <a:avLst/>
                  </a:prstGeom>
                  <a:noFill/>
                  <a:ln w="3175">
                    <a:solidFill>
                      <a:schemeClr val="tx1"/>
                    </a:solidFill>
                    <a:round/>
                    <a:headEnd type="oval" w="sm" len="sm"/>
                    <a:tailEnd type="triangle" w="sm" len="sm"/>
                  </a:ln>
                  <a:effectLst/>
                </p:spPr>
                <p:txBody>
                  <a:bodyPr lIns="182880" tIns="182880"/>
                  <a:lstStyle/>
                  <a:p>
                    <a:pPr algn="ctr"/>
                    <a:endParaRPr lang="en-US" sz="800"/>
                  </a:p>
                </p:txBody>
              </p:sp>
              <p:sp>
                <p:nvSpPr>
                  <p:cNvPr id="13" name="Line 132"/>
                  <p:cNvSpPr>
                    <a:spLocks noChangeShapeType="1"/>
                  </p:cNvSpPr>
                  <p:nvPr/>
                </p:nvSpPr>
                <p:spPr bwMode="gray">
                  <a:xfrm flipH="1" flipV="1">
                    <a:off x="8211545" y="3347088"/>
                    <a:ext cx="474663" cy="188912"/>
                  </a:xfrm>
                  <a:prstGeom prst="line">
                    <a:avLst/>
                  </a:prstGeom>
                  <a:noFill/>
                  <a:ln w="3175">
                    <a:solidFill>
                      <a:schemeClr val="tx1"/>
                    </a:solidFill>
                    <a:round/>
                    <a:headEnd type="oval" w="sm" len="sm"/>
                    <a:tailEnd type="triangle" w="sm" len="sm"/>
                  </a:ln>
                  <a:effectLst/>
                </p:spPr>
                <p:txBody>
                  <a:bodyPr lIns="182880" tIns="182880"/>
                  <a:lstStyle/>
                  <a:p>
                    <a:pPr algn="ctr"/>
                    <a:endParaRPr lang="en-US" sz="800"/>
                  </a:p>
                </p:txBody>
              </p:sp>
              <p:sp>
                <p:nvSpPr>
                  <p:cNvPr id="14" name="Line 134"/>
                  <p:cNvSpPr>
                    <a:spLocks noChangeShapeType="1"/>
                  </p:cNvSpPr>
                  <p:nvPr/>
                </p:nvSpPr>
                <p:spPr bwMode="gray">
                  <a:xfrm flipH="1" flipV="1">
                    <a:off x="8171857" y="3388363"/>
                    <a:ext cx="452438" cy="292100"/>
                  </a:xfrm>
                  <a:prstGeom prst="line">
                    <a:avLst/>
                  </a:prstGeom>
                  <a:noFill/>
                  <a:ln w="3175">
                    <a:solidFill>
                      <a:schemeClr val="tx1"/>
                    </a:solidFill>
                    <a:round/>
                    <a:headEnd type="oval" w="sm" len="sm"/>
                    <a:tailEnd type="triangle" w="sm" len="sm"/>
                  </a:ln>
                  <a:effectLst/>
                </p:spPr>
                <p:txBody>
                  <a:bodyPr lIns="182880" tIns="182880"/>
                  <a:lstStyle/>
                  <a:p>
                    <a:pPr algn="ctr"/>
                    <a:endParaRPr lang="en-US" sz="800"/>
                  </a:p>
                </p:txBody>
              </p:sp>
              <p:sp>
                <p:nvSpPr>
                  <p:cNvPr id="15" name="Line 135"/>
                  <p:cNvSpPr>
                    <a:spLocks noChangeShapeType="1"/>
                  </p:cNvSpPr>
                  <p:nvPr/>
                </p:nvSpPr>
                <p:spPr bwMode="gray">
                  <a:xfrm flipH="1" flipV="1">
                    <a:off x="8862420" y="2650176"/>
                    <a:ext cx="157163" cy="128587"/>
                  </a:xfrm>
                  <a:prstGeom prst="line">
                    <a:avLst/>
                  </a:prstGeom>
                  <a:noFill/>
                  <a:ln w="3175">
                    <a:solidFill>
                      <a:schemeClr val="tx1"/>
                    </a:solidFill>
                    <a:round/>
                    <a:headEnd type="oval" w="sm" len="sm"/>
                    <a:tailEnd type="triangle" w="sm" len="sm"/>
                  </a:ln>
                  <a:effectLst/>
                </p:spPr>
                <p:txBody>
                  <a:bodyPr lIns="182880" tIns="182880"/>
                  <a:lstStyle/>
                  <a:p>
                    <a:pPr algn="ctr"/>
                    <a:endParaRPr lang="en-US" sz="800"/>
                  </a:p>
                </p:txBody>
              </p:sp>
              <p:sp>
                <p:nvSpPr>
                  <p:cNvPr id="16" name="Line 135"/>
                  <p:cNvSpPr>
                    <a:spLocks noChangeShapeType="1"/>
                  </p:cNvSpPr>
                  <p:nvPr/>
                </p:nvSpPr>
                <p:spPr bwMode="gray">
                  <a:xfrm flipH="1" flipV="1">
                    <a:off x="8492731" y="3035936"/>
                    <a:ext cx="218876" cy="40481"/>
                  </a:xfrm>
                  <a:prstGeom prst="line">
                    <a:avLst/>
                  </a:prstGeom>
                  <a:noFill/>
                  <a:ln w="3175">
                    <a:solidFill>
                      <a:schemeClr val="tx1"/>
                    </a:solidFill>
                    <a:round/>
                    <a:headEnd type="oval" w="sm" len="sm"/>
                    <a:tailEnd type="triangle" w="sm" len="sm"/>
                  </a:ln>
                  <a:effectLst/>
                </p:spPr>
                <p:txBody>
                  <a:bodyPr lIns="182880" tIns="182880"/>
                  <a:lstStyle/>
                  <a:p>
                    <a:pPr algn="ctr"/>
                    <a:endParaRPr lang="en-US" sz="800"/>
                  </a:p>
                </p:txBody>
              </p:sp>
            </p:grpSp>
          </p:grpSp>
        </p:grpSp>
      </p:grpSp>
    </p:spTree>
    <p:extLst>
      <p:ext uri="{BB962C8B-B14F-4D97-AF65-F5344CB8AC3E}">
        <p14:creationId xmlns:p14="http://schemas.microsoft.com/office/powerpoint/2010/main" val="60417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map with countries</a:t>
            </a:r>
          </a:p>
        </p:txBody>
      </p:sp>
      <p:sp>
        <p:nvSpPr>
          <p:cNvPr id="4" name="Slide Number Placeholder 3"/>
          <p:cNvSpPr>
            <a:spLocks noGrp="1"/>
          </p:cNvSpPr>
          <p:nvPr>
            <p:ph type="sldNum" sz="quarter" idx="4"/>
          </p:nvPr>
        </p:nvSpPr>
        <p:spPr/>
        <p:txBody>
          <a:bodyPr/>
          <a:lstStyle/>
          <a:p>
            <a:fld id="{C8BFE72D-DEE3-1A40-BBC5-5AA7D885F44F}" type="slidenum">
              <a:rPr lang="en-US" smtClean="0"/>
              <a:pPr/>
              <a:t>22</a:t>
            </a:fld>
            <a:endParaRPr lang="en-US" sz="800" dirty="0">
              <a:solidFill>
                <a:schemeClr val="tx1">
                  <a:lumMod val="40000"/>
                  <a:lumOff val="60000"/>
                </a:schemeClr>
              </a:solidFill>
            </a:endParaRPr>
          </a:p>
        </p:txBody>
      </p:sp>
      <p:grpSp>
        <p:nvGrpSpPr>
          <p:cNvPr id="162" name="Group 161"/>
          <p:cNvGrpSpPr/>
          <p:nvPr/>
        </p:nvGrpSpPr>
        <p:grpSpPr>
          <a:xfrm>
            <a:off x="838200" y="1755200"/>
            <a:ext cx="8049497" cy="3973712"/>
            <a:chOff x="141287" y="1341437"/>
            <a:chExt cx="8888413" cy="4387851"/>
          </a:xfrm>
          <a:solidFill>
            <a:schemeClr val="tx1">
              <a:lumMod val="20000"/>
              <a:lumOff val="80000"/>
            </a:schemeClr>
          </a:solidFill>
        </p:grpSpPr>
        <p:sp>
          <p:nvSpPr>
            <p:cNvPr id="163" name="Freeform 6"/>
            <p:cNvSpPr>
              <a:spLocks/>
            </p:cNvSpPr>
            <p:nvPr/>
          </p:nvSpPr>
          <p:spPr bwMode="auto">
            <a:xfrm>
              <a:off x="5853112" y="2641600"/>
              <a:ext cx="374650" cy="300038"/>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4" name="Freeform 7"/>
            <p:cNvSpPr>
              <a:spLocks/>
            </p:cNvSpPr>
            <p:nvPr/>
          </p:nvSpPr>
          <p:spPr bwMode="auto">
            <a:xfrm>
              <a:off x="4518025" y="4102100"/>
              <a:ext cx="361950" cy="398463"/>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5" name="Freeform 8"/>
            <p:cNvSpPr>
              <a:spLocks/>
            </p:cNvSpPr>
            <p:nvPr/>
          </p:nvSpPr>
          <p:spPr bwMode="auto">
            <a:xfrm>
              <a:off x="4529137" y="4056063"/>
              <a:ext cx="31750" cy="4445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6" name="Freeform 9"/>
            <p:cNvSpPr>
              <a:spLocks/>
            </p:cNvSpPr>
            <p:nvPr/>
          </p:nvSpPr>
          <p:spPr bwMode="auto">
            <a:xfrm>
              <a:off x="4695825" y="2503487"/>
              <a:ext cx="49213" cy="100013"/>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7" name="Freeform 10"/>
            <p:cNvSpPr>
              <a:spLocks/>
            </p:cNvSpPr>
            <p:nvPr/>
          </p:nvSpPr>
          <p:spPr bwMode="auto">
            <a:xfrm>
              <a:off x="5646737" y="3049587"/>
              <a:ext cx="134938" cy="11747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8" name="Freeform 11"/>
            <p:cNvSpPr>
              <a:spLocks noEditPoints="1"/>
            </p:cNvSpPr>
            <p:nvPr/>
          </p:nvSpPr>
          <p:spPr bwMode="auto">
            <a:xfrm>
              <a:off x="2219325" y="4629150"/>
              <a:ext cx="449263" cy="1089025"/>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9" name="Freeform 12"/>
            <p:cNvSpPr>
              <a:spLocks/>
            </p:cNvSpPr>
            <p:nvPr/>
          </p:nvSpPr>
          <p:spPr bwMode="auto">
            <a:xfrm>
              <a:off x="5346700" y="2551112"/>
              <a:ext cx="92075" cy="80963"/>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0" name="Freeform 13"/>
            <p:cNvSpPr>
              <a:spLocks noEditPoints="1"/>
            </p:cNvSpPr>
            <p:nvPr/>
          </p:nvSpPr>
          <p:spPr bwMode="auto">
            <a:xfrm>
              <a:off x="7351712" y="4260850"/>
              <a:ext cx="1160463" cy="1084263"/>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1" name="Freeform 14"/>
            <p:cNvSpPr>
              <a:spLocks/>
            </p:cNvSpPr>
            <p:nvPr/>
          </p:nvSpPr>
          <p:spPr bwMode="auto">
            <a:xfrm>
              <a:off x="4427537" y="2297112"/>
              <a:ext cx="190500" cy="85725"/>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2" name="Freeform 15"/>
            <p:cNvSpPr>
              <a:spLocks/>
            </p:cNvSpPr>
            <p:nvPr/>
          </p:nvSpPr>
          <p:spPr bwMode="auto">
            <a:xfrm>
              <a:off x="5387975" y="2600325"/>
              <a:ext cx="41275" cy="31750"/>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3" name="Freeform 16"/>
            <p:cNvSpPr>
              <a:spLocks/>
            </p:cNvSpPr>
            <p:nvPr/>
          </p:nvSpPr>
          <p:spPr bwMode="auto">
            <a:xfrm>
              <a:off x="5383212" y="2530475"/>
              <a:ext cx="150813" cy="11747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4" name="Freeform 17"/>
            <p:cNvSpPr>
              <a:spLocks/>
            </p:cNvSpPr>
            <p:nvPr/>
          </p:nvSpPr>
          <p:spPr bwMode="auto">
            <a:xfrm>
              <a:off x="5029200" y="3986213"/>
              <a:ext cx="49213" cy="71438"/>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5" name="Freeform 18"/>
            <p:cNvSpPr>
              <a:spLocks/>
            </p:cNvSpPr>
            <p:nvPr/>
          </p:nvSpPr>
          <p:spPr bwMode="auto">
            <a:xfrm>
              <a:off x="4244975" y="2219325"/>
              <a:ext cx="92075" cy="63500"/>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6" name="Freeform 19"/>
            <p:cNvSpPr>
              <a:spLocks/>
            </p:cNvSpPr>
            <p:nvPr/>
          </p:nvSpPr>
          <p:spPr bwMode="auto">
            <a:xfrm>
              <a:off x="4203700" y="3505200"/>
              <a:ext cx="88900" cy="201613"/>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7" name="Freeform 20"/>
            <p:cNvSpPr>
              <a:spLocks/>
            </p:cNvSpPr>
            <p:nvPr/>
          </p:nvSpPr>
          <p:spPr bwMode="auto">
            <a:xfrm>
              <a:off x="4022725" y="3409950"/>
              <a:ext cx="222250" cy="182563"/>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8" name="Freeform 21"/>
            <p:cNvSpPr>
              <a:spLocks/>
            </p:cNvSpPr>
            <p:nvPr/>
          </p:nvSpPr>
          <p:spPr bwMode="auto">
            <a:xfrm>
              <a:off x="6677025" y="3036887"/>
              <a:ext cx="153988" cy="190500"/>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9" name="Freeform 22"/>
            <p:cNvSpPr>
              <a:spLocks/>
            </p:cNvSpPr>
            <p:nvPr/>
          </p:nvSpPr>
          <p:spPr bwMode="auto">
            <a:xfrm>
              <a:off x="4772025" y="2452687"/>
              <a:ext cx="161925" cy="98425"/>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0" name="Freeform 23"/>
            <p:cNvSpPr>
              <a:spLocks/>
            </p:cNvSpPr>
            <p:nvPr/>
          </p:nvSpPr>
          <p:spPr bwMode="auto">
            <a:xfrm>
              <a:off x="1957387" y="3078162"/>
              <a:ext cx="23813" cy="4921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1" name="Freeform 24"/>
            <p:cNvSpPr>
              <a:spLocks/>
            </p:cNvSpPr>
            <p:nvPr/>
          </p:nvSpPr>
          <p:spPr bwMode="auto">
            <a:xfrm>
              <a:off x="1952625" y="3022600"/>
              <a:ext cx="33338" cy="15875"/>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2" name="Freeform 25"/>
            <p:cNvSpPr>
              <a:spLocks/>
            </p:cNvSpPr>
            <p:nvPr/>
          </p:nvSpPr>
          <p:spPr bwMode="auto">
            <a:xfrm>
              <a:off x="1987550" y="3017837"/>
              <a:ext cx="20638" cy="38100"/>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3" name="Freeform 26"/>
            <p:cNvSpPr>
              <a:spLocks/>
            </p:cNvSpPr>
            <p:nvPr/>
          </p:nvSpPr>
          <p:spPr bwMode="auto">
            <a:xfrm>
              <a:off x="4594225" y="2420937"/>
              <a:ext cx="103188" cy="84138"/>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4" name="Freeform 27"/>
            <p:cNvSpPr>
              <a:spLocks/>
            </p:cNvSpPr>
            <p:nvPr/>
          </p:nvSpPr>
          <p:spPr bwMode="auto">
            <a:xfrm>
              <a:off x="4759325" y="2071687"/>
              <a:ext cx="231775" cy="152400"/>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5" name="Freeform 28"/>
            <p:cNvSpPr>
              <a:spLocks/>
            </p:cNvSpPr>
            <p:nvPr/>
          </p:nvSpPr>
          <p:spPr bwMode="auto">
            <a:xfrm>
              <a:off x="1608137" y="3298825"/>
              <a:ext cx="41275" cy="85725"/>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6" name="Freeform 29"/>
            <p:cNvSpPr>
              <a:spLocks/>
            </p:cNvSpPr>
            <p:nvPr/>
          </p:nvSpPr>
          <p:spPr bwMode="auto">
            <a:xfrm>
              <a:off x="2163762" y="4230688"/>
              <a:ext cx="365125" cy="433388"/>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7" name="Freeform 30"/>
            <p:cNvSpPr>
              <a:spLocks/>
            </p:cNvSpPr>
            <p:nvPr/>
          </p:nvSpPr>
          <p:spPr bwMode="auto">
            <a:xfrm>
              <a:off x="2028825" y="3735388"/>
              <a:ext cx="1143000" cy="1287463"/>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dirty="0"/>
            </a:p>
          </p:txBody>
        </p:sp>
        <p:sp>
          <p:nvSpPr>
            <p:cNvPr id="188" name="Freeform 31"/>
            <p:cNvSpPr>
              <a:spLocks/>
            </p:cNvSpPr>
            <p:nvPr/>
          </p:nvSpPr>
          <p:spPr bwMode="auto">
            <a:xfrm>
              <a:off x="7510462" y="3729038"/>
              <a:ext cx="34925" cy="4762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89" name="Freeform 32"/>
            <p:cNvSpPr>
              <a:spLocks/>
            </p:cNvSpPr>
            <p:nvPr/>
          </p:nvSpPr>
          <p:spPr bwMode="auto">
            <a:xfrm>
              <a:off x="6684962" y="2976562"/>
              <a:ext cx="93663" cy="5080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0" name="Freeform 33"/>
            <p:cNvSpPr>
              <a:spLocks/>
            </p:cNvSpPr>
            <p:nvPr/>
          </p:nvSpPr>
          <p:spPr bwMode="auto">
            <a:xfrm>
              <a:off x="4746625" y="4491038"/>
              <a:ext cx="274638" cy="303213"/>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1" name="Freeform 34"/>
            <p:cNvSpPr>
              <a:spLocks/>
            </p:cNvSpPr>
            <p:nvPr/>
          </p:nvSpPr>
          <p:spPr bwMode="auto">
            <a:xfrm>
              <a:off x="4603750" y="3541713"/>
              <a:ext cx="376238" cy="292100"/>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2" name="Freeform 35"/>
            <p:cNvSpPr>
              <a:spLocks/>
            </p:cNvSpPr>
            <p:nvPr/>
          </p:nvSpPr>
          <p:spPr bwMode="auto">
            <a:xfrm>
              <a:off x="2514600" y="2362200"/>
              <a:ext cx="58738" cy="34925"/>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3" name="Freeform 36"/>
            <p:cNvSpPr>
              <a:spLocks noEditPoints="1"/>
            </p:cNvSpPr>
            <p:nvPr/>
          </p:nvSpPr>
          <p:spPr bwMode="auto">
            <a:xfrm>
              <a:off x="893762" y="1347787"/>
              <a:ext cx="2208213" cy="1189038"/>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4" name="Freeform 37"/>
            <p:cNvSpPr>
              <a:spLocks/>
            </p:cNvSpPr>
            <p:nvPr/>
          </p:nvSpPr>
          <p:spPr bwMode="auto">
            <a:xfrm>
              <a:off x="4338637" y="2336800"/>
              <a:ext cx="112713" cy="66675"/>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5" name="Freeform 38"/>
            <p:cNvSpPr>
              <a:spLocks noEditPoints="1"/>
            </p:cNvSpPr>
            <p:nvPr/>
          </p:nvSpPr>
          <p:spPr bwMode="auto">
            <a:xfrm>
              <a:off x="2159000" y="4489450"/>
              <a:ext cx="387350" cy="1239838"/>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6" name="Freeform 39"/>
            <p:cNvSpPr>
              <a:spLocks/>
            </p:cNvSpPr>
            <p:nvPr/>
          </p:nvSpPr>
          <p:spPr bwMode="auto">
            <a:xfrm>
              <a:off x="7299325" y="3246437"/>
              <a:ext cx="65088" cy="6191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7" name="Freeform 40"/>
            <p:cNvSpPr>
              <a:spLocks/>
            </p:cNvSpPr>
            <p:nvPr/>
          </p:nvSpPr>
          <p:spPr bwMode="auto">
            <a:xfrm>
              <a:off x="6167437" y="2157412"/>
              <a:ext cx="1493838" cy="1082675"/>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8" name="Freeform 41"/>
            <p:cNvSpPr>
              <a:spLocks/>
            </p:cNvSpPr>
            <p:nvPr/>
          </p:nvSpPr>
          <p:spPr bwMode="auto">
            <a:xfrm>
              <a:off x="3932237" y="3562350"/>
              <a:ext cx="174625" cy="203200"/>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9" name="Freeform 42"/>
            <p:cNvSpPr>
              <a:spLocks/>
            </p:cNvSpPr>
            <p:nvPr/>
          </p:nvSpPr>
          <p:spPr bwMode="auto">
            <a:xfrm>
              <a:off x="4429125" y="3484562"/>
              <a:ext cx="220663" cy="366713"/>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0" name="Freeform 43"/>
            <p:cNvSpPr>
              <a:spLocks/>
            </p:cNvSpPr>
            <p:nvPr/>
          </p:nvSpPr>
          <p:spPr bwMode="auto">
            <a:xfrm>
              <a:off x="4537075" y="3735388"/>
              <a:ext cx="554038" cy="611188"/>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1" name="Freeform 44"/>
            <p:cNvSpPr>
              <a:spLocks/>
            </p:cNvSpPr>
            <p:nvPr/>
          </p:nvSpPr>
          <p:spPr bwMode="auto">
            <a:xfrm>
              <a:off x="4505325" y="3786188"/>
              <a:ext cx="214313" cy="288925"/>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2" name="Freeform 45"/>
            <p:cNvSpPr>
              <a:spLocks/>
            </p:cNvSpPr>
            <p:nvPr/>
          </p:nvSpPr>
          <p:spPr bwMode="auto">
            <a:xfrm>
              <a:off x="1878012" y="3498850"/>
              <a:ext cx="354013" cy="552450"/>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3" name="Freeform 46"/>
            <p:cNvSpPr>
              <a:spLocks/>
            </p:cNvSpPr>
            <p:nvPr/>
          </p:nvSpPr>
          <p:spPr bwMode="auto">
            <a:xfrm>
              <a:off x="1687512" y="3538538"/>
              <a:ext cx="95250" cy="100013"/>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4" name="Freeform 47"/>
            <p:cNvSpPr>
              <a:spLocks/>
            </p:cNvSpPr>
            <p:nvPr/>
          </p:nvSpPr>
          <p:spPr bwMode="auto">
            <a:xfrm>
              <a:off x="1755775" y="3144837"/>
              <a:ext cx="301625" cy="109538"/>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5" name="Freeform 48"/>
            <p:cNvSpPr>
              <a:spLocks/>
            </p:cNvSpPr>
            <p:nvPr/>
          </p:nvSpPr>
          <p:spPr bwMode="auto">
            <a:xfrm>
              <a:off x="5080000" y="2733675"/>
              <a:ext cx="49213" cy="22225"/>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6" name="Freeform 49"/>
            <p:cNvSpPr>
              <a:spLocks/>
            </p:cNvSpPr>
            <p:nvPr/>
          </p:nvSpPr>
          <p:spPr bwMode="auto">
            <a:xfrm>
              <a:off x="5067300" y="2749550"/>
              <a:ext cx="49213" cy="19050"/>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7" name="Freeform 50"/>
            <p:cNvSpPr>
              <a:spLocks/>
            </p:cNvSpPr>
            <p:nvPr/>
          </p:nvSpPr>
          <p:spPr bwMode="auto">
            <a:xfrm>
              <a:off x="4491037" y="2230437"/>
              <a:ext cx="169863" cy="8255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8" name="Freeform 51"/>
            <p:cNvSpPr>
              <a:spLocks/>
            </p:cNvSpPr>
            <p:nvPr/>
          </p:nvSpPr>
          <p:spPr bwMode="auto">
            <a:xfrm>
              <a:off x="4332287" y="2108200"/>
              <a:ext cx="227013" cy="246063"/>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9" name="Freeform 52"/>
            <p:cNvSpPr>
              <a:spLocks/>
            </p:cNvSpPr>
            <p:nvPr/>
          </p:nvSpPr>
          <p:spPr bwMode="auto">
            <a:xfrm>
              <a:off x="5389562" y="3490912"/>
              <a:ext cx="47625" cy="5715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0" name="Freeform 53"/>
            <p:cNvSpPr>
              <a:spLocks/>
            </p:cNvSpPr>
            <p:nvPr/>
          </p:nvSpPr>
          <p:spPr bwMode="auto">
            <a:xfrm>
              <a:off x="4446587" y="2073275"/>
              <a:ext cx="42863" cy="412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1" name="Freeform 54"/>
            <p:cNvSpPr>
              <a:spLocks/>
            </p:cNvSpPr>
            <p:nvPr/>
          </p:nvSpPr>
          <p:spPr bwMode="auto">
            <a:xfrm>
              <a:off x="4376737" y="2022475"/>
              <a:ext cx="68263" cy="90488"/>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2" name="Freeform 55"/>
            <p:cNvSpPr>
              <a:spLocks/>
            </p:cNvSpPr>
            <p:nvPr/>
          </p:nvSpPr>
          <p:spPr bwMode="auto">
            <a:xfrm>
              <a:off x="2114550" y="3252787"/>
              <a:ext cx="104775" cy="7620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3" name="Freeform 56"/>
            <p:cNvSpPr>
              <a:spLocks/>
            </p:cNvSpPr>
            <p:nvPr/>
          </p:nvSpPr>
          <p:spPr bwMode="auto">
            <a:xfrm>
              <a:off x="3937000" y="2686050"/>
              <a:ext cx="585788" cy="595313"/>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4" name="Freeform 57"/>
            <p:cNvSpPr>
              <a:spLocks/>
            </p:cNvSpPr>
            <p:nvPr/>
          </p:nvSpPr>
          <p:spPr bwMode="auto">
            <a:xfrm>
              <a:off x="1820862" y="3863975"/>
              <a:ext cx="166688" cy="207963"/>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5" name="Freeform 58"/>
            <p:cNvSpPr>
              <a:spLocks/>
            </p:cNvSpPr>
            <p:nvPr/>
          </p:nvSpPr>
          <p:spPr bwMode="auto">
            <a:xfrm>
              <a:off x="4872037" y="2867025"/>
              <a:ext cx="361950" cy="315913"/>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6" name="Freeform 59"/>
            <p:cNvSpPr>
              <a:spLocks/>
            </p:cNvSpPr>
            <p:nvPr/>
          </p:nvSpPr>
          <p:spPr bwMode="auto">
            <a:xfrm>
              <a:off x="5230812" y="3316287"/>
              <a:ext cx="198438" cy="182563"/>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7" name="Freeform 60"/>
            <p:cNvSpPr>
              <a:spLocks/>
            </p:cNvSpPr>
            <p:nvPr/>
          </p:nvSpPr>
          <p:spPr bwMode="auto">
            <a:xfrm>
              <a:off x="3933825" y="2468562"/>
              <a:ext cx="328613" cy="255588"/>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8" name="Freeform 61"/>
            <p:cNvSpPr>
              <a:spLocks/>
            </p:cNvSpPr>
            <p:nvPr/>
          </p:nvSpPr>
          <p:spPr bwMode="auto">
            <a:xfrm>
              <a:off x="4730750" y="1963737"/>
              <a:ext cx="112713" cy="66675"/>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19" name="Freeform 62"/>
            <p:cNvSpPr>
              <a:spLocks/>
            </p:cNvSpPr>
            <p:nvPr/>
          </p:nvSpPr>
          <p:spPr bwMode="auto">
            <a:xfrm>
              <a:off x="5140325" y="3416300"/>
              <a:ext cx="431800" cy="379413"/>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0" name="Freeform 63"/>
            <p:cNvSpPr>
              <a:spLocks/>
            </p:cNvSpPr>
            <p:nvPr/>
          </p:nvSpPr>
          <p:spPr bwMode="auto">
            <a:xfrm>
              <a:off x="4618037" y="1657350"/>
              <a:ext cx="279400" cy="300038"/>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1" name="Freeform 64"/>
            <p:cNvSpPr>
              <a:spLocks/>
            </p:cNvSpPr>
            <p:nvPr/>
          </p:nvSpPr>
          <p:spPr bwMode="auto">
            <a:xfrm>
              <a:off x="2651125" y="5586413"/>
              <a:ext cx="84138" cy="38100"/>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2" name="Freeform 65"/>
            <p:cNvSpPr>
              <a:spLocks/>
            </p:cNvSpPr>
            <p:nvPr/>
          </p:nvSpPr>
          <p:spPr bwMode="auto">
            <a:xfrm>
              <a:off x="2592387" y="3719513"/>
              <a:ext cx="84138" cy="122238"/>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3" name="Freeform 66"/>
            <p:cNvSpPr>
              <a:spLocks/>
            </p:cNvSpPr>
            <p:nvPr/>
          </p:nvSpPr>
          <p:spPr bwMode="auto">
            <a:xfrm>
              <a:off x="4408487" y="2493962"/>
              <a:ext cx="26988" cy="523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4" name="Freeform 67"/>
            <p:cNvSpPr>
              <a:spLocks/>
            </p:cNvSpPr>
            <p:nvPr/>
          </p:nvSpPr>
          <p:spPr bwMode="auto">
            <a:xfrm>
              <a:off x="4064000" y="2230437"/>
              <a:ext cx="323850" cy="28416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5" name="Freeform 68"/>
            <p:cNvSpPr>
              <a:spLocks/>
            </p:cNvSpPr>
            <p:nvPr/>
          </p:nvSpPr>
          <p:spPr bwMode="auto">
            <a:xfrm>
              <a:off x="4438650" y="3832225"/>
              <a:ext cx="163513" cy="207963"/>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6" name="Freeform 69"/>
            <p:cNvSpPr>
              <a:spLocks/>
            </p:cNvSpPr>
            <p:nvPr/>
          </p:nvSpPr>
          <p:spPr bwMode="auto">
            <a:xfrm>
              <a:off x="3995737" y="2101850"/>
              <a:ext cx="47625" cy="412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7" name="Freeform 70"/>
            <p:cNvSpPr>
              <a:spLocks/>
            </p:cNvSpPr>
            <p:nvPr/>
          </p:nvSpPr>
          <p:spPr bwMode="auto">
            <a:xfrm>
              <a:off x="4033837" y="1995487"/>
              <a:ext cx="190500" cy="273050"/>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8" name="Freeform 71"/>
            <p:cNvSpPr>
              <a:spLocks/>
            </p:cNvSpPr>
            <p:nvPr/>
          </p:nvSpPr>
          <p:spPr bwMode="auto">
            <a:xfrm>
              <a:off x="5237162" y="2474912"/>
              <a:ext cx="190500" cy="8255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9" name="Freeform 72"/>
            <p:cNvSpPr>
              <a:spLocks/>
            </p:cNvSpPr>
            <p:nvPr/>
          </p:nvSpPr>
          <p:spPr bwMode="auto">
            <a:xfrm>
              <a:off x="4087812" y="3543300"/>
              <a:ext cx="125413" cy="209550"/>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0" name="Freeform 73"/>
            <p:cNvSpPr>
              <a:spLocks/>
            </p:cNvSpPr>
            <p:nvPr/>
          </p:nvSpPr>
          <p:spPr bwMode="auto">
            <a:xfrm>
              <a:off x="3743325" y="3494087"/>
              <a:ext cx="211138" cy="174625"/>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1" name="Freeform 74"/>
            <p:cNvSpPr>
              <a:spLocks/>
            </p:cNvSpPr>
            <p:nvPr/>
          </p:nvSpPr>
          <p:spPr bwMode="auto">
            <a:xfrm>
              <a:off x="3694112" y="3451225"/>
              <a:ext cx="87313" cy="25400"/>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2" name="Freeform 75"/>
            <p:cNvSpPr>
              <a:spLocks/>
            </p:cNvSpPr>
            <p:nvPr/>
          </p:nvSpPr>
          <p:spPr bwMode="auto">
            <a:xfrm>
              <a:off x="3698875" y="3492500"/>
              <a:ext cx="85725" cy="52388"/>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3" name="Freeform 76"/>
            <p:cNvSpPr>
              <a:spLocks/>
            </p:cNvSpPr>
            <p:nvPr/>
          </p:nvSpPr>
          <p:spPr bwMode="auto">
            <a:xfrm>
              <a:off x="4452937" y="3833813"/>
              <a:ext cx="58738" cy="4127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4" name="Freeform 77"/>
            <p:cNvSpPr>
              <a:spLocks/>
            </p:cNvSpPr>
            <p:nvPr/>
          </p:nvSpPr>
          <p:spPr bwMode="auto">
            <a:xfrm>
              <a:off x="4827587" y="2732087"/>
              <a:ext cx="76200" cy="254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5" name="Freeform 78"/>
            <p:cNvSpPr>
              <a:spLocks/>
            </p:cNvSpPr>
            <p:nvPr/>
          </p:nvSpPr>
          <p:spPr bwMode="auto">
            <a:xfrm>
              <a:off x="4724400" y="2532062"/>
              <a:ext cx="166688" cy="176213"/>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6" name="Freeform 79"/>
            <p:cNvSpPr>
              <a:spLocks/>
            </p:cNvSpPr>
            <p:nvPr/>
          </p:nvSpPr>
          <p:spPr bwMode="auto">
            <a:xfrm>
              <a:off x="2809875" y="1341437"/>
              <a:ext cx="1154113" cy="609600"/>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7" name="Freeform 80"/>
            <p:cNvSpPr>
              <a:spLocks/>
            </p:cNvSpPr>
            <p:nvPr/>
          </p:nvSpPr>
          <p:spPr bwMode="auto">
            <a:xfrm>
              <a:off x="1516062" y="3321050"/>
              <a:ext cx="119063" cy="134938"/>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8" name="Freeform 81"/>
            <p:cNvSpPr>
              <a:spLocks/>
            </p:cNvSpPr>
            <p:nvPr/>
          </p:nvSpPr>
          <p:spPr bwMode="auto">
            <a:xfrm>
              <a:off x="2393950" y="3633788"/>
              <a:ext cx="139700" cy="233363"/>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39" name="Freeform 82"/>
            <p:cNvSpPr>
              <a:spLocks/>
            </p:cNvSpPr>
            <p:nvPr/>
          </p:nvSpPr>
          <p:spPr bwMode="auto">
            <a:xfrm>
              <a:off x="1598612" y="3381375"/>
              <a:ext cx="180975" cy="100013"/>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0" name="Freeform 83"/>
            <p:cNvSpPr>
              <a:spLocks/>
            </p:cNvSpPr>
            <p:nvPr/>
          </p:nvSpPr>
          <p:spPr bwMode="auto">
            <a:xfrm>
              <a:off x="4538662" y="2379662"/>
              <a:ext cx="149225" cy="130175"/>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1" name="Freeform 84"/>
            <p:cNvSpPr>
              <a:spLocks/>
            </p:cNvSpPr>
            <p:nvPr/>
          </p:nvSpPr>
          <p:spPr bwMode="auto">
            <a:xfrm>
              <a:off x="2041525" y="3252787"/>
              <a:ext cx="85725" cy="61913"/>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2" name="Freeform 85"/>
            <p:cNvSpPr>
              <a:spLocks/>
            </p:cNvSpPr>
            <p:nvPr/>
          </p:nvSpPr>
          <p:spPr bwMode="auto">
            <a:xfrm>
              <a:off x="4600575" y="2311400"/>
              <a:ext cx="165100" cy="9207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3" name="Freeform 86"/>
            <p:cNvSpPr>
              <a:spLocks noEditPoints="1"/>
            </p:cNvSpPr>
            <p:nvPr/>
          </p:nvSpPr>
          <p:spPr bwMode="auto">
            <a:xfrm>
              <a:off x="6958012" y="3729038"/>
              <a:ext cx="1335088" cy="522288"/>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4" name="Freeform 87"/>
            <p:cNvSpPr>
              <a:spLocks/>
            </p:cNvSpPr>
            <p:nvPr/>
          </p:nvSpPr>
          <p:spPr bwMode="auto">
            <a:xfrm>
              <a:off x="6121400" y="2738437"/>
              <a:ext cx="800100" cy="908050"/>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5" name="Freeform 88"/>
            <p:cNvSpPr>
              <a:spLocks/>
            </p:cNvSpPr>
            <p:nvPr/>
          </p:nvSpPr>
          <p:spPr bwMode="auto">
            <a:xfrm>
              <a:off x="3932237" y="2103437"/>
              <a:ext cx="100013" cy="109538"/>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6" name="Freeform 89"/>
            <p:cNvSpPr>
              <a:spLocks/>
            </p:cNvSpPr>
            <p:nvPr/>
          </p:nvSpPr>
          <p:spPr bwMode="auto">
            <a:xfrm>
              <a:off x="5370512" y="2600325"/>
              <a:ext cx="598488" cy="481013"/>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7" name="Freeform 90"/>
            <p:cNvSpPr>
              <a:spLocks/>
            </p:cNvSpPr>
            <p:nvPr/>
          </p:nvSpPr>
          <p:spPr bwMode="auto">
            <a:xfrm>
              <a:off x="5254625" y="2676525"/>
              <a:ext cx="285750" cy="273050"/>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8" name="Freeform 91"/>
            <p:cNvSpPr>
              <a:spLocks/>
            </p:cNvSpPr>
            <p:nvPr/>
          </p:nvSpPr>
          <p:spPr bwMode="auto">
            <a:xfrm>
              <a:off x="3646487" y="1758950"/>
              <a:ext cx="234950" cy="889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9" name="Freeform 92"/>
            <p:cNvSpPr>
              <a:spLocks/>
            </p:cNvSpPr>
            <p:nvPr/>
          </p:nvSpPr>
          <p:spPr bwMode="auto">
            <a:xfrm>
              <a:off x="5135562" y="2811462"/>
              <a:ext cx="38100" cy="125413"/>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0" name="Freeform 93"/>
            <p:cNvSpPr>
              <a:spLocks/>
            </p:cNvSpPr>
            <p:nvPr/>
          </p:nvSpPr>
          <p:spPr bwMode="auto">
            <a:xfrm>
              <a:off x="4519612" y="2649537"/>
              <a:ext cx="82550" cy="523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1" name="Freeform 94"/>
            <p:cNvSpPr>
              <a:spLocks/>
            </p:cNvSpPr>
            <p:nvPr/>
          </p:nvSpPr>
          <p:spPr bwMode="auto">
            <a:xfrm>
              <a:off x="4400550" y="2551112"/>
              <a:ext cx="44450" cy="762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2" name="Freeform 95"/>
            <p:cNvSpPr>
              <a:spLocks/>
            </p:cNvSpPr>
            <p:nvPr/>
          </p:nvSpPr>
          <p:spPr bwMode="auto">
            <a:xfrm>
              <a:off x="4359275" y="2360612"/>
              <a:ext cx="319088" cy="298450"/>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3" name="Freeform 96"/>
            <p:cNvSpPr>
              <a:spLocks/>
            </p:cNvSpPr>
            <p:nvPr/>
          </p:nvSpPr>
          <p:spPr bwMode="auto">
            <a:xfrm>
              <a:off x="1930400" y="3298825"/>
              <a:ext cx="60325" cy="2698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4" name="Freeform 97"/>
            <p:cNvSpPr>
              <a:spLocks/>
            </p:cNvSpPr>
            <p:nvPr/>
          </p:nvSpPr>
          <p:spPr bwMode="auto">
            <a:xfrm>
              <a:off x="5159375" y="2808287"/>
              <a:ext cx="111125" cy="13811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5" name="Freeform 98"/>
            <p:cNvSpPr>
              <a:spLocks/>
            </p:cNvSpPr>
            <p:nvPr/>
          </p:nvSpPr>
          <p:spPr bwMode="auto">
            <a:xfrm>
              <a:off x="7839075" y="2776537"/>
              <a:ext cx="60325" cy="5397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6" name="Freeform 99"/>
            <p:cNvSpPr>
              <a:spLocks/>
            </p:cNvSpPr>
            <p:nvPr/>
          </p:nvSpPr>
          <p:spPr bwMode="auto">
            <a:xfrm>
              <a:off x="7759700" y="2546350"/>
              <a:ext cx="276225" cy="339725"/>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7" name="Freeform 100"/>
            <p:cNvSpPr>
              <a:spLocks/>
            </p:cNvSpPr>
            <p:nvPr/>
          </p:nvSpPr>
          <p:spPr bwMode="auto">
            <a:xfrm>
              <a:off x="7885112" y="2409825"/>
              <a:ext cx="142875" cy="130175"/>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8" name="Freeform 101"/>
            <p:cNvSpPr>
              <a:spLocks/>
            </p:cNvSpPr>
            <p:nvPr/>
          </p:nvSpPr>
          <p:spPr bwMode="auto">
            <a:xfrm>
              <a:off x="5372100" y="2095500"/>
              <a:ext cx="1035050" cy="474663"/>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59" name="Freeform 102"/>
            <p:cNvSpPr>
              <a:spLocks/>
            </p:cNvSpPr>
            <p:nvPr/>
          </p:nvSpPr>
          <p:spPr bwMode="auto">
            <a:xfrm>
              <a:off x="5170487" y="3727450"/>
              <a:ext cx="231775" cy="336550"/>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0" name="Freeform 103"/>
            <p:cNvSpPr>
              <a:spLocks/>
            </p:cNvSpPr>
            <p:nvPr/>
          </p:nvSpPr>
          <p:spPr bwMode="auto">
            <a:xfrm>
              <a:off x="6049962" y="2484437"/>
              <a:ext cx="263525" cy="130175"/>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1" name="Freeform 104"/>
            <p:cNvSpPr>
              <a:spLocks/>
            </p:cNvSpPr>
            <p:nvPr/>
          </p:nvSpPr>
          <p:spPr bwMode="auto">
            <a:xfrm>
              <a:off x="7143750" y="3429000"/>
              <a:ext cx="153988" cy="134938"/>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2" name="Freeform 105"/>
            <p:cNvSpPr>
              <a:spLocks/>
            </p:cNvSpPr>
            <p:nvPr/>
          </p:nvSpPr>
          <p:spPr bwMode="auto">
            <a:xfrm>
              <a:off x="7607300" y="2636837"/>
              <a:ext cx="122238" cy="13811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3" name="Freeform 106"/>
            <p:cNvSpPr>
              <a:spLocks/>
            </p:cNvSpPr>
            <p:nvPr/>
          </p:nvSpPr>
          <p:spPr bwMode="auto">
            <a:xfrm>
              <a:off x="4714875" y="2484437"/>
              <a:ext cx="44450" cy="46038"/>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4" name="Freeform 107"/>
            <p:cNvSpPr>
              <a:spLocks/>
            </p:cNvSpPr>
            <p:nvPr/>
          </p:nvSpPr>
          <p:spPr bwMode="auto">
            <a:xfrm>
              <a:off x="5487987" y="2917825"/>
              <a:ext cx="53975" cy="5080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5" name="Freeform 108"/>
            <p:cNvSpPr>
              <a:spLocks/>
            </p:cNvSpPr>
            <p:nvPr/>
          </p:nvSpPr>
          <p:spPr bwMode="auto">
            <a:xfrm>
              <a:off x="7048500" y="3168650"/>
              <a:ext cx="239713" cy="282575"/>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6" name="Freeform 109"/>
            <p:cNvSpPr>
              <a:spLocks/>
            </p:cNvSpPr>
            <p:nvPr/>
          </p:nvSpPr>
          <p:spPr bwMode="auto">
            <a:xfrm>
              <a:off x="5153025" y="2767012"/>
              <a:ext cx="38100" cy="5080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7" name="Freeform 110"/>
            <p:cNvSpPr>
              <a:spLocks/>
            </p:cNvSpPr>
            <p:nvPr/>
          </p:nvSpPr>
          <p:spPr bwMode="auto">
            <a:xfrm>
              <a:off x="3849687" y="3627438"/>
              <a:ext cx="112713" cy="138113"/>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8" name="Freeform 111"/>
            <p:cNvSpPr>
              <a:spLocks/>
            </p:cNvSpPr>
            <p:nvPr/>
          </p:nvSpPr>
          <p:spPr bwMode="auto">
            <a:xfrm>
              <a:off x="4445000" y="2816225"/>
              <a:ext cx="454025" cy="447675"/>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69" name="Freeform 112"/>
            <p:cNvSpPr>
              <a:spLocks/>
            </p:cNvSpPr>
            <p:nvPr/>
          </p:nvSpPr>
          <p:spPr bwMode="auto">
            <a:xfrm>
              <a:off x="6500812" y="3584575"/>
              <a:ext cx="61913" cy="127000"/>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0" name="Freeform 113"/>
            <p:cNvSpPr>
              <a:spLocks/>
            </p:cNvSpPr>
            <p:nvPr/>
          </p:nvSpPr>
          <p:spPr bwMode="auto">
            <a:xfrm>
              <a:off x="4937125" y="4854575"/>
              <a:ext cx="66675" cy="6508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1" name="Freeform 114"/>
            <p:cNvSpPr>
              <a:spLocks/>
            </p:cNvSpPr>
            <p:nvPr/>
          </p:nvSpPr>
          <p:spPr bwMode="auto">
            <a:xfrm>
              <a:off x="4691062" y="2065337"/>
              <a:ext cx="139700" cy="7620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2" name="Freeform 115"/>
            <p:cNvSpPr>
              <a:spLocks/>
            </p:cNvSpPr>
            <p:nvPr/>
          </p:nvSpPr>
          <p:spPr bwMode="auto">
            <a:xfrm>
              <a:off x="4325937" y="2262187"/>
              <a:ext cx="14288" cy="22225"/>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3" name="Freeform 116"/>
            <p:cNvSpPr>
              <a:spLocks/>
            </p:cNvSpPr>
            <p:nvPr/>
          </p:nvSpPr>
          <p:spPr bwMode="auto">
            <a:xfrm>
              <a:off x="4689475" y="2014537"/>
              <a:ext cx="173038" cy="74613"/>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4" name="Freeform 117"/>
            <p:cNvSpPr>
              <a:spLocks/>
            </p:cNvSpPr>
            <p:nvPr/>
          </p:nvSpPr>
          <p:spPr bwMode="auto">
            <a:xfrm>
              <a:off x="3695700" y="2730500"/>
              <a:ext cx="455613" cy="471488"/>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5" name="Freeform 118"/>
            <p:cNvSpPr>
              <a:spLocks/>
            </p:cNvSpPr>
            <p:nvPr/>
          </p:nvSpPr>
          <p:spPr bwMode="auto">
            <a:xfrm>
              <a:off x="4865687" y="2316162"/>
              <a:ext cx="95250" cy="96838"/>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6" name="Freeform 119"/>
            <p:cNvSpPr>
              <a:spLocks/>
            </p:cNvSpPr>
            <p:nvPr/>
          </p:nvSpPr>
          <p:spPr bwMode="auto">
            <a:xfrm>
              <a:off x="5416550" y="4306888"/>
              <a:ext cx="223838" cy="446088"/>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7" name="Freeform 120"/>
            <p:cNvSpPr>
              <a:spLocks/>
            </p:cNvSpPr>
            <p:nvPr/>
          </p:nvSpPr>
          <p:spPr bwMode="auto">
            <a:xfrm>
              <a:off x="935037" y="2830512"/>
              <a:ext cx="765175" cy="598488"/>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8" name="Freeform 121"/>
            <p:cNvSpPr>
              <a:spLocks/>
            </p:cNvSpPr>
            <p:nvPr/>
          </p:nvSpPr>
          <p:spPr bwMode="auto">
            <a:xfrm>
              <a:off x="4727575" y="2516187"/>
              <a:ext cx="66675" cy="4762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79" name="Freeform 122"/>
            <p:cNvSpPr>
              <a:spLocks/>
            </p:cNvSpPr>
            <p:nvPr/>
          </p:nvSpPr>
          <p:spPr bwMode="auto">
            <a:xfrm>
              <a:off x="3830637" y="3086100"/>
              <a:ext cx="474663" cy="490538"/>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0" name="Freeform 123"/>
            <p:cNvSpPr>
              <a:spLocks/>
            </p:cNvSpPr>
            <p:nvPr/>
          </p:nvSpPr>
          <p:spPr bwMode="auto">
            <a:xfrm>
              <a:off x="6819900" y="2974975"/>
              <a:ext cx="254000" cy="60642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1" name="Freeform 124"/>
            <p:cNvSpPr>
              <a:spLocks/>
            </p:cNvSpPr>
            <p:nvPr/>
          </p:nvSpPr>
          <p:spPr bwMode="auto">
            <a:xfrm>
              <a:off x="4672012" y="2476500"/>
              <a:ext cx="49213" cy="5397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2" name="Freeform 125"/>
            <p:cNvSpPr>
              <a:spLocks/>
            </p:cNvSpPr>
            <p:nvPr/>
          </p:nvSpPr>
          <p:spPr bwMode="auto">
            <a:xfrm>
              <a:off x="6416675" y="2201862"/>
              <a:ext cx="865188" cy="338138"/>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3" name="Freeform 126"/>
            <p:cNvSpPr>
              <a:spLocks/>
            </p:cNvSpPr>
            <p:nvPr/>
          </p:nvSpPr>
          <p:spPr bwMode="auto">
            <a:xfrm>
              <a:off x="5054600" y="4249738"/>
              <a:ext cx="306388" cy="541338"/>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4" name="Freeform 127"/>
            <p:cNvSpPr>
              <a:spLocks/>
            </p:cNvSpPr>
            <p:nvPr/>
          </p:nvSpPr>
          <p:spPr bwMode="auto">
            <a:xfrm>
              <a:off x="3694112" y="3005137"/>
              <a:ext cx="347663" cy="422275"/>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5" name="Freeform 128"/>
            <p:cNvSpPr>
              <a:spLocks/>
            </p:cNvSpPr>
            <p:nvPr/>
          </p:nvSpPr>
          <p:spPr bwMode="auto">
            <a:xfrm>
              <a:off x="5127625" y="4213225"/>
              <a:ext cx="85725" cy="249238"/>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6" name="Freeform 129"/>
            <p:cNvSpPr>
              <a:spLocks noEditPoints="1"/>
            </p:cNvSpPr>
            <p:nvPr/>
          </p:nvSpPr>
          <p:spPr bwMode="auto">
            <a:xfrm>
              <a:off x="7096125" y="3681413"/>
              <a:ext cx="557213" cy="201613"/>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7" name="Freeform 130"/>
            <p:cNvSpPr>
              <a:spLocks/>
            </p:cNvSpPr>
            <p:nvPr/>
          </p:nvSpPr>
          <p:spPr bwMode="auto">
            <a:xfrm>
              <a:off x="4519612" y="4467225"/>
              <a:ext cx="384175" cy="400050"/>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8" name="Freeform 131"/>
            <p:cNvSpPr>
              <a:spLocks/>
            </p:cNvSpPr>
            <p:nvPr/>
          </p:nvSpPr>
          <p:spPr bwMode="auto">
            <a:xfrm>
              <a:off x="8882062" y="4572000"/>
              <a:ext cx="68263" cy="76200"/>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9" name="Freeform 132"/>
            <p:cNvSpPr>
              <a:spLocks/>
            </p:cNvSpPr>
            <p:nvPr/>
          </p:nvSpPr>
          <p:spPr bwMode="auto">
            <a:xfrm>
              <a:off x="4191000" y="3135312"/>
              <a:ext cx="446088" cy="388938"/>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0" name="Freeform 133"/>
            <p:cNvSpPr>
              <a:spLocks/>
            </p:cNvSpPr>
            <p:nvPr/>
          </p:nvSpPr>
          <p:spPr bwMode="auto">
            <a:xfrm>
              <a:off x="4260850" y="3451225"/>
              <a:ext cx="342900" cy="317500"/>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1" name="Freeform 134"/>
            <p:cNvSpPr>
              <a:spLocks/>
            </p:cNvSpPr>
            <p:nvPr/>
          </p:nvSpPr>
          <p:spPr bwMode="auto">
            <a:xfrm>
              <a:off x="1643062" y="3413125"/>
              <a:ext cx="136525" cy="14287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2" name="Freeform 135"/>
            <p:cNvSpPr>
              <a:spLocks/>
            </p:cNvSpPr>
            <p:nvPr/>
          </p:nvSpPr>
          <p:spPr bwMode="auto">
            <a:xfrm>
              <a:off x="4265612" y="2155825"/>
              <a:ext cx="92075" cy="85725"/>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3" name="Freeform 136"/>
            <p:cNvSpPr>
              <a:spLocks/>
            </p:cNvSpPr>
            <p:nvPr/>
          </p:nvSpPr>
          <p:spPr bwMode="auto">
            <a:xfrm>
              <a:off x="4295775" y="1628775"/>
              <a:ext cx="539750" cy="38258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4" name="Freeform 137"/>
            <p:cNvSpPr>
              <a:spLocks/>
            </p:cNvSpPr>
            <p:nvPr/>
          </p:nvSpPr>
          <p:spPr bwMode="auto">
            <a:xfrm>
              <a:off x="4570412" y="1447800"/>
              <a:ext cx="76200" cy="238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5" name="Freeform 138"/>
            <p:cNvSpPr>
              <a:spLocks/>
            </p:cNvSpPr>
            <p:nvPr/>
          </p:nvSpPr>
          <p:spPr bwMode="auto">
            <a:xfrm>
              <a:off x="4373562" y="1412875"/>
              <a:ext cx="206375" cy="746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6" name="Freeform 139"/>
            <p:cNvSpPr>
              <a:spLocks/>
            </p:cNvSpPr>
            <p:nvPr/>
          </p:nvSpPr>
          <p:spPr bwMode="auto">
            <a:xfrm>
              <a:off x="4495800" y="1400175"/>
              <a:ext cx="184150" cy="269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7" name="Freeform 140"/>
            <p:cNvSpPr>
              <a:spLocks/>
            </p:cNvSpPr>
            <p:nvPr/>
          </p:nvSpPr>
          <p:spPr bwMode="auto">
            <a:xfrm>
              <a:off x="6429375" y="2906712"/>
              <a:ext cx="241300" cy="131763"/>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8" name="Freeform 141"/>
            <p:cNvSpPr>
              <a:spLocks noEditPoints="1"/>
            </p:cNvSpPr>
            <p:nvPr/>
          </p:nvSpPr>
          <p:spPr bwMode="auto">
            <a:xfrm>
              <a:off x="8512175" y="5045075"/>
              <a:ext cx="517525" cy="398463"/>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9" name="Freeform 142"/>
            <p:cNvSpPr>
              <a:spLocks/>
            </p:cNvSpPr>
            <p:nvPr/>
          </p:nvSpPr>
          <p:spPr bwMode="auto">
            <a:xfrm>
              <a:off x="5675312" y="3087687"/>
              <a:ext cx="212725" cy="273050"/>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0" name="Freeform 143"/>
            <p:cNvSpPr>
              <a:spLocks/>
            </p:cNvSpPr>
            <p:nvPr/>
          </p:nvSpPr>
          <p:spPr bwMode="auto">
            <a:xfrm>
              <a:off x="5884862" y="2686050"/>
              <a:ext cx="430213" cy="441325"/>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1" name="Freeform 144"/>
            <p:cNvSpPr>
              <a:spLocks/>
            </p:cNvSpPr>
            <p:nvPr/>
          </p:nvSpPr>
          <p:spPr bwMode="auto">
            <a:xfrm>
              <a:off x="1768475" y="3592513"/>
              <a:ext cx="166688" cy="77788"/>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2" name="Freeform 145"/>
            <p:cNvSpPr>
              <a:spLocks/>
            </p:cNvSpPr>
            <p:nvPr/>
          </p:nvSpPr>
          <p:spPr bwMode="auto">
            <a:xfrm>
              <a:off x="1809750" y="3911600"/>
              <a:ext cx="384175" cy="603250"/>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3" name="Freeform 146"/>
            <p:cNvSpPr>
              <a:spLocks noEditPoints="1"/>
            </p:cNvSpPr>
            <p:nvPr/>
          </p:nvSpPr>
          <p:spPr bwMode="auto">
            <a:xfrm>
              <a:off x="7589837" y="3298825"/>
              <a:ext cx="274638" cy="425450"/>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4" name="Freeform 147"/>
            <p:cNvSpPr>
              <a:spLocks/>
            </p:cNvSpPr>
            <p:nvPr/>
          </p:nvSpPr>
          <p:spPr bwMode="auto">
            <a:xfrm>
              <a:off x="8683625" y="4075113"/>
              <a:ext cx="41275" cy="61913"/>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5" name="Freeform 148"/>
            <p:cNvSpPr>
              <a:spLocks/>
            </p:cNvSpPr>
            <p:nvPr/>
          </p:nvSpPr>
          <p:spPr bwMode="auto">
            <a:xfrm>
              <a:off x="8502650" y="4046538"/>
              <a:ext cx="119063" cy="71438"/>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6" name="Freeform 149"/>
            <p:cNvSpPr>
              <a:spLocks/>
            </p:cNvSpPr>
            <p:nvPr/>
          </p:nvSpPr>
          <p:spPr bwMode="auto">
            <a:xfrm>
              <a:off x="8281987" y="3994150"/>
              <a:ext cx="279400" cy="266700"/>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7" name="Freeform 150"/>
            <p:cNvSpPr>
              <a:spLocks/>
            </p:cNvSpPr>
            <p:nvPr/>
          </p:nvSpPr>
          <p:spPr bwMode="auto">
            <a:xfrm>
              <a:off x="8575675" y="3990975"/>
              <a:ext cx="69850" cy="74613"/>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8" name="Freeform 151"/>
            <p:cNvSpPr>
              <a:spLocks/>
            </p:cNvSpPr>
            <p:nvPr/>
          </p:nvSpPr>
          <p:spPr bwMode="auto">
            <a:xfrm>
              <a:off x="4530725" y="2112962"/>
              <a:ext cx="257175" cy="185738"/>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9" name="Freeform 152"/>
            <p:cNvSpPr>
              <a:spLocks/>
            </p:cNvSpPr>
            <p:nvPr/>
          </p:nvSpPr>
          <p:spPr bwMode="auto">
            <a:xfrm>
              <a:off x="2249487" y="3298825"/>
              <a:ext cx="47625" cy="17463"/>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0" name="Freeform 153"/>
            <p:cNvSpPr>
              <a:spLocks/>
            </p:cNvSpPr>
            <p:nvPr/>
          </p:nvSpPr>
          <p:spPr bwMode="auto">
            <a:xfrm>
              <a:off x="7521575" y="2493962"/>
              <a:ext cx="134938" cy="174625"/>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1" name="Freeform 154"/>
            <p:cNvSpPr>
              <a:spLocks/>
            </p:cNvSpPr>
            <p:nvPr/>
          </p:nvSpPr>
          <p:spPr bwMode="auto">
            <a:xfrm>
              <a:off x="3924300" y="2516187"/>
              <a:ext cx="87313" cy="179388"/>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2" name="Freeform 155"/>
            <p:cNvSpPr>
              <a:spLocks/>
            </p:cNvSpPr>
            <p:nvPr/>
          </p:nvSpPr>
          <p:spPr bwMode="auto">
            <a:xfrm>
              <a:off x="2393950" y="4546600"/>
              <a:ext cx="247650" cy="271463"/>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3" name="Freeform 156"/>
            <p:cNvSpPr>
              <a:spLocks/>
            </p:cNvSpPr>
            <p:nvPr/>
          </p:nvSpPr>
          <p:spPr bwMode="auto">
            <a:xfrm>
              <a:off x="5153025" y="2836862"/>
              <a:ext cx="17463" cy="38100"/>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4" name="Freeform 157"/>
            <p:cNvSpPr>
              <a:spLocks/>
            </p:cNvSpPr>
            <p:nvPr/>
          </p:nvSpPr>
          <p:spPr bwMode="auto">
            <a:xfrm>
              <a:off x="5618162" y="3048000"/>
              <a:ext cx="26988" cy="5080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5" name="Freeform 158"/>
            <p:cNvSpPr>
              <a:spLocks/>
            </p:cNvSpPr>
            <p:nvPr/>
          </p:nvSpPr>
          <p:spPr bwMode="auto">
            <a:xfrm>
              <a:off x="4706937" y="2324100"/>
              <a:ext cx="250825" cy="147638"/>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6" name="Freeform 159"/>
            <p:cNvSpPr>
              <a:spLocks/>
            </p:cNvSpPr>
            <p:nvPr/>
          </p:nvSpPr>
          <p:spPr bwMode="auto">
            <a:xfrm>
              <a:off x="7673975" y="2127250"/>
              <a:ext cx="238125" cy="269875"/>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7" name="Freeform 160"/>
            <p:cNvSpPr>
              <a:spLocks/>
            </p:cNvSpPr>
            <p:nvPr/>
          </p:nvSpPr>
          <p:spPr bwMode="auto">
            <a:xfrm>
              <a:off x="4664075" y="2101850"/>
              <a:ext cx="76200" cy="269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8" name="Freeform 161"/>
            <p:cNvSpPr>
              <a:spLocks/>
            </p:cNvSpPr>
            <p:nvPr/>
          </p:nvSpPr>
          <p:spPr bwMode="auto">
            <a:xfrm>
              <a:off x="6980237" y="1558925"/>
              <a:ext cx="80963" cy="174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9" name="Freeform 162"/>
            <p:cNvSpPr>
              <a:spLocks/>
            </p:cNvSpPr>
            <p:nvPr/>
          </p:nvSpPr>
          <p:spPr bwMode="auto">
            <a:xfrm>
              <a:off x="7024687" y="1517650"/>
              <a:ext cx="101600" cy="206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0" name="Freeform 163"/>
            <p:cNvSpPr>
              <a:spLocks/>
            </p:cNvSpPr>
            <p:nvPr/>
          </p:nvSpPr>
          <p:spPr bwMode="auto">
            <a:xfrm>
              <a:off x="6835775" y="1501775"/>
              <a:ext cx="176213" cy="381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1" name="Freeform 164"/>
            <p:cNvSpPr>
              <a:spLocks/>
            </p:cNvSpPr>
            <p:nvPr/>
          </p:nvSpPr>
          <p:spPr bwMode="auto">
            <a:xfrm>
              <a:off x="5230812" y="1482725"/>
              <a:ext cx="268288" cy="16033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2" name="Freeform 165"/>
            <p:cNvSpPr>
              <a:spLocks/>
            </p:cNvSpPr>
            <p:nvPr/>
          </p:nvSpPr>
          <p:spPr bwMode="auto">
            <a:xfrm>
              <a:off x="6043612" y="1427162"/>
              <a:ext cx="98425" cy="333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3" name="Freeform 166"/>
            <p:cNvSpPr>
              <a:spLocks/>
            </p:cNvSpPr>
            <p:nvPr/>
          </p:nvSpPr>
          <p:spPr bwMode="auto">
            <a:xfrm>
              <a:off x="4989512" y="1393825"/>
              <a:ext cx="119063" cy="190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4" name="Freeform 167"/>
            <p:cNvSpPr>
              <a:spLocks/>
            </p:cNvSpPr>
            <p:nvPr/>
          </p:nvSpPr>
          <p:spPr bwMode="auto">
            <a:xfrm>
              <a:off x="5830887" y="1387475"/>
              <a:ext cx="198438" cy="539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5" name="Freeform 168"/>
            <p:cNvSpPr>
              <a:spLocks/>
            </p:cNvSpPr>
            <p:nvPr/>
          </p:nvSpPr>
          <p:spPr bwMode="auto">
            <a:xfrm>
              <a:off x="5029200" y="3946525"/>
              <a:ext cx="52388" cy="58738"/>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6" name="Freeform 169"/>
            <p:cNvSpPr>
              <a:spLocks/>
            </p:cNvSpPr>
            <p:nvPr/>
          </p:nvSpPr>
          <p:spPr bwMode="auto">
            <a:xfrm>
              <a:off x="3694112" y="2997200"/>
              <a:ext cx="244475" cy="219075"/>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7" name="Freeform 170"/>
            <p:cNvSpPr>
              <a:spLocks/>
            </p:cNvSpPr>
            <p:nvPr/>
          </p:nvSpPr>
          <p:spPr bwMode="auto">
            <a:xfrm>
              <a:off x="5156200" y="2849562"/>
              <a:ext cx="614363" cy="520700"/>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8" name="Freeform 171"/>
            <p:cNvSpPr>
              <a:spLocks/>
            </p:cNvSpPr>
            <p:nvPr/>
          </p:nvSpPr>
          <p:spPr bwMode="auto">
            <a:xfrm>
              <a:off x="4818062" y="3182937"/>
              <a:ext cx="468313" cy="441325"/>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9" name="Freeform 172"/>
            <p:cNvSpPr>
              <a:spLocks/>
            </p:cNvSpPr>
            <p:nvPr/>
          </p:nvSpPr>
          <p:spPr bwMode="auto">
            <a:xfrm>
              <a:off x="4876800" y="3505200"/>
              <a:ext cx="333375" cy="288925"/>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0" name="Freeform 173"/>
            <p:cNvSpPr>
              <a:spLocks/>
            </p:cNvSpPr>
            <p:nvPr/>
          </p:nvSpPr>
          <p:spPr bwMode="auto">
            <a:xfrm>
              <a:off x="3671887" y="3362325"/>
              <a:ext cx="177800" cy="139700"/>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1" name="Freeform 174"/>
            <p:cNvSpPr>
              <a:spLocks/>
            </p:cNvSpPr>
            <p:nvPr/>
          </p:nvSpPr>
          <p:spPr bwMode="auto">
            <a:xfrm>
              <a:off x="8866187" y="4246563"/>
              <a:ext cx="28575" cy="19050"/>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2" name="Freeform 175"/>
            <p:cNvSpPr>
              <a:spLocks/>
            </p:cNvSpPr>
            <p:nvPr/>
          </p:nvSpPr>
          <p:spPr bwMode="auto">
            <a:xfrm>
              <a:off x="8820150" y="4214813"/>
              <a:ext cx="34925" cy="20638"/>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3" name="Freeform 176"/>
            <p:cNvSpPr>
              <a:spLocks/>
            </p:cNvSpPr>
            <p:nvPr/>
          </p:nvSpPr>
          <p:spPr bwMode="auto">
            <a:xfrm>
              <a:off x="8851900" y="4183063"/>
              <a:ext cx="26988" cy="4921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4" name="Freeform 177"/>
            <p:cNvSpPr>
              <a:spLocks/>
            </p:cNvSpPr>
            <p:nvPr/>
          </p:nvSpPr>
          <p:spPr bwMode="auto">
            <a:xfrm>
              <a:off x="8786812" y="4151313"/>
              <a:ext cx="46038" cy="3968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5" name="Freeform 178"/>
            <p:cNvSpPr>
              <a:spLocks/>
            </p:cNvSpPr>
            <p:nvPr/>
          </p:nvSpPr>
          <p:spPr bwMode="auto">
            <a:xfrm>
              <a:off x="8737600" y="4125913"/>
              <a:ext cx="28575" cy="26988"/>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6" name="Freeform 179"/>
            <p:cNvSpPr>
              <a:spLocks/>
            </p:cNvSpPr>
            <p:nvPr/>
          </p:nvSpPr>
          <p:spPr bwMode="auto">
            <a:xfrm>
              <a:off x="3797300" y="3578225"/>
              <a:ext cx="87313" cy="107950"/>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7" name="Freeform 180"/>
            <p:cNvSpPr>
              <a:spLocks/>
            </p:cNvSpPr>
            <p:nvPr/>
          </p:nvSpPr>
          <p:spPr bwMode="auto">
            <a:xfrm>
              <a:off x="1574800" y="3433762"/>
              <a:ext cx="69850" cy="4127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8" name="Freeform 181"/>
            <p:cNvSpPr>
              <a:spLocks/>
            </p:cNvSpPr>
            <p:nvPr/>
          </p:nvSpPr>
          <p:spPr bwMode="auto">
            <a:xfrm>
              <a:off x="5418137" y="3530600"/>
              <a:ext cx="185738" cy="114300"/>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9" name="Freeform 182"/>
            <p:cNvSpPr>
              <a:spLocks/>
            </p:cNvSpPr>
            <p:nvPr/>
          </p:nvSpPr>
          <p:spPr bwMode="auto">
            <a:xfrm>
              <a:off x="5376862" y="3513137"/>
              <a:ext cx="287338" cy="450850"/>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0" name="Freeform 183"/>
            <p:cNvSpPr>
              <a:spLocks/>
            </p:cNvSpPr>
            <p:nvPr/>
          </p:nvSpPr>
          <p:spPr bwMode="auto">
            <a:xfrm>
              <a:off x="4672012" y="2390775"/>
              <a:ext cx="117475" cy="127000"/>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1" name="Freeform 184"/>
            <p:cNvSpPr>
              <a:spLocks/>
            </p:cNvSpPr>
            <p:nvPr/>
          </p:nvSpPr>
          <p:spPr bwMode="auto">
            <a:xfrm>
              <a:off x="2490787" y="3709988"/>
              <a:ext cx="119063" cy="139700"/>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2" name="Freeform 185"/>
            <p:cNvSpPr>
              <a:spLocks/>
            </p:cNvSpPr>
            <p:nvPr/>
          </p:nvSpPr>
          <p:spPr bwMode="auto">
            <a:xfrm>
              <a:off x="4614862" y="2281237"/>
              <a:ext cx="142875" cy="5715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3" name="Freeform 186"/>
            <p:cNvSpPr>
              <a:spLocks/>
            </p:cNvSpPr>
            <p:nvPr/>
          </p:nvSpPr>
          <p:spPr bwMode="auto">
            <a:xfrm>
              <a:off x="4538662" y="2368550"/>
              <a:ext cx="73025" cy="46038"/>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4" name="Freeform 187"/>
            <p:cNvSpPr>
              <a:spLocks/>
            </p:cNvSpPr>
            <p:nvPr/>
          </p:nvSpPr>
          <p:spPr bwMode="auto">
            <a:xfrm>
              <a:off x="4441825" y="1685925"/>
              <a:ext cx="263525" cy="411163"/>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5" name="Freeform 188"/>
            <p:cNvSpPr>
              <a:spLocks/>
            </p:cNvSpPr>
            <p:nvPr/>
          </p:nvSpPr>
          <p:spPr bwMode="auto">
            <a:xfrm>
              <a:off x="5048250" y="4754563"/>
              <a:ext cx="38100" cy="53975"/>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6" name="Freeform 189"/>
            <p:cNvSpPr>
              <a:spLocks/>
            </p:cNvSpPr>
            <p:nvPr/>
          </p:nvSpPr>
          <p:spPr bwMode="auto">
            <a:xfrm>
              <a:off x="5165725" y="2682875"/>
              <a:ext cx="168275" cy="160338"/>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7" name="Freeform 190"/>
            <p:cNvSpPr>
              <a:spLocks/>
            </p:cNvSpPr>
            <p:nvPr/>
          </p:nvSpPr>
          <p:spPr bwMode="auto">
            <a:xfrm>
              <a:off x="4573587" y="3136900"/>
              <a:ext cx="298450" cy="527050"/>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8" name="Freeform 191"/>
            <p:cNvSpPr>
              <a:spLocks/>
            </p:cNvSpPr>
            <p:nvPr/>
          </p:nvSpPr>
          <p:spPr bwMode="auto">
            <a:xfrm>
              <a:off x="4179887" y="3544888"/>
              <a:ext cx="55563" cy="168275"/>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9" name="Freeform 192"/>
            <p:cNvSpPr>
              <a:spLocks/>
            </p:cNvSpPr>
            <p:nvPr/>
          </p:nvSpPr>
          <p:spPr bwMode="auto">
            <a:xfrm>
              <a:off x="6980237" y="3235325"/>
              <a:ext cx="252413" cy="485775"/>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0" name="Freeform 193"/>
            <p:cNvSpPr>
              <a:spLocks/>
            </p:cNvSpPr>
            <p:nvPr/>
          </p:nvSpPr>
          <p:spPr bwMode="auto">
            <a:xfrm>
              <a:off x="6002337" y="2559050"/>
              <a:ext cx="219075" cy="139700"/>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1" name="Freeform 194"/>
            <p:cNvSpPr>
              <a:spLocks/>
            </p:cNvSpPr>
            <p:nvPr/>
          </p:nvSpPr>
          <p:spPr bwMode="auto">
            <a:xfrm>
              <a:off x="5580062" y="2501900"/>
              <a:ext cx="411163" cy="244475"/>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2" name="Freeform 195"/>
            <p:cNvSpPr>
              <a:spLocks/>
            </p:cNvSpPr>
            <p:nvPr/>
          </p:nvSpPr>
          <p:spPr bwMode="auto">
            <a:xfrm>
              <a:off x="7815262" y="4181475"/>
              <a:ext cx="69850" cy="36513"/>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3" name="Freeform 196"/>
            <p:cNvSpPr>
              <a:spLocks/>
            </p:cNvSpPr>
            <p:nvPr/>
          </p:nvSpPr>
          <p:spPr bwMode="auto">
            <a:xfrm>
              <a:off x="2382837" y="3549650"/>
              <a:ext cx="31750" cy="30163"/>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4" name="Freeform 197"/>
            <p:cNvSpPr>
              <a:spLocks/>
            </p:cNvSpPr>
            <p:nvPr/>
          </p:nvSpPr>
          <p:spPr bwMode="auto">
            <a:xfrm>
              <a:off x="4389437" y="2678112"/>
              <a:ext cx="111125" cy="231775"/>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5" name="Freeform 198"/>
            <p:cNvSpPr>
              <a:spLocks/>
            </p:cNvSpPr>
            <p:nvPr/>
          </p:nvSpPr>
          <p:spPr bwMode="auto">
            <a:xfrm>
              <a:off x="4886325" y="2524125"/>
              <a:ext cx="514350" cy="204788"/>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6" name="Freeform 199"/>
            <p:cNvSpPr>
              <a:spLocks/>
            </p:cNvSpPr>
            <p:nvPr/>
          </p:nvSpPr>
          <p:spPr bwMode="auto">
            <a:xfrm>
              <a:off x="4876800" y="2520950"/>
              <a:ext cx="79375" cy="6508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7" name="Freeform 200"/>
            <p:cNvSpPr>
              <a:spLocks/>
            </p:cNvSpPr>
            <p:nvPr/>
          </p:nvSpPr>
          <p:spPr bwMode="auto">
            <a:xfrm>
              <a:off x="7599362" y="3074987"/>
              <a:ext cx="39688" cy="109538"/>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8" name="Freeform 201"/>
            <p:cNvSpPr>
              <a:spLocks/>
            </p:cNvSpPr>
            <p:nvPr/>
          </p:nvSpPr>
          <p:spPr bwMode="auto">
            <a:xfrm>
              <a:off x="5037137" y="3940175"/>
              <a:ext cx="315913" cy="355600"/>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9" name="Freeform 202"/>
            <p:cNvSpPr>
              <a:spLocks/>
            </p:cNvSpPr>
            <p:nvPr/>
          </p:nvSpPr>
          <p:spPr bwMode="auto">
            <a:xfrm>
              <a:off x="5045075" y="3768725"/>
              <a:ext cx="158750" cy="18732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0" name="Freeform 203"/>
            <p:cNvSpPr>
              <a:spLocks/>
            </p:cNvSpPr>
            <p:nvPr/>
          </p:nvSpPr>
          <p:spPr bwMode="auto">
            <a:xfrm>
              <a:off x="4748212" y="2192337"/>
              <a:ext cx="457200" cy="257175"/>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1" name="Freeform 204"/>
            <p:cNvSpPr>
              <a:spLocks/>
            </p:cNvSpPr>
            <p:nvPr/>
          </p:nvSpPr>
          <p:spPr bwMode="auto">
            <a:xfrm>
              <a:off x="2566987" y="4902200"/>
              <a:ext cx="142875" cy="158750"/>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2" name="Freeform 205"/>
            <p:cNvSpPr>
              <a:spLocks/>
            </p:cNvSpPr>
            <p:nvPr/>
          </p:nvSpPr>
          <p:spPr bwMode="auto">
            <a:xfrm>
              <a:off x="474662" y="2014537"/>
              <a:ext cx="76200" cy="3968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3" name="Freeform 207"/>
            <p:cNvSpPr>
              <a:spLocks/>
            </p:cNvSpPr>
            <p:nvPr/>
          </p:nvSpPr>
          <p:spPr bwMode="auto">
            <a:xfrm>
              <a:off x="280987" y="1941512"/>
              <a:ext cx="44450" cy="19050"/>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4" name="Freeform 208"/>
            <p:cNvSpPr>
              <a:spLocks/>
            </p:cNvSpPr>
            <p:nvPr/>
          </p:nvSpPr>
          <p:spPr bwMode="auto">
            <a:xfrm>
              <a:off x="307975" y="1838325"/>
              <a:ext cx="65088" cy="23813"/>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5" name="Freeform 209"/>
            <p:cNvSpPr>
              <a:spLocks/>
            </p:cNvSpPr>
            <p:nvPr/>
          </p:nvSpPr>
          <p:spPr bwMode="auto">
            <a:xfrm>
              <a:off x="141287" y="1624012"/>
              <a:ext cx="1082675" cy="503238"/>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6" name="Freeform 210"/>
            <p:cNvSpPr>
              <a:spLocks/>
            </p:cNvSpPr>
            <p:nvPr/>
          </p:nvSpPr>
          <p:spPr bwMode="auto">
            <a:xfrm>
              <a:off x="841375" y="2286000"/>
              <a:ext cx="1589088" cy="795338"/>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7" name="Freeform 211"/>
            <p:cNvSpPr>
              <a:spLocks/>
            </p:cNvSpPr>
            <p:nvPr/>
          </p:nvSpPr>
          <p:spPr bwMode="auto">
            <a:xfrm>
              <a:off x="5645150" y="2409825"/>
              <a:ext cx="492125" cy="274638"/>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8" name="Freeform 212"/>
            <p:cNvSpPr>
              <a:spLocks/>
            </p:cNvSpPr>
            <p:nvPr/>
          </p:nvSpPr>
          <p:spPr bwMode="auto">
            <a:xfrm>
              <a:off x="2051050" y="3508375"/>
              <a:ext cx="393700" cy="376238"/>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9" name="Freeform 213"/>
            <p:cNvSpPr>
              <a:spLocks/>
            </p:cNvSpPr>
            <p:nvPr/>
          </p:nvSpPr>
          <p:spPr bwMode="auto">
            <a:xfrm>
              <a:off x="7096125" y="3138487"/>
              <a:ext cx="252413" cy="487363"/>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0" name="Freeform 214"/>
            <p:cNvSpPr>
              <a:spLocks/>
            </p:cNvSpPr>
            <p:nvPr/>
          </p:nvSpPr>
          <p:spPr bwMode="auto">
            <a:xfrm>
              <a:off x="9004300" y="4433888"/>
              <a:ext cx="15875" cy="22225"/>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1" name="Freeform 215"/>
            <p:cNvSpPr>
              <a:spLocks/>
            </p:cNvSpPr>
            <p:nvPr/>
          </p:nvSpPr>
          <p:spPr bwMode="auto">
            <a:xfrm>
              <a:off x="8993188" y="4391025"/>
              <a:ext cx="15875" cy="36513"/>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2" name="Freeform 216"/>
            <p:cNvSpPr>
              <a:spLocks/>
            </p:cNvSpPr>
            <p:nvPr/>
          </p:nvSpPr>
          <p:spPr bwMode="auto">
            <a:xfrm>
              <a:off x="5411788" y="3282950"/>
              <a:ext cx="300038" cy="211138"/>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3" name="Freeform 217"/>
            <p:cNvSpPr>
              <a:spLocks/>
            </p:cNvSpPr>
            <p:nvPr/>
          </p:nvSpPr>
          <p:spPr bwMode="auto">
            <a:xfrm>
              <a:off x="4640263" y="4637088"/>
              <a:ext cx="468313" cy="419100"/>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4" name="Freeform 218"/>
            <p:cNvSpPr>
              <a:spLocks/>
            </p:cNvSpPr>
            <p:nvPr/>
          </p:nvSpPr>
          <p:spPr bwMode="auto">
            <a:xfrm>
              <a:off x="4937125" y="4854575"/>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5" name="Freeform 219"/>
            <p:cNvSpPr>
              <a:spLocks/>
            </p:cNvSpPr>
            <p:nvPr/>
          </p:nvSpPr>
          <p:spPr bwMode="auto">
            <a:xfrm>
              <a:off x="4813300" y="4181475"/>
              <a:ext cx="341313" cy="320675"/>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6" name="Freeform 220"/>
            <p:cNvSpPr>
              <a:spLocks/>
            </p:cNvSpPr>
            <p:nvPr/>
          </p:nvSpPr>
          <p:spPr bwMode="auto">
            <a:xfrm>
              <a:off x="4908550" y="4421188"/>
              <a:ext cx="220663" cy="222250"/>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7" name="Freeform 221"/>
            <p:cNvSpPr>
              <a:spLocks/>
            </p:cNvSpPr>
            <p:nvPr/>
          </p:nvSpPr>
          <p:spPr bwMode="auto">
            <a:xfrm>
              <a:off x="4786313" y="1465262"/>
              <a:ext cx="3484563" cy="108902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8" name="Freeform 222"/>
            <p:cNvSpPr>
              <a:spLocks/>
            </p:cNvSpPr>
            <p:nvPr/>
          </p:nvSpPr>
          <p:spPr bwMode="auto">
            <a:xfrm>
              <a:off x="4937125" y="4854575"/>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1"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grpSp>
    </p:spTree>
    <p:extLst>
      <p:ext uri="{BB962C8B-B14F-4D97-AF65-F5344CB8AC3E}">
        <p14:creationId xmlns:p14="http://schemas.microsoft.com/office/powerpoint/2010/main" val="3558703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8D974E-4E07-B746-A9CD-5F19140D441A}"/>
              </a:ext>
            </a:extLst>
          </p:cNvPr>
          <p:cNvSpPr>
            <a:spLocks noGrp="1"/>
          </p:cNvSpPr>
          <p:nvPr>
            <p:ph type="sldNum" sz="quarter" idx="4"/>
          </p:nvPr>
        </p:nvSpPr>
        <p:spPr/>
        <p:txBody>
          <a:bodyPr/>
          <a:lstStyle/>
          <a:p>
            <a:fld id="{C8BFE72D-DEE3-1A40-BBC5-5AA7D885F44F}" type="slidenum">
              <a:rPr lang="en-US" smtClean="0"/>
              <a:pPr/>
              <a:t>23</a:t>
            </a:fld>
            <a:endParaRPr lang="en-US" sz="800" dirty="0">
              <a:solidFill>
                <a:schemeClr val="tx1">
                  <a:lumMod val="40000"/>
                  <a:lumOff val="60000"/>
                </a:schemeClr>
              </a:solidFill>
            </a:endParaRPr>
          </a:p>
        </p:txBody>
      </p:sp>
      <p:sp>
        <p:nvSpPr>
          <p:cNvPr id="3" name="Title 1">
            <a:extLst>
              <a:ext uri="{FF2B5EF4-FFF2-40B4-BE49-F238E27FC236}">
                <a16:creationId xmlns:a16="http://schemas.microsoft.com/office/drawing/2014/main" id="{023C2BD0-8D81-C549-B8A0-4A3E5CB2EE1C}"/>
              </a:ext>
            </a:extLst>
          </p:cNvPr>
          <p:cNvSpPr txBox="1">
            <a:spLocks/>
          </p:cNvSpPr>
          <p:nvPr/>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dirty="0"/>
              <a:t>Thank You.</a:t>
            </a:r>
          </a:p>
        </p:txBody>
      </p:sp>
    </p:spTree>
    <p:extLst>
      <p:ext uri="{BB962C8B-B14F-4D97-AF65-F5344CB8AC3E}">
        <p14:creationId xmlns:p14="http://schemas.microsoft.com/office/powerpoint/2010/main" val="3287081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Slide Layouts</a:t>
            </a:r>
          </a:p>
        </p:txBody>
      </p:sp>
      <p:sp>
        <p:nvSpPr>
          <p:cNvPr id="4" name="Slide Number Placeholder 3"/>
          <p:cNvSpPr>
            <a:spLocks noGrp="1"/>
          </p:cNvSpPr>
          <p:nvPr>
            <p:ph type="sldNum" sz="quarter" idx="4"/>
          </p:nvPr>
        </p:nvSpPr>
        <p:spPr/>
        <p:txBody>
          <a:bodyPr/>
          <a:lstStyle/>
          <a:p>
            <a:fld id="{C8BFE72D-DEE3-1A40-BBC5-5AA7D885F44F}" type="slidenum">
              <a:rPr lang="en-US" smtClean="0"/>
              <a:pPr/>
              <a:t>3</a:t>
            </a:fld>
            <a:endParaRPr lang="en-US" sz="800" dirty="0">
              <a:solidFill>
                <a:schemeClr val="tx1">
                  <a:lumMod val="40000"/>
                  <a:lumOff val="60000"/>
                </a:schemeClr>
              </a:solidFill>
            </a:endParaRPr>
          </a:p>
        </p:txBody>
      </p:sp>
      <p:pic>
        <p:nvPicPr>
          <p:cNvPr id="6" name="Picture 5">
            <a:extLst>
              <a:ext uri="{FF2B5EF4-FFF2-40B4-BE49-F238E27FC236}">
                <a16:creationId xmlns:a16="http://schemas.microsoft.com/office/drawing/2014/main" id="{FE734574-71A4-F242-A6C0-6AB2B8F9A28E}"/>
              </a:ext>
            </a:extLst>
          </p:cNvPr>
          <p:cNvPicPr>
            <a:picLocks noChangeAspect="1"/>
          </p:cNvPicPr>
          <p:nvPr/>
        </p:nvPicPr>
        <p:blipFill>
          <a:blip r:embed="rId2"/>
          <a:stretch>
            <a:fillRect/>
          </a:stretch>
        </p:blipFill>
        <p:spPr>
          <a:xfrm>
            <a:off x="0" y="1783128"/>
            <a:ext cx="12192000" cy="772476"/>
          </a:xfrm>
          <a:prstGeom prst="rect">
            <a:avLst/>
          </a:prstGeom>
        </p:spPr>
      </p:pic>
      <p:sp>
        <p:nvSpPr>
          <p:cNvPr id="19" name="Rectangle 18">
            <a:extLst>
              <a:ext uri="{FF2B5EF4-FFF2-40B4-BE49-F238E27FC236}">
                <a16:creationId xmlns:a16="http://schemas.microsoft.com/office/drawing/2014/main" id="{5190F0C1-1B4E-434B-9913-DD934BFD0C2D}"/>
              </a:ext>
            </a:extLst>
          </p:cNvPr>
          <p:cNvSpPr/>
          <p:nvPr/>
        </p:nvSpPr>
        <p:spPr>
          <a:xfrm>
            <a:off x="970384" y="1987420"/>
            <a:ext cx="1091681" cy="568184"/>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8BF391A-B6B4-1D45-B963-F0D439072187}"/>
              </a:ext>
            </a:extLst>
          </p:cNvPr>
          <p:cNvSpPr txBox="1"/>
          <p:nvPr/>
        </p:nvSpPr>
        <p:spPr>
          <a:xfrm>
            <a:off x="4120897" y="2967335"/>
            <a:ext cx="4450080" cy="923330"/>
          </a:xfrm>
          <a:prstGeom prst="rect">
            <a:avLst/>
          </a:prstGeom>
          <a:noFill/>
        </p:spPr>
        <p:txBody>
          <a:bodyPr wrap="square" rtlCol="0">
            <a:spAutoFit/>
          </a:bodyPr>
          <a:lstStyle/>
          <a:p>
            <a:r>
              <a:rPr lang="en-US" dirty="0"/>
              <a:t>This is where you access a template’s slide designs, change a slide’s layout or reset it.</a:t>
            </a:r>
          </a:p>
        </p:txBody>
      </p:sp>
      <p:sp>
        <p:nvSpPr>
          <p:cNvPr id="38" name="Rectangle 37">
            <a:extLst>
              <a:ext uri="{FF2B5EF4-FFF2-40B4-BE49-F238E27FC236}">
                <a16:creationId xmlns:a16="http://schemas.microsoft.com/office/drawing/2014/main" id="{18318E01-A0F5-CC46-947F-8ED731D08288}"/>
              </a:ext>
            </a:extLst>
          </p:cNvPr>
          <p:cNvSpPr/>
          <p:nvPr/>
        </p:nvSpPr>
        <p:spPr>
          <a:xfrm>
            <a:off x="-24025" y="1783128"/>
            <a:ext cx="504086" cy="223836"/>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shot of a computer&#10;&#10;Description automatically generated with low confidence">
            <a:extLst>
              <a:ext uri="{FF2B5EF4-FFF2-40B4-BE49-F238E27FC236}">
                <a16:creationId xmlns:a16="http://schemas.microsoft.com/office/drawing/2014/main" id="{6B647EE1-2AF0-D94C-895E-DD29B84D612D}"/>
              </a:ext>
            </a:extLst>
          </p:cNvPr>
          <p:cNvPicPr>
            <a:picLocks noChangeAspect="1"/>
          </p:cNvPicPr>
          <p:nvPr/>
        </p:nvPicPr>
        <p:blipFill>
          <a:blip r:embed="rId3"/>
          <a:stretch>
            <a:fillRect/>
          </a:stretch>
        </p:blipFill>
        <p:spPr>
          <a:xfrm>
            <a:off x="970384" y="2543078"/>
            <a:ext cx="2717138" cy="3189684"/>
          </a:xfrm>
          <a:prstGeom prst="rect">
            <a:avLst/>
          </a:prstGeom>
        </p:spPr>
      </p:pic>
    </p:spTree>
    <p:extLst>
      <p:ext uri="{BB962C8B-B14F-4D97-AF65-F5344CB8AC3E}">
        <p14:creationId xmlns:p14="http://schemas.microsoft.com/office/powerpoint/2010/main" val="279729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C52BB-95C0-8441-B640-5E675A0BA18F}"/>
              </a:ext>
            </a:extLst>
          </p:cNvPr>
          <p:cNvPicPr>
            <a:picLocks noChangeAspect="1"/>
          </p:cNvPicPr>
          <p:nvPr/>
        </p:nvPicPr>
        <p:blipFill>
          <a:blip r:embed="rId2"/>
          <a:stretch>
            <a:fillRect/>
          </a:stretch>
        </p:blipFill>
        <p:spPr>
          <a:xfrm>
            <a:off x="0" y="1783128"/>
            <a:ext cx="12192000" cy="770633"/>
          </a:xfrm>
          <a:prstGeom prst="rect">
            <a:avLst/>
          </a:prstGeom>
        </p:spPr>
      </p:pic>
      <p:sp>
        <p:nvSpPr>
          <p:cNvPr id="2" name="Title 1"/>
          <p:cNvSpPr>
            <a:spLocks noGrp="1"/>
          </p:cNvSpPr>
          <p:nvPr>
            <p:ph type="title"/>
          </p:nvPr>
        </p:nvSpPr>
        <p:spPr/>
        <p:txBody>
          <a:bodyPr/>
          <a:lstStyle/>
          <a:p>
            <a:r>
              <a:rPr lang="en-US" dirty="0"/>
              <a:t>Accessing the Master Pages</a:t>
            </a:r>
          </a:p>
        </p:txBody>
      </p:sp>
      <p:sp>
        <p:nvSpPr>
          <p:cNvPr id="4" name="Slide Number Placeholder 3"/>
          <p:cNvSpPr>
            <a:spLocks noGrp="1"/>
          </p:cNvSpPr>
          <p:nvPr>
            <p:ph type="sldNum" sz="quarter" idx="4"/>
          </p:nvPr>
        </p:nvSpPr>
        <p:spPr/>
        <p:txBody>
          <a:bodyPr/>
          <a:lstStyle/>
          <a:p>
            <a:fld id="{C8BFE72D-DEE3-1A40-BBC5-5AA7D885F44F}" type="slidenum">
              <a:rPr lang="en-US" smtClean="0"/>
              <a:pPr/>
              <a:t>4</a:t>
            </a:fld>
            <a:endParaRPr lang="en-US" sz="800" dirty="0">
              <a:solidFill>
                <a:schemeClr val="tx1">
                  <a:lumMod val="40000"/>
                  <a:lumOff val="60000"/>
                </a:schemeClr>
              </a:solidFill>
            </a:endParaRPr>
          </a:p>
        </p:txBody>
      </p:sp>
      <p:sp>
        <p:nvSpPr>
          <p:cNvPr id="19" name="Rectangle 18">
            <a:extLst>
              <a:ext uri="{FF2B5EF4-FFF2-40B4-BE49-F238E27FC236}">
                <a16:creationId xmlns:a16="http://schemas.microsoft.com/office/drawing/2014/main" id="{5190F0C1-1B4E-434B-9913-DD934BFD0C2D}"/>
              </a:ext>
            </a:extLst>
          </p:cNvPr>
          <p:cNvSpPr/>
          <p:nvPr/>
        </p:nvSpPr>
        <p:spPr>
          <a:xfrm>
            <a:off x="1360528" y="1975886"/>
            <a:ext cx="1091681" cy="568184"/>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8BF391A-B6B4-1D45-B963-F0D439072187}"/>
              </a:ext>
            </a:extLst>
          </p:cNvPr>
          <p:cNvSpPr txBox="1"/>
          <p:nvPr/>
        </p:nvSpPr>
        <p:spPr>
          <a:xfrm>
            <a:off x="6606747" y="2837658"/>
            <a:ext cx="4314443" cy="1200329"/>
          </a:xfrm>
          <a:prstGeom prst="rect">
            <a:avLst/>
          </a:prstGeom>
          <a:noFill/>
        </p:spPr>
        <p:txBody>
          <a:bodyPr wrap="square" rtlCol="0">
            <a:spAutoFit/>
          </a:bodyPr>
          <a:lstStyle/>
          <a:p>
            <a:r>
              <a:rPr lang="en-US" dirty="0"/>
              <a:t>If you want to make a global change to your PowerPoint, like adding a partner logo to the footer, you should use the Master Pages to do that.</a:t>
            </a:r>
          </a:p>
        </p:txBody>
      </p:sp>
      <p:sp>
        <p:nvSpPr>
          <p:cNvPr id="9" name="Rectangle 8">
            <a:extLst>
              <a:ext uri="{FF2B5EF4-FFF2-40B4-BE49-F238E27FC236}">
                <a16:creationId xmlns:a16="http://schemas.microsoft.com/office/drawing/2014/main" id="{418DE1F9-4A3C-FA44-A1D7-CD8632BD4511}"/>
              </a:ext>
            </a:extLst>
          </p:cNvPr>
          <p:cNvSpPr/>
          <p:nvPr/>
        </p:nvSpPr>
        <p:spPr>
          <a:xfrm>
            <a:off x="4371953" y="1829582"/>
            <a:ext cx="431696" cy="146304"/>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89207FC0-359D-BC4D-8A4B-954701055448}"/>
              </a:ext>
            </a:extLst>
          </p:cNvPr>
          <p:cNvPicPr>
            <a:picLocks noChangeAspect="1"/>
          </p:cNvPicPr>
          <p:nvPr/>
        </p:nvPicPr>
        <p:blipFill>
          <a:blip r:embed="rId3"/>
          <a:stretch>
            <a:fillRect/>
          </a:stretch>
        </p:blipFill>
        <p:spPr>
          <a:xfrm>
            <a:off x="962724" y="2850564"/>
            <a:ext cx="5285567" cy="3196007"/>
          </a:xfrm>
          <a:prstGeom prst="rect">
            <a:avLst/>
          </a:prstGeom>
        </p:spPr>
      </p:pic>
    </p:spTree>
    <p:extLst>
      <p:ext uri="{BB962C8B-B14F-4D97-AF65-F5344CB8AC3E}">
        <p14:creationId xmlns:p14="http://schemas.microsoft.com/office/powerpoint/2010/main" val="3022861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hart&#10;&#10;Description automatically generated with medium confidence">
            <a:extLst>
              <a:ext uri="{FF2B5EF4-FFF2-40B4-BE49-F238E27FC236}">
                <a16:creationId xmlns:a16="http://schemas.microsoft.com/office/drawing/2014/main" id="{763E6CAF-C6FF-CB47-BBA5-7C95BEE081A0}"/>
              </a:ext>
            </a:extLst>
          </p:cNvPr>
          <p:cNvPicPr>
            <a:picLocks noChangeAspect="1"/>
          </p:cNvPicPr>
          <p:nvPr/>
        </p:nvPicPr>
        <p:blipFill>
          <a:blip r:embed="rId2"/>
          <a:stretch>
            <a:fillRect/>
          </a:stretch>
        </p:blipFill>
        <p:spPr>
          <a:xfrm>
            <a:off x="838200" y="1806314"/>
            <a:ext cx="1984317" cy="3135221"/>
          </a:xfrm>
          <a:prstGeom prst="rect">
            <a:avLst/>
          </a:prstGeom>
        </p:spPr>
      </p:pic>
      <p:sp>
        <p:nvSpPr>
          <p:cNvPr id="2" name="Title 1"/>
          <p:cNvSpPr>
            <a:spLocks noGrp="1"/>
          </p:cNvSpPr>
          <p:nvPr>
            <p:ph type="title"/>
          </p:nvPr>
        </p:nvSpPr>
        <p:spPr/>
        <p:txBody>
          <a:bodyPr/>
          <a:lstStyle/>
          <a:p>
            <a:r>
              <a:rPr lang="en-US" dirty="0"/>
              <a:t>4-H Military Partnership Color Palette</a:t>
            </a:r>
          </a:p>
        </p:txBody>
      </p:sp>
      <p:sp>
        <p:nvSpPr>
          <p:cNvPr id="4" name="Slide Number Placeholder 3"/>
          <p:cNvSpPr>
            <a:spLocks noGrp="1"/>
          </p:cNvSpPr>
          <p:nvPr>
            <p:ph type="sldNum" sz="quarter" idx="4"/>
          </p:nvPr>
        </p:nvSpPr>
        <p:spPr/>
        <p:txBody>
          <a:bodyPr/>
          <a:lstStyle/>
          <a:p>
            <a:fld id="{C8BFE72D-DEE3-1A40-BBC5-5AA7D885F44F}" type="slidenum">
              <a:rPr lang="en-US" smtClean="0"/>
              <a:pPr/>
              <a:t>5</a:t>
            </a:fld>
            <a:endParaRPr lang="en-US" sz="800" dirty="0">
              <a:solidFill>
                <a:schemeClr val="tx1">
                  <a:lumMod val="40000"/>
                  <a:lumOff val="60000"/>
                </a:schemeClr>
              </a:solidFill>
            </a:endParaRPr>
          </a:p>
        </p:txBody>
      </p:sp>
      <p:sp>
        <p:nvSpPr>
          <p:cNvPr id="8" name="Rectangle 7"/>
          <p:cNvSpPr/>
          <p:nvPr/>
        </p:nvSpPr>
        <p:spPr>
          <a:xfrm>
            <a:off x="3350300" y="1806327"/>
            <a:ext cx="816964" cy="816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31463" y="1817243"/>
            <a:ext cx="532152" cy="532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31463" y="2627864"/>
            <a:ext cx="532152" cy="532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31463" y="3459818"/>
            <a:ext cx="532152" cy="5321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31463" y="4269385"/>
            <a:ext cx="532152" cy="532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650459" y="1817243"/>
            <a:ext cx="532152" cy="532152"/>
          </a:xfrm>
          <a:prstGeom prst="rect">
            <a:avLst/>
          </a:prstGeom>
          <a:solidFill>
            <a:srgbClr val="FFA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02F"/>
              </a:solidFill>
            </a:endParaRPr>
          </a:p>
        </p:txBody>
      </p:sp>
      <p:sp>
        <p:nvSpPr>
          <p:cNvPr id="15" name="Rectangle 14"/>
          <p:cNvSpPr/>
          <p:nvPr/>
        </p:nvSpPr>
        <p:spPr>
          <a:xfrm>
            <a:off x="8650459" y="2627864"/>
            <a:ext cx="532152" cy="532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650459" y="3459818"/>
            <a:ext cx="532152" cy="532152"/>
          </a:xfrm>
          <a:prstGeom prst="rect">
            <a:avLst/>
          </a:prstGeom>
          <a:solidFill>
            <a:srgbClr val="899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350300" y="3717279"/>
            <a:ext cx="816964" cy="8169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Oval 19"/>
          <p:cNvSpPr/>
          <p:nvPr/>
        </p:nvSpPr>
        <p:spPr>
          <a:xfrm>
            <a:off x="1595600" y="2351595"/>
            <a:ext cx="292308" cy="2923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7330" y="2360324"/>
            <a:ext cx="292308" cy="2923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cxnSpLocks/>
            <a:stCxn id="22" idx="5"/>
            <a:endCxn id="17" idx="1"/>
          </p:cNvCxnSpPr>
          <p:nvPr/>
        </p:nvCxnSpPr>
        <p:spPr>
          <a:xfrm>
            <a:off x="1136830" y="2609824"/>
            <a:ext cx="2213470" cy="15159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a:stCxn id="20" idx="6"/>
            <a:endCxn id="8" idx="1"/>
          </p:cNvCxnSpPr>
          <p:nvPr/>
        </p:nvCxnSpPr>
        <p:spPr>
          <a:xfrm flipV="1">
            <a:off x="1887908" y="2214809"/>
            <a:ext cx="1462392" cy="2829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192910" y="1998115"/>
            <a:ext cx="1303944" cy="461665"/>
          </a:xfrm>
          <a:prstGeom prst="rect">
            <a:avLst/>
          </a:prstGeom>
          <a:noFill/>
        </p:spPr>
        <p:txBody>
          <a:bodyPr wrap="square" rtlCol="0">
            <a:spAutoFit/>
          </a:bodyPr>
          <a:lstStyle/>
          <a:p>
            <a:r>
              <a:rPr lang="en-US" sz="1200" b="1" dirty="0"/>
              <a:t>4-H GREEN</a:t>
            </a:r>
          </a:p>
          <a:p>
            <a:r>
              <a:rPr lang="en-US" sz="1200" dirty="0"/>
              <a:t>R51 G153 B102</a:t>
            </a:r>
          </a:p>
        </p:txBody>
      </p:sp>
      <p:sp>
        <p:nvSpPr>
          <p:cNvPr id="32" name="TextBox 31"/>
          <p:cNvSpPr txBox="1"/>
          <p:nvPr/>
        </p:nvSpPr>
        <p:spPr>
          <a:xfrm>
            <a:off x="4192910" y="3896815"/>
            <a:ext cx="1776272" cy="461665"/>
          </a:xfrm>
          <a:prstGeom prst="rect">
            <a:avLst/>
          </a:prstGeom>
          <a:noFill/>
        </p:spPr>
        <p:txBody>
          <a:bodyPr wrap="square" rtlCol="0">
            <a:spAutoFit/>
          </a:bodyPr>
          <a:lstStyle/>
          <a:p>
            <a:r>
              <a:rPr lang="en-US" sz="1200" b="1" dirty="0"/>
              <a:t>WHITE</a:t>
            </a:r>
          </a:p>
          <a:p>
            <a:r>
              <a:rPr lang="en-US" sz="1200" dirty="0"/>
              <a:t>R255 G255 B255</a:t>
            </a:r>
            <a:endParaRPr lang="en-US" sz="1200" b="1" dirty="0"/>
          </a:p>
        </p:txBody>
      </p:sp>
      <p:sp>
        <p:nvSpPr>
          <p:cNvPr id="33" name="TextBox 32"/>
          <p:cNvSpPr txBox="1"/>
          <p:nvPr/>
        </p:nvSpPr>
        <p:spPr>
          <a:xfrm>
            <a:off x="9198174" y="1798538"/>
            <a:ext cx="1782005" cy="553998"/>
          </a:xfrm>
          <a:prstGeom prst="rect">
            <a:avLst/>
          </a:prstGeom>
          <a:noFill/>
        </p:spPr>
        <p:txBody>
          <a:bodyPr wrap="square" rtlCol="0">
            <a:spAutoFit/>
          </a:bodyPr>
          <a:lstStyle/>
          <a:p>
            <a:r>
              <a:rPr lang="en-US" sz="1200" b="1" dirty="0"/>
              <a:t>Orange*</a:t>
            </a:r>
          </a:p>
          <a:p>
            <a:r>
              <a:rPr lang="en-US" sz="900" dirty="0"/>
              <a:t>R255 G160 B47</a:t>
            </a:r>
          </a:p>
          <a:p>
            <a:r>
              <a:rPr lang="en-US" sz="900" dirty="0"/>
              <a:t>Not included in the PPT colors</a:t>
            </a:r>
          </a:p>
        </p:txBody>
      </p:sp>
      <p:sp>
        <p:nvSpPr>
          <p:cNvPr id="34" name="TextBox 33"/>
          <p:cNvSpPr txBox="1"/>
          <p:nvPr/>
        </p:nvSpPr>
        <p:spPr>
          <a:xfrm>
            <a:off x="9198174" y="2676100"/>
            <a:ext cx="1111445" cy="415498"/>
          </a:xfrm>
          <a:prstGeom prst="rect">
            <a:avLst/>
          </a:prstGeom>
          <a:noFill/>
        </p:spPr>
        <p:txBody>
          <a:bodyPr wrap="square" rtlCol="0">
            <a:spAutoFit/>
          </a:bodyPr>
          <a:lstStyle/>
          <a:p>
            <a:r>
              <a:rPr lang="en-US" sz="1200" b="1" dirty="0"/>
              <a:t>Wheat</a:t>
            </a:r>
          </a:p>
          <a:p>
            <a:r>
              <a:rPr lang="en-US" sz="900" dirty="0"/>
              <a:t>R224 G222 B216</a:t>
            </a:r>
          </a:p>
        </p:txBody>
      </p:sp>
      <p:sp>
        <p:nvSpPr>
          <p:cNvPr id="35" name="TextBox 34"/>
          <p:cNvSpPr txBox="1"/>
          <p:nvPr/>
        </p:nvSpPr>
        <p:spPr>
          <a:xfrm>
            <a:off x="9198174" y="3519576"/>
            <a:ext cx="1111445" cy="415498"/>
          </a:xfrm>
          <a:prstGeom prst="rect">
            <a:avLst/>
          </a:prstGeom>
          <a:noFill/>
        </p:spPr>
        <p:txBody>
          <a:bodyPr wrap="square" rtlCol="0">
            <a:spAutoFit/>
          </a:bodyPr>
          <a:lstStyle/>
          <a:p>
            <a:r>
              <a:rPr lang="en-US" sz="1200" b="1" dirty="0"/>
              <a:t>Slate</a:t>
            </a:r>
          </a:p>
          <a:p>
            <a:r>
              <a:rPr lang="en-US" sz="900" dirty="0"/>
              <a:t>R137 G150 B160</a:t>
            </a:r>
          </a:p>
        </p:txBody>
      </p:sp>
      <p:sp>
        <p:nvSpPr>
          <p:cNvPr id="24" name="TextBox 23"/>
          <p:cNvSpPr txBox="1"/>
          <p:nvPr/>
        </p:nvSpPr>
        <p:spPr>
          <a:xfrm>
            <a:off x="6975815" y="1875570"/>
            <a:ext cx="1315711" cy="415498"/>
          </a:xfrm>
          <a:prstGeom prst="rect">
            <a:avLst/>
          </a:prstGeom>
          <a:noFill/>
        </p:spPr>
        <p:txBody>
          <a:bodyPr wrap="square" rtlCol="0">
            <a:spAutoFit/>
          </a:bodyPr>
          <a:lstStyle/>
          <a:p>
            <a:r>
              <a:rPr lang="en-US" sz="1200" b="1" dirty="0"/>
              <a:t>Light Green</a:t>
            </a:r>
          </a:p>
          <a:p>
            <a:r>
              <a:rPr lang="en-US" sz="900" dirty="0"/>
              <a:t>R97 G194 B80</a:t>
            </a:r>
          </a:p>
        </p:txBody>
      </p:sp>
      <p:sp>
        <p:nvSpPr>
          <p:cNvPr id="28" name="TextBox 27"/>
          <p:cNvSpPr txBox="1"/>
          <p:nvPr/>
        </p:nvSpPr>
        <p:spPr>
          <a:xfrm>
            <a:off x="6975815" y="2676100"/>
            <a:ext cx="1315711" cy="415498"/>
          </a:xfrm>
          <a:prstGeom prst="rect">
            <a:avLst/>
          </a:prstGeom>
          <a:noFill/>
        </p:spPr>
        <p:txBody>
          <a:bodyPr wrap="square" rtlCol="0">
            <a:spAutoFit/>
          </a:bodyPr>
          <a:lstStyle/>
          <a:p>
            <a:r>
              <a:rPr lang="en-US" sz="1200" b="1" dirty="0"/>
              <a:t>Teal</a:t>
            </a:r>
          </a:p>
          <a:p>
            <a:r>
              <a:rPr lang="en-US" sz="900" dirty="0"/>
              <a:t>R71 G213 B205</a:t>
            </a:r>
          </a:p>
        </p:txBody>
      </p:sp>
      <p:sp>
        <p:nvSpPr>
          <p:cNvPr id="29" name="TextBox 28"/>
          <p:cNvSpPr txBox="1"/>
          <p:nvPr/>
        </p:nvSpPr>
        <p:spPr>
          <a:xfrm>
            <a:off x="6975815" y="3519576"/>
            <a:ext cx="1315711" cy="415498"/>
          </a:xfrm>
          <a:prstGeom prst="rect">
            <a:avLst/>
          </a:prstGeom>
          <a:noFill/>
        </p:spPr>
        <p:txBody>
          <a:bodyPr wrap="square" rtlCol="0">
            <a:spAutoFit/>
          </a:bodyPr>
          <a:lstStyle/>
          <a:p>
            <a:r>
              <a:rPr lang="en-US" sz="1200" b="1" dirty="0"/>
              <a:t>Sky</a:t>
            </a:r>
          </a:p>
          <a:p>
            <a:r>
              <a:rPr lang="en-US" sz="900" dirty="0"/>
              <a:t>R202 G227 B233</a:t>
            </a:r>
          </a:p>
        </p:txBody>
      </p:sp>
      <p:sp>
        <p:nvSpPr>
          <p:cNvPr id="30" name="TextBox 29"/>
          <p:cNvSpPr txBox="1"/>
          <p:nvPr/>
        </p:nvSpPr>
        <p:spPr>
          <a:xfrm>
            <a:off x="6975815" y="4323358"/>
            <a:ext cx="1315711" cy="415498"/>
          </a:xfrm>
          <a:prstGeom prst="rect">
            <a:avLst/>
          </a:prstGeom>
          <a:noFill/>
        </p:spPr>
        <p:txBody>
          <a:bodyPr wrap="square" rtlCol="0">
            <a:spAutoFit/>
          </a:bodyPr>
          <a:lstStyle/>
          <a:p>
            <a:r>
              <a:rPr lang="en-US" sz="1200" b="1" dirty="0"/>
              <a:t>Lemon</a:t>
            </a:r>
          </a:p>
          <a:p>
            <a:r>
              <a:rPr lang="en-US" sz="900" dirty="0"/>
              <a:t>R255 G203 B79</a:t>
            </a:r>
          </a:p>
        </p:txBody>
      </p:sp>
      <p:sp>
        <p:nvSpPr>
          <p:cNvPr id="42" name="TextBox 41">
            <a:extLst>
              <a:ext uri="{FF2B5EF4-FFF2-40B4-BE49-F238E27FC236}">
                <a16:creationId xmlns:a16="http://schemas.microsoft.com/office/drawing/2014/main" id="{A52B21B1-1D2A-764D-8820-29704CE1BAE8}"/>
              </a:ext>
            </a:extLst>
          </p:cNvPr>
          <p:cNvSpPr txBox="1"/>
          <p:nvPr/>
        </p:nvSpPr>
        <p:spPr>
          <a:xfrm>
            <a:off x="4192910" y="2854152"/>
            <a:ext cx="1951079" cy="646331"/>
          </a:xfrm>
          <a:prstGeom prst="rect">
            <a:avLst/>
          </a:prstGeom>
          <a:noFill/>
        </p:spPr>
        <p:txBody>
          <a:bodyPr wrap="square" rtlCol="0">
            <a:spAutoFit/>
          </a:bodyPr>
          <a:lstStyle/>
          <a:p>
            <a:r>
              <a:rPr lang="en-US" sz="1200" b="1" dirty="0"/>
              <a:t>4-H MILITARY PARTNERSHIP PURPLE</a:t>
            </a:r>
          </a:p>
          <a:p>
            <a:r>
              <a:rPr lang="en-US" sz="1200" dirty="0"/>
              <a:t>R105 G53 B156</a:t>
            </a:r>
          </a:p>
        </p:txBody>
      </p:sp>
      <p:cxnSp>
        <p:nvCxnSpPr>
          <p:cNvPr id="43" name="Straight Connector 42">
            <a:extLst>
              <a:ext uri="{FF2B5EF4-FFF2-40B4-BE49-F238E27FC236}">
                <a16:creationId xmlns:a16="http://schemas.microsoft.com/office/drawing/2014/main" id="{47A8E35C-EC16-D640-8A4D-57E72597C545}"/>
              </a:ext>
            </a:extLst>
          </p:cNvPr>
          <p:cNvCxnSpPr>
            <a:cxnSpLocks/>
            <a:stCxn id="45" idx="5"/>
          </p:cNvCxnSpPr>
          <p:nvPr/>
        </p:nvCxnSpPr>
        <p:spPr>
          <a:xfrm>
            <a:off x="2194504" y="2607412"/>
            <a:ext cx="1167996" cy="5836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CA88A22A-7E69-8047-B01B-B2AAFFD98322}"/>
              </a:ext>
            </a:extLst>
          </p:cNvPr>
          <p:cNvSpPr/>
          <p:nvPr/>
        </p:nvSpPr>
        <p:spPr>
          <a:xfrm>
            <a:off x="1945004" y="2357912"/>
            <a:ext cx="292308" cy="2923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22F204E-92EF-0F45-B4D9-AB807FA70C9E}"/>
              </a:ext>
            </a:extLst>
          </p:cNvPr>
          <p:cNvSpPr/>
          <p:nvPr/>
        </p:nvSpPr>
        <p:spPr>
          <a:xfrm>
            <a:off x="3350300" y="2763232"/>
            <a:ext cx="816964" cy="8169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F6D8CA-5F9D-EE4B-8EDE-C6DF32985AAC}"/>
              </a:ext>
            </a:extLst>
          </p:cNvPr>
          <p:cNvSpPr/>
          <p:nvPr/>
        </p:nvSpPr>
        <p:spPr>
          <a:xfrm>
            <a:off x="8650459" y="4269385"/>
            <a:ext cx="532152" cy="532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F4EA8D44-1163-F940-B814-87093285FB67}"/>
              </a:ext>
            </a:extLst>
          </p:cNvPr>
          <p:cNvSpPr txBox="1"/>
          <p:nvPr/>
        </p:nvSpPr>
        <p:spPr>
          <a:xfrm>
            <a:off x="9198174" y="4320471"/>
            <a:ext cx="910814" cy="415498"/>
          </a:xfrm>
          <a:prstGeom prst="rect">
            <a:avLst/>
          </a:prstGeom>
          <a:noFill/>
        </p:spPr>
        <p:txBody>
          <a:bodyPr wrap="square" rtlCol="0">
            <a:spAutoFit/>
          </a:bodyPr>
          <a:lstStyle/>
          <a:p>
            <a:r>
              <a:rPr lang="en-US" sz="1200" b="1" dirty="0"/>
              <a:t>4-H Text</a:t>
            </a:r>
          </a:p>
          <a:p>
            <a:r>
              <a:rPr lang="en-US" sz="900" dirty="0"/>
              <a:t>R55 G66 B74</a:t>
            </a:r>
          </a:p>
        </p:txBody>
      </p:sp>
    </p:spTree>
    <p:extLst>
      <p:ext uri="{BB962C8B-B14F-4D97-AF65-F5344CB8AC3E}">
        <p14:creationId xmlns:p14="http://schemas.microsoft.com/office/powerpoint/2010/main" val="2157516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6</a:t>
            </a:fld>
            <a:endParaRPr lang="en-US" sz="800" dirty="0">
              <a:solidFill>
                <a:schemeClr val="tx1">
                  <a:lumMod val="40000"/>
                  <a:lumOff val="60000"/>
                </a:schemeClr>
              </a:solidFill>
            </a:endParaRPr>
          </a:p>
        </p:txBody>
      </p:sp>
      <p:pic>
        <p:nvPicPr>
          <p:cNvPr id="3" name="Picture 2" descr="iMa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3572" y="698765"/>
            <a:ext cx="6129241" cy="5372100"/>
          </a:xfrm>
          <a:prstGeom prst="rect">
            <a:avLst/>
          </a:prstGeom>
        </p:spPr>
      </p:pic>
      <p:cxnSp>
        <p:nvCxnSpPr>
          <p:cNvPr id="4" name="Straight Connector 3"/>
          <p:cNvCxnSpPr>
            <a:cxnSpLocks/>
          </p:cNvCxnSpPr>
          <p:nvPr/>
        </p:nvCxnSpPr>
        <p:spPr>
          <a:xfrm>
            <a:off x="1694147" y="3202149"/>
            <a:ext cx="3042612" cy="0"/>
          </a:xfrm>
          <a:prstGeom prst="line">
            <a:avLst/>
          </a:prstGeom>
          <a:ln w="1270">
            <a:solidFill>
              <a:srgbClr val="BAC9D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638465" y="3350473"/>
            <a:ext cx="3301597" cy="300082"/>
          </a:xfrm>
          <a:prstGeom prst="rect">
            <a:avLst/>
          </a:prstGeom>
        </p:spPr>
        <p:txBody>
          <a:bodyPr wrap="square">
            <a:spAutoFit/>
          </a:bodyPr>
          <a:lstStyle/>
          <a:p>
            <a:pPr>
              <a:lnSpc>
                <a:spcPct val="150000"/>
              </a:lnSpc>
            </a:pPr>
            <a:r>
              <a:rPr lang="en-US" sz="900" b="1" dirty="0">
                <a:latin typeface="Arial Regular" charset="0"/>
                <a:ea typeface="Arial Regular" charset="0"/>
                <a:cs typeface="Arial Regular" charset="0"/>
                <a:hlinkClick r:id="rId3"/>
              </a:rPr>
              <a:t>https://www.flickr.com/photos/128520025@N03/albums</a:t>
            </a:r>
            <a:endParaRPr lang="en-US" sz="900" b="1" dirty="0">
              <a:latin typeface="Arial Regular" charset="0"/>
              <a:ea typeface="Arial Regular" charset="0"/>
              <a:cs typeface="Arial Regular" charset="0"/>
            </a:endParaRPr>
          </a:p>
        </p:txBody>
      </p:sp>
      <p:sp>
        <p:nvSpPr>
          <p:cNvPr id="6" name="Subtitle 2"/>
          <p:cNvSpPr txBox="1">
            <a:spLocks/>
          </p:cNvSpPr>
          <p:nvPr/>
        </p:nvSpPr>
        <p:spPr>
          <a:xfrm>
            <a:off x="1638465" y="1609650"/>
            <a:ext cx="2731896" cy="13617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Arial Regular" charset="0"/>
                <a:ea typeface="Arial Regular" charset="0"/>
                <a:cs typeface="Arial Regular" charset="0"/>
              </a:rPr>
              <a:t>Flickr is your best resource for images.</a:t>
            </a:r>
          </a:p>
        </p:txBody>
      </p:sp>
      <p:pic>
        <p:nvPicPr>
          <p:cNvPr id="7" name="Picture Placeholder 4"/>
          <p:cNvPicPr>
            <a:picLocks noChangeAspect="1"/>
          </p:cNvPicPr>
          <p:nvPr/>
        </p:nvPicPr>
        <p:blipFill rotWithShape="1">
          <a:blip r:embed="rId4">
            <a:extLst>
              <a:ext uri="{28A0092B-C50C-407E-A947-70E740481C1C}">
                <a14:useLocalDpi xmlns:a14="http://schemas.microsoft.com/office/drawing/2010/main" val="0"/>
              </a:ext>
            </a:extLst>
          </a:blip>
          <a:srcRect t="-130" b="3550"/>
          <a:stretch/>
        </p:blipFill>
        <p:spPr>
          <a:xfrm>
            <a:off x="5575647" y="1427548"/>
            <a:ext cx="4495800" cy="2565400"/>
          </a:xfrm>
          <a:prstGeom prst="rect">
            <a:avLst/>
          </a:prstGeom>
        </p:spPr>
      </p:pic>
    </p:spTree>
    <p:extLst>
      <p:ext uri="{BB962C8B-B14F-4D97-AF65-F5344CB8AC3E}">
        <p14:creationId xmlns:p14="http://schemas.microsoft.com/office/powerpoint/2010/main" val="8937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7</a:t>
            </a:fld>
            <a:endParaRPr lang="en-US" sz="800" dirty="0">
              <a:solidFill>
                <a:schemeClr val="tx1">
                  <a:lumMod val="40000"/>
                  <a:lumOff val="60000"/>
                </a:schemeClr>
              </a:solidFill>
            </a:endParaRPr>
          </a:p>
        </p:txBody>
      </p:sp>
      <p:cxnSp>
        <p:nvCxnSpPr>
          <p:cNvPr id="4" name="Straight Connector 3"/>
          <p:cNvCxnSpPr>
            <a:cxnSpLocks/>
          </p:cNvCxnSpPr>
          <p:nvPr/>
        </p:nvCxnSpPr>
        <p:spPr>
          <a:xfrm>
            <a:off x="1153299" y="1657556"/>
            <a:ext cx="3131245" cy="0"/>
          </a:xfrm>
          <a:prstGeom prst="line">
            <a:avLst/>
          </a:prstGeom>
          <a:ln w="1270">
            <a:solidFill>
              <a:srgbClr val="BAC9D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28585" y="1781166"/>
            <a:ext cx="3301597" cy="300082"/>
          </a:xfrm>
          <a:prstGeom prst="rect">
            <a:avLst/>
          </a:prstGeom>
        </p:spPr>
        <p:txBody>
          <a:bodyPr wrap="square">
            <a:spAutoFit/>
          </a:bodyPr>
          <a:lstStyle/>
          <a:p>
            <a:pPr>
              <a:lnSpc>
                <a:spcPct val="150000"/>
              </a:lnSpc>
            </a:pPr>
            <a:r>
              <a:rPr lang="en-US" sz="900" b="1" dirty="0">
                <a:latin typeface="Arial Regular" charset="0"/>
                <a:ea typeface="Arial Regular" charset="0"/>
                <a:cs typeface="Arial Regular" charset="0"/>
                <a:hlinkClick r:id="rId2"/>
              </a:rPr>
              <a:t>https://www.flickr.com/photos/128520025@N03/albums</a:t>
            </a:r>
            <a:endParaRPr lang="en-US" sz="900" b="1" dirty="0">
              <a:latin typeface="Arial Regular" charset="0"/>
              <a:ea typeface="Arial Regular" charset="0"/>
              <a:cs typeface="Arial Regular" charset="0"/>
            </a:endParaRPr>
          </a:p>
        </p:txBody>
      </p:sp>
      <p:sp>
        <p:nvSpPr>
          <p:cNvPr id="6" name="Subtitle 2"/>
          <p:cNvSpPr txBox="1">
            <a:spLocks/>
          </p:cNvSpPr>
          <p:nvPr/>
        </p:nvSpPr>
        <p:spPr>
          <a:xfrm>
            <a:off x="1221999" y="2221664"/>
            <a:ext cx="2955455" cy="13617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latin typeface="Arial Regular" charset="0"/>
                <a:ea typeface="Arial Regular" charset="0"/>
                <a:cs typeface="Arial Regular" charset="0"/>
              </a:rPr>
              <a:t>To access </a:t>
            </a:r>
            <a:r>
              <a:rPr lang="en-US" sz="1000" b="1" dirty="0">
                <a:solidFill>
                  <a:schemeClr val="accent4"/>
                </a:solidFill>
                <a:latin typeface="Arial Regular" charset="0"/>
                <a:ea typeface="Arial Regular" charset="0"/>
                <a:cs typeface="Arial Regular" charset="0"/>
              </a:rPr>
              <a:t>National 4-H Council Flickr </a:t>
            </a:r>
            <a:r>
              <a:rPr lang="en-US" sz="1000" dirty="0">
                <a:latin typeface="Arial Regular" charset="0"/>
                <a:ea typeface="Arial Regular" charset="0"/>
                <a:cs typeface="Arial Regular" charset="0"/>
              </a:rPr>
              <a:t>images;</a:t>
            </a:r>
          </a:p>
          <a:p>
            <a:pPr>
              <a:buFont typeface="+mj-lt"/>
              <a:buAutoNum type="arabicPeriod"/>
            </a:pPr>
            <a:r>
              <a:rPr lang="en-US" sz="1000" dirty="0">
                <a:latin typeface="Arial Regular" charset="0"/>
                <a:ea typeface="Arial Regular" charset="0"/>
                <a:cs typeface="Arial Regular" charset="0"/>
              </a:rPr>
              <a:t>Click (or copy and paste) the link above</a:t>
            </a:r>
          </a:p>
          <a:p>
            <a:pPr>
              <a:buFont typeface="+mj-lt"/>
              <a:buAutoNum type="arabicPeriod"/>
            </a:pPr>
            <a:r>
              <a:rPr lang="en-US" sz="1000" dirty="0">
                <a:latin typeface="Arial Regular" charset="0"/>
                <a:ea typeface="Arial Regular" charset="0"/>
                <a:cs typeface="Arial Regular" charset="0"/>
              </a:rPr>
              <a:t>Select the image you want</a:t>
            </a:r>
          </a:p>
          <a:p>
            <a:pPr>
              <a:buFont typeface="+mj-lt"/>
              <a:buAutoNum type="arabicPeriod"/>
            </a:pPr>
            <a:r>
              <a:rPr lang="en-US" sz="1000" dirty="0">
                <a:latin typeface="Arial Regular" charset="0"/>
                <a:ea typeface="Arial Regular" charset="0"/>
                <a:cs typeface="Arial Regular" charset="0"/>
              </a:rPr>
              <a:t>In the lower right-hand corner of the screen, select ‘downward arrow’ and then select the image size you want to download.</a:t>
            </a:r>
          </a:p>
        </p:txBody>
      </p:sp>
      <p:pic>
        <p:nvPicPr>
          <p:cNvPr id="9" name="Picture 8" descr="A picture containing text, person, indoor, monitor&#10;&#10;Description automatically generated">
            <a:extLst>
              <a:ext uri="{FF2B5EF4-FFF2-40B4-BE49-F238E27FC236}">
                <a16:creationId xmlns:a16="http://schemas.microsoft.com/office/drawing/2014/main" id="{DB6B17FA-6075-E547-AC38-A00B7F5127B7}"/>
              </a:ext>
            </a:extLst>
          </p:cNvPr>
          <p:cNvPicPr>
            <a:picLocks noChangeAspect="1"/>
          </p:cNvPicPr>
          <p:nvPr/>
        </p:nvPicPr>
        <p:blipFill rotWithShape="1">
          <a:blip r:embed="rId3"/>
          <a:srcRect l="231"/>
          <a:stretch/>
        </p:blipFill>
        <p:spPr>
          <a:xfrm>
            <a:off x="4637902" y="1111372"/>
            <a:ext cx="6400799" cy="3582923"/>
          </a:xfrm>
          <a:prstGeom prst="rect">
            <a:avLst/>
          </a:prstGeom>
          <a:ln>
            <a:noFill/>
          </a:ln>
        </p:spPr>
      </p:pic>
      <p:sp>
        <p:nvSpPr>
          <p:cNvPr id="11" name="Rectangle 10">
            <a:extLst>
              <a:ext uri="{FF2B5EF4-FFF2-40B4-BE49-F238E27FC236}">
                <a16:creationId xmlns:a16="http://schemas.microsoft.com/office/drawing/2014/main" id="{08C5F23C-0389-4348-B712-D06515C2B8EE}"/>
              </a:ext>
            </a:extLst>
          </p:cNvPr>
          <p:cNvSpPr/>
          <p:nvPr/>
        </p:nvSpPr>
        <p:spPr>
          <a:xfrm>
            <a:off x="10078873" y="3641125"/>
            <a:ext cx="1091633" cy="1186247"/>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35711C8-2B02-1A44-A2E3-4ACDD6020682}"/>
              </a:ext>
            </a:extLst>
          </p:cNvPr>
          <p:cNvSpPr txBox="1">
            <a:spLocks/>
          </p:cNvSpPr>
          <p:nvPr/>
        </p:nvSpPr>
        <p:spPr>
          <a:xfrm>
            <a:off x="1153299" y="1070082"/>
            <a:ext cx="2731896" cy="4086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Regular" charset="0"/>
                <a:ea typeface="Arial Regular" charset="0"/>
                <a:cs typeface="Arial Regular" charset="0"/>
              </a:rPr>
              <a:t>How to use Flickr.</a:t>
            </a:r>
          </a:p>
        </p:txBody>
      </p:sp>
    </p:spTree>
    <p:extLst>
      <p:ext uri="{BB962C8B-B14F-4D97-AF65-F5344CB8AC3E}">
        <p14:creationId xmlns:p14="http://schemas.microsoft.com/office/powerpoint/2010/main" val="2693187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2FE5AC-530F-364F-A838-92906EC2EF0C}"/>
              </a:ext>
            </a:extLst>
          </p:cNvPr>
          <p:cNvPicPr>
            <a:picLocks noChangeAspect="1"/>
          </p:cNvPicPr>
          <p:nvPr/>
        </p:nvPicPr>
        <p:blipFill>
          <a:blip r:embed="rId2"/>
          <a:stretch>
            <a:fillRect/>
          </a:stretch>
        </p:blipFill>
        <p:spPr>
          <a:xfrm>
            <a:off x="0" y="1779028"/>
            <a:ext cx="12192000" cy="778832"/>
          </a:xfrm>
          <a:prstGeom prst="rect">
            <a:avLst/>
          </a:prstGeom>
        </p:spPr>
      </p:pic>
      <p:sp>
        <p:nvSpPr>
          <p:cNvPr id="2" name="Title 1"/>
          <p:cNvSpPr>
            <a:spLocks noGrp="1"/>
          </p:cNvSpPr>
          <p:nvPr>
            <p:ph type="title"/>
          </p:nvPr>
        </p:nvSpPr>
        <p:spPr/>
        <p:txBody>
          <a:bodyPr/>
          <a:lstStyle/>
          <a:p>
            <a:r>
              <a:rPr lang="en-US" dirty="0"/>
              <a:t>Image Adjustments</a:t>
            </a:r>
          </a:p>
        </p:txBody>
      </p:sp>
      <p:sp>
        <p:nvSpPr>
          <p:cNvPr id="4" name="Slide Number Placeholder 3"/>
          <p:cNvSpPr>
            <a:spLocks noGrp="1"/>
          </p:cNvSpPr>
          <p:nvPr>
            <p:ph type="sldNum" sz="quarter" idx="4"/>
          </p:nvPr>
        </p:nvSpPr>
        <p:spPr/>
        <p:txBody>
          <a:bodyPr/>
          <a:lstStyle/>
          <a:p>
            <a:fld id="{C8BFE72D-DEE3-1A40-BBC5-5AA7D885F44F}" type="slidenum">
              <a:rPr lang="en-US" smtClean="0"/>
              <a:pPr/>
              <a:t>8</a:t>
            </a:fld>
            <a:endParaRPr lang="en-US" sz="800" dirty="0">
              <a:solidFill>
                <a:schemeClr val="tx1">
                  <a:lumMod val="40000"/>
                  <a:lumOff val="60000"/>
                </a:schemeClr>
              </a:solidFill>
            </a:endParaRPr>
          </a:p>
        </p:txBody>
      </p:sp>
      <p:sp>
        <p:nvSpPr>
          <p:cNvPr id="19" name="Rectangle 18">
            <a:extLst>
              <a:ext uri="{FF2B5EF4-FFF2-40B4-BE49-F238E27FC236}">
                <a16:creationId xmlns:a16="http://schemas.microsoft.com/office/drawing/2014/main" id="{5190F0C1-1B4E-434B-9913-DD934BFD0C2D}"/>
              </a:ext>
            </a:extLst>
          </p:cNvPr>
          <p:cNvSpPr/>
          <p:nvPr/>
        </p:nvSpPr>
        <p:spPr>
          <a:xfrm>
            <a:off x="9075779" y="1957350"/>
            <a:ext cx="422552" cy="568184"/>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8BF391A-B6B4-1D45-B963-F0D439072187}"/>
              </a:ext>
            </a:extLst>
          </p:cNvPr>
          <p:cNvSpPr txBox="1"/>
          <p:nvPr/>
        </p:nvSpPr>
        <p:spPr>
          <a:xfrm>
            <a:off x="7102421" y="2920037"/>
            <a:ext cx="4314443" cy="1754326"/>
          </a:xfrm>
          <a:prstGeom prst="rect">
            <a:avLst/>
          </a:prstGeom>
          <a:noFill/>
        </p:spPr>
        <p:txBody>
          <a:bodyPr wrap="square" rtlCol="0">
            <a:spAutoFit/>
          </a:bodyPr>
          <a:lstStyle/>
          <a:p>
            <a:r>
              <a:rPr lang="en-US" dirty="0"/>
              <a:t>The PowerPoint templates let you easily drop photos into existing photo frames. To further adjust images, you can use the crop tool to zoom in on a specific portion of the image, change the crop shape or ratio. </a:t>
            </a:r>
          </a:p>
        </p:txBody>
      </p:sp>
      <p:sp>
        <p:nvSpPr>
          <p:cNvPr id="9" name="Rectangle 8">
            <a:extLst>
              <a:ext uri="{FF2B5EF4-FFF2-40B4-BE49-F238E27FC236}">
                <a16:creationId xmlns:a16="http://schemas.microsoft.com/office/drawing/2014/main" id="{418DE1F9-4A3C-FA44-A1D7-CD8632BD4511}"/>
              </a:ext>
            </a:extLst>
          </p:cNvPr>
          <p:cNvSpPr/>
          <p:nvPr/>
        </p:nvSpPr>
        <p:spPr>
          <a:xfrm>
            <a:off x="5307890" y="1829582"/>
            <a:ext cx="788109" cy="146304"/>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BC6E1190-F7DF-C041-A725-5B6DD2BFA238}"/>
              </a:ext>
            </a:extLst>
          </p:cNvPr>
          <p:cNvPicPr>
            <a:picLocks noChangeAspect="1"/>
          </p:cNvPicPr>
          <p:nvPr/>
        </p:nvPicPr>
        <p:blipFill>
          <a:blip r:embed="rId3"/>
          <a:stretch>
            <a:fillRect/>
          </a:stretch>
        </p:blipFill>
        <p:spPr>
          <a:xfrm>
            <a:off x="665123" y="2920037"/>
            <a:ext cx="6245502" cy="2960501"/>
          </a:xfrm>
          <a:prstGeom prst="rect">
            <a:avLst/>
          </a:prstGeom>
        </p:spPr>
      </p:pic>
    </p:spTree>
    <p:extLst>
      <p:ext uri="{BB962C8B-B14F-4D97-AF65-F5344CB8AC3E}">
        <p14:creationId xmlns:p14="http://schemas.microsoft.com/office/powerpoint/2010/main" val="1970688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9</a:t>
            </a:fld>
            <a:endParaRPr lang="en-US" sz="800" dirty="0">
              <a:solidFill>
                <a:schemeClr val="tx1">
                  <a:lumMod val="40000"/>
                  <a:lumOff val="60000"/>
                </a:schemeClr>
              </a:solidFill>
            </a:endParaRPr>
          </a:p>
        </p:txBody>
      </p:sp>
      <p:cxnSp>
        <p:nvCxnSpPr>
          <p:cNvPr id="4" name="Straight Connector 3"/>
          <p:cNvCxnSpPr>
            <a:cxnSpLocks/>
          </p:cNvCxnSpPr>
          <p:nvPr/>
        </p:nvCxnSpPr>
        <p:spPr>
          <a:xfrm>
            <a:off x="703532" y="1258022"/>
            <a:ext cx="10861118" cy="0"/>
          </a:xfrm>
          <a:prstGeom prst="line">
            <a:avLst/>
          </a:prstGeom>
          <a:ln w="1270">
            <a:solidFill>
              <a:srgbClr val="BAC9D0"/>
            </a:solidFill>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a:off x="637629" y="1482511"/>
            <a:ext cx="1907862" cy="29806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000" dirty="0">
                <a:latin typeface="Arial Regular" charset="0"/>
                <a:ea typeface="Arial Regular" charset="0"/>
                <a:cs typeface="Arial Regular" charset="0"/>
              </a:rPr>
              <a:t>Drag and drop the image you want to use onto the ‘Template Slide of your choice’</a:t>
            </a:r>
          </a:p>
          <a:p>
            <a:pPr>
              <a:buFont typeface="+mj-lt"/>
              <a:buAutoNum type="arabicPeriod"/>
            </a:pPr>
            <a:r>
              <a:rPr lang="en-US" sz="1000" dirty="0">
                <a:latin typeface="Arial Regular" charset="0"/>
                <a:ea typeface="Arial Regular" charset="0"/>
                <a:cs typeface="Arial Regular" charset="0"/>
              </a:rPr>
              <a:t>Crop and adjust the image down to fit the square shape (*You can refer to the </a:t>
            </a:r>
            <a:r>
              <a:rPr lang="en-US" sz="1000" b="1" dirty="0">
                <a:solidFill>
                  <a:schemeClr val="accent1"/>
                </a:solidFill>
                <a:latin typeface="Arial Regular" charset="0"/>
                <a:ea typeface="Arial Regular" charset="0"/>
                <a:cs typeface="Arial Regular" charset="0"/>
              </a:rPr>
              <a:t>Image Adjustments </a:t>
            </a:r>
            <a:r>
              <a:rPr lang="en-US" sz="1000" dirty="0">
                <a:latin typeface="Arial Regular" charset="0"/>
                <a:ea typeface="Arial Regular" charset="0"/>
                <a:cs typeface="Arial Regular" charset="0"/>
              </a:rPr>
              <a:t>slide of this deck, for this step, if you are unsure how). For a perfect square crop of the photo, use the ‘Aspect Ratio’ under the Crop tool, and then select ‘Square - 1:1’</a:t>
            </a:r>
          </a:p>
          <a:p>
            <a:pPr>
              <a:buFont typeface="+mj-lt"/>
              <a:buAutoNum type="arabicPeriod"/>
            </a:pPr>
            <a:r>
              <a:rPr lang="en-US" sz="1000" dirty="0">
                <a:latin typeface="Arial Regular" charset="0"/>
                <a:ea typeface="Arial Regular" charset="0"/>
                <a:cs typeface="Arial Regular" charset="0"/>
              </a:rPr>
              <a:t>Select the image, then select ‘Arrange’, and then select ‘Send to Back’</a:t>
            </a:r>
          </a:p>
          <a:p>
            <a:pPr>
              <a:buFont typeface="+mj-lt"/>
              <a:buAutoNum type="arabicPeriod"/>
            </a:pPr>
            <a:endParaRPr lang="en-US" sz="1000" dirty="0">
              <a:latin typeface="Arial Regular" charset="0"/>
              <a:ea typeface="Arial Regular" charset="0"/>
              <a:cs typeface="Arial Regular" charset="0"/>
            </a:endParaRPr>
          </a:p>
        </p:txBody>
      </p:sp>
      <p:sp>
        <p:nvSpPr>
          <p:cNvPr id="12" name="Subtitle 2">
            <a:extLst>
              <a:ext uri="{FF2B5EF4-FFF2-40B4-BE49-F238E27FC236}">
                <a16:creationId xmlns:a16="http://schemas.microsoft.com/office/drawing/2014/main" id="{535711C8-2B02-1A44-A2E3-4ACDD6020682}"/>
              </a:ext>
            </a:extLst>
          </p:cNvPr>
          <p:cNvSpPr txBox="1">
            <a:spLocks/>
          </p:cNvSpPr>
          <p:nvPr/>
        </p:nvSpPr>
        <p:spPr>
          <a:xfrm>
            <a:off x="666397" y="670545"/>
            <a:ext cx="8321084" cy="4086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Regular" charset="0"/>
                <a:ea typeface="Arial Regular" charset="0"/>
                <a:cs typeface="Arial Regular" charset="0"/>
              </a:rPr>
              <a:t>How to place photo images into Color Block Templates</a:t>
            </a:r>
          </a:p>
        </p:txBody>
      </p:sp>
      <p:pic>
        <p:nvPicPr>
          <p:cNvPr id="10" name="Picture 9" descr="Graphical user interface&#10;&#10;Description automatically generated">
            <a:extLst>
              <a:ext uri="{FF2B5EF4-FFF2-40B4-BE49-F238E27FC236}">
                <a16:creationId xmlns:a16="http://schemas.microsoft.com/office/drawing/2014/main" id="{15E5979C-6D66-8B41-B701-1ADCA1FDF006}"/>
              </a:ext>
            </a:extLst>
          </p:cNvPr>
          <p:cNvPicPr>
            <a:picLocks noChangeAspect="1"/>
          </p:cNvPicPr>
          <p:nvPr/>
        </p:nvPicPr>
        <p:blipFill>
          <a:blip r:embed="rId2"/>
          <a:stretch>
            <a:fillRect/>
          </a:stretch>
        </p:blipFill>
        <p:spPr>
          <a:xfrm>
            <a:off x="2625002" y="1559495"/>
            <a:ext cx="3759958" cy="2980693"/>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33E5339E-7DC4-1247-9FF0-3B67411165C0}"/>
              </a:ext>
            </a:extLst>
          </p:cNvPr>
          <p:cNvPicPr>
            <a:picLocks noChangeAspect="1"/>
          </p:cNvPicPr>
          <p:nvPr/>
        </p:nvPicPr>
        <p:blipFill>
          <a:blip r:embed="rId3"/>
          <a:stretch>
            <a:fillRect/>
          </a:stretch>
        </p:blipFill>
        <p:spPr>
          <a:xfrm>
            <a:off x="6533690" y="1559495"/>
            <a:ext cx="5034801" cy="3251043"/>
          </a:xfrm>
          <a:prstGeom prst="rect">
            <a:avLst/>
          </a:prstGeom>
        </p:spPr>
      </p:pic>
      <p:sp>
        <p:nvSpPr>
          <p:cNvPr id="11" name="Rectangle 10">
            <a:extLst>
              <a:ext uri="{FF2B5EF4-FFF2-40B4-BE49-F238E27FC236}">
                <a16:creationId xmlns:a16="http://schemas.microsoft.com/office/drawing/2014/main" id="{08C5F23C-0389-4348-B712-D06515C2B8EE}"/>
              </a:ext>
            </a:extLst>
          </p:cNvPr>
          <p:cNvSpPr/>
          <p:nvPr/>
        </p:nvSpPr>
        <p:spPr>
          <a:xfrm>
            <a:off x="10416207" y="1701586"/>
            <a:ext cx="1204100" cy="1542522"/>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BCD46BA-89CD-EB4D-8015-277F40BB6868}"/>
              </a:ext>
            </a:extLst>
          </p:cNvPr>
          <p:cNvSpPr/>
          <p:nvPr/>
        </p:nvSpPr>
        <p:spPr>
          <a:xfrm>
            <a:off x="7777699" y="1602736"/>
            <a:ext cx="435997" cy="138599"/>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695AC85-1656-F244-9695-BFB454EBDC20}"/>
              </a:ext>
            </a:extLst>
          </p:cNvPr>
          <p:cNvSpPr/>
          <p:nvPr/>
        </p:nvSpPr>
        <p:spPr>
          <a:xfrm>
            <a:off x="4018713" y="1618638"/>
            <a:ext cx="435997" cy="138599"/>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10E6D95-454E-FE4B-834E-5208F03892E3}"/>
              </a:ext>
            </a:extLst>
          </p:cNvPr>
          <p:cNvSpPr/>
          <p:nvPr/>
        </p:nvSpPr>
        <p:spPr>
          <a:xfrm>
            <a:off x="5761676" y="1733393"/>
            <a:ext cx="583528" cy="437313"/>
          </a:xfrm>
          <a:prstGeom prst="rect">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8107590"/>
      </p:ext>
    </p:extLst>
  </p:cSld>
  <p:clrMapOvr>
    <a:masterClrMapping/>
  </p:clrMapOvr>
</p:sld>
</file>

<file path=ppt/theme/theme1.xml><?xml version="1.0" encoding="utf-8"?>
<a:theme xmlns:a="http://schemas.openxmlformats.org/drawingml/2006/main" name="4-H Theme">
  <a:themeElements>
    <a:clrScheme name="4H MP PALETTE">
      <a:dk1>
        <a:srgbClr val="37424A"/>
      </a:dk1>
      <a:lt1>
        <a:srgbClr val="FFFFFF"/>
      </a:lt1>
      <a:dk2>
        <a:srgbClr val="8996A0"/>
      </a:dk2>
      <a:lt2>
        <a:srgbClr val="E0DED8"/>
      </a:lt2>
      <a:accent1>
        <a:srgbClr val="339966"/>
      </a:accent1>
      <a:accent2>
        <a:srgbClr val="61C250"/>
      </a:accent2>
      <a:accent3>
        <a:srgbClr val="69349C"/>
      </a:accent3>
      <a:accent4>
        <a:srgbClr val="47D5CD"/>
      </a:accent4>
      <a:accent5>
        <a:srgbClr val="CAE3E9"/>
      </a:accent5>
      <a:accent6>
        <a:srgbClr val="FFCB4F"/>
      </a:accent6>
      <a:hlink>
        <a:srgbClr val="61C250"/>
      </a:hlink>
      <a:folHlink>
        <a:srgbClr val="899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 PPT Template" id="{EE4B1E58-251D-1344-BF84-1814798F2DF0}" vid="{A1506B9C-F493-3D41-8D11-FF84AC738C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10917</TotalTime>
  <Words>1111</Words>
  <Application>Microsoft Macintosh PowerPoint</Application>
  <PresentationFormat>Widescreen</PresentationFormat>
  <Paragraphs>149</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Regular</vt:lpstr>
      <vt:lpstr>Calibri</vt:lpstr>
      <vt:lpstr>LucidaGrande</vt:lpstr>
      <vt:lpstr>Roboto</vt:lpstr>
      <vt:lpstr>Wingdings 2</vt:lpstr>
      <vt:lpstr>4-H Theme</vt:lpstr>
      <vt:lpstr>PowerPoint Presentation</vt:lpstr>
      <vt:lpstr>Don’t create a “New Presentation”</vt:lpstr>
      <vt:lpstr>Slide Layouts</vt:lpstr>
      <vt:lpstr>Accessing the Master Pages</vt:lpstr>
      <vt:lpstr>4-H Military Partnership Color Palette</vt:lpstr>
      <vt:lpstr>PowerPoint Presentation</vt:lpstr>
      <vt:lpstr>PowerPoint Presentation</vt:lpstr>
      <vt:lpstr>Image Adjustments</vt:lpstr>
      <vt:lpstr>PowerPoint Presentation</vt:lpstr>
      <vt:lpstr>PowerPoint Presentation</vt:lpstr>
      <vt:lpstr>PowerPoint Presentation</vt:lpstr>
      <vt:lpstr>PowerPoint Presentation</vt:lpstr>
      <vt:lpstr>Don’t Squish or pull your images</vt:lpstr>
      <vt:lpstr>Align and Distribute</vt:lpstr>
      <vt:lpstr>PowerPoint Presentation</vt:lpstr>
      <vt:lpstr>We can tell when you’re stuffing the text in.</vt:lpstr>
      <vt:lpstr>PowerPoint Presentation</vt:lpstr>
      <vt:lpstr>PowerPoint Presentation</vt:lpstr>
      <vt:lpstr>PowerPoint Presentation</vt:lpstr>
      <vt:lpstr>U.S. map</vt:lpstr>
      <vt:lpstr>U.S. map with state initials</vt:lpstr>
      <vt:lpstr>World map with countries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Associates</dc:title>
  <dc:creator>Root, Chris</dc:creator>
  <cp:lastModifiedBy>Alex Dunn</cp:lastModifiedBy>
  <cp:revision>280</cp:revision>
  <dcterms:created xsi:type="dcterms:W3CDTF">2016-02-10T16:17:25Z</dcterms:created>
  <dcterms:modified xsi:type="dcterms:W3CDTF">2021-05-28T16:31:32Z</dcterms:modified>
</cp:coreProperties>
</file>